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17" r:id="rId2"/>
    <p:sldId id="385" r:id="rId3"/>
    <p:sldId id="494" r:id="rId4"/>
    <p:sldId id="495" r:id="rId5"/>
    <p:sldId id="463" r:id="rId6"/>
    <p:sldId id="483" r:id="rId7"/>
    <p:sldId id="272" r:id="rId8"/>
    <p:sldId id="1016" r:id="rId9"/>
    <p:sldId id="1017" r:id="rId10"/>
    <p:sldId id="101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47" autoAdjust="0"/>
  </p:normalViewPr>
  <p:slideViewPr>
    <p:cSldViewPr snapToGrid="0">
      <p:cViewPr>
        <p:scale>
          <a:sx n="10" d="100"/>
          <a:sy n="10" d="100"/>
        </p:scale>
        <p:origin x="4392" y="20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45659022040069"/>
          <c:y val="0.11364220527093788"/>
          <c:w val="0.75723632578317457"/>
          <c:h val="0.76595407626399381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  <c:pt idx="4">
                  <c:v>Jul</c:v>
                </c:pt>
                <c:pt idx="5">
                  <c:v>Aug</c:v>
                </c:pt>
                <c:pt idx="6">
                  <c:v>Sep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20</c:v>
                </c:pt>
                <c:pt idx="2">
                  <c:v>30</c:v>
                </c:pt>
                <c:pt idx="3">
                  <c:v>25</c:v>
                </c:pt>
                <c:pt idx="4">
                  <c:v>40</c:v>
                </c:pt>
                <c:pt idx="5">
                  <c:v>30</c:v>
                </c:pt>
                <c:pt idx="6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26-4DED-9A6A-03E21DF307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  <c:pt idx="4">
                  <c:v>Jul</c:v>
                </c:pt>
                <c:pt idx="5">
                  <c:v>Aug</c:v>
                </c:pt>
                <c:pt idx="6">
                  <c:v>Sep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</c:v>
                </c:pt>
                <c:pt idx="1">
                  <c:v>50</c:v>
                </c:pt>
                <c:pt idx="2">
                  <c:v>35</c:v>
                </c:pt>
                <c:pt idx="3">
                  <c:v>50</c:v>
                </c:pt>
                <c:pt idx="4">
                  <c:v>25</c:v>
                </c:pt>
                <c:pt idx="5">
                  <c:v>40</c:v>
                </c:pt>
                <c:pt idx="6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26-4DED-9A6A-03E21DF30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7989728"/>
        <c:axId val="527992224"/>
      </c:lineChart>
      <c:catAx>
        <c:axId val="527989728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27992224"/>
        <c:crosses val="autoZero"/>
        <c:auto val="1"/>
        <c:lblAlgn val="ctr"/>
        <c:lblOffset val="100"/>
        <c:noMultiLvlLbl val="0"/>
      </c:catAx>
      <c:valAx>
        <c:axId val="52799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2798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700"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45659022040069"/>
          <c:y val="0.11364220527093788"/>
          <c:w val="0.75723632578317457"/>
          <c:h val="0.64200372216383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SOX</c:v>
                </c:pt>
                <c:pt idx="1">
                  <c:v>PCI</c:v>
                </c:pt>
                <c:pt idx="2">
                  <c:v>HIPAA</c:v>
                </c:pt>
                <c:pt idx="3">
                  <c:v>GLBA</c:v>
                </c:pt>
                <c:pt idx="4">
                  <c:v>OVERALL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30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4B-4102-93D3-BB0F713E35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SOX</c:v>
                </c:pt>
                <c:pt idx="1">
                  <c:v>PCI</c:v>
                </c:pt>
                <c:pt idx="2">
                  <c:v>HIPAA</c:v>
                </c:pt>
                <c:pt idx="3">
                  <c:v>GLBA</c:v>
                </c:pt>
                <c:pt idx="4">
                  <c:v>OVERALL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</c:v>
                </c:pt>
                <c:pt idx="1">
                  <c:v>10</c:v>
                </c:pt>
                <c:pt idx="2">
                  <c:v>15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4B-4102-93D3-BB0F713E35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SOX</c:v>
                </c:pt>
                <c:pt idx="1">
                  <c:v>PCI</c:v>
                </c:pt>
                <c:pt idx="2">
                  <c:v>HIPAA</c:v>
                </c:pt>
                <c:pt idx="3">
                  <c:v>GLBA</c:v>
                </c:pt>
                <c:pt idx="4">
                  <c:v>OVERALL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5</c:v>
                </c:pt>
                <c:pt idx="3">
                  <c:v>10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4B-4102-93D3-BB0F713E35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Full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SOX</c:v>
                </c:pt>
                <c:pt idx="1">
                  <c:v>PCI</c:v>
                </c:pt>
                <c:pt idx="2">
                  <c:v>HIPAA</c:v>
                </c:pt>
                <c:pt idx="3">
                  <c:v>GLBA</c:v>
                </c:pt>
                <c:pt idx="4">
                  <c:v>OVERALL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50</c:v>
                </c:pt>
                <c:pt idx="1">
                  <c:v>65</c:v>
                </c:pt>
                <c:pt idx="2">
                  <c:v>50</c:v>
                </c:pt>
                <c:pt idx="3">
                  <c:v>60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4B-4102-93D3-BB0F713E3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7989728"/>
        <c:axId val="527992224"/>
      </c:barChart>
      <c:catAx>
        <c:axId val="527989728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27992224"/>
        <c:crosses val="autoZero"/>
        <c:auto val="1"/>
        <c:lblAlgn val="ctr"/>
        <c:lblOffset val="100"/>
        <c:noMultiLvlLbl val="0"/>
      </c:catAx>
      <c:valAx>
        <c:axId val="52799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2798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229212108254659"/>
          <c:y val="0.85699680791816857"/>
          <c:w val="0.7598432450013306"/>
          <c:h val="0.11201565968369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700">
          <a:latin typeface="+mj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10</c:v>
                </c:pt>
                <c:pt idx="2">
                  <c:v>30</c:v>
                </c:pt>
                <c:pt idx="3">
                  <c:v>40</c:v>
                </c:pt>
                <c:pt idx="4">
                  <c:v>30</c:v>
                </c:pt>
                <c:pt idx="5">
                  <c:v>25</c:v>
                </c:pt>
                <c:pt idx="6">
                  <c:v>45</c:v>
                </c:pt>
                <c:pt idx="7">
                  <c:v>55</c:v>
                </c:pt>
                <c:pt idx="8">
                  <c:v>30</c:v>
                </c:pt>
                <c:pt idx="9">
                  <c:v>40</c:v>
                </c:pt>
                <c:pt idx="10">
                  <c:v>55</c:v>
                </c:pt>
                <c:pt idx="1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C-42FB-ABE3-3CAA9900E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6427928"/>
        <c:axId val="670384680"/>
      </c:areaChart>
      <c:catAx>
        <c:axId val="626427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384680"/>
        <c:crosses val="autoZero"/>
        <c:auto val="1"/>
        <c:lblAlgn val="ctr"/>
        <c:lblOffset val="100"/>
        <c:noMultiLvlLbl val="0"/>
      </c:catAx>
      <c:valAx>
        <c:axId val="6703846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64279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mei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10</c:v>
                </c:pt>
                <c:pt idx="2">
                  <c:v>30</c:v>
                </c:pt>
                <c:pt idx="3">
                  <c:v>40</c:v>
                </c:pt>
                <c:pt idx="4">
                  <c:v>30</c:v>
                </c:pt>
                <c:pt idx="5">
                  <c:v>25</c:v>
                </c:pt>
                <c:pt idx="6">
                  <c:v>45</c:v>
                </c:pt>
                <c:pt idx="7">
                  <c:v>55</c:v>
                </c:pt>
                <c:pt idx="8">
                  <c:v>30</c:v>
                </c:pt>
                <c:pt idx="9">
                  <c:v>40</c:v>
                </c:pt>
                <c:pt idx="10">
                  <c:v>55</c:v>
                </c:pt>
                <c:pt idx="1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F-4C5B-8E76-EB386A5E6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6427928"/>
        <c:axId val="670384680"/>
      </c:areaChart>
      <c:catAx>
        <c:axId val="626427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384680"/>
        <c:crosses val="autoZero"/>
        <c:auto val="1"/>
        <c:lblAlgn val="ctr"/>
        <c:lblOffset val="100"/>
        <c:noMultiLvlLbl val="0"/>
      </c:catAx>
      <c:valAx>
        <c:axId val="6703846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64279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1905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3D8-4D63-9B59-A1D889D4BA8C}"/>
              </c:ext>
            </c:extLst>
          </c:dPt>
          <c:dPt>
            <c:idx val="1"/>
            <c:bubble3D val="0"/>
            <c:spPr>
              <a:solidFill>
                <a:schemeClr val="tx1">
                  <a:alpha val="20000"/>
                </a:schemeClr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3D8-4D63-9B59-A1D889D4BA8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0.72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D8-4D63-9B59-A1D889D4B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1905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49A-4F36-891C-9B0F9614F905}"/>
              </c:ext>
            </c:extLst>
          </c:dPt>
          <c:dPt>
            <c:idx val="1"/>
            <c:bubble3D val="0"/>
            <c:spPr>
              <a:solidFill>
                <a:schemeClr val="tx1">
                  <a:alpha val="20000"/>
                </a:schemeClr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49A-4F36-891C-9B0F9614F90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0.49</c:v>
                </c:pt>
                <c:pt idx="1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9A-4F36-891C-9B0F9614F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1905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EF6-46A2-A548-5DCA8FAC020A}"/>
              </c:ext>
            </c:extLst>
          </c:dPt>
          <c:dPt>
            <c:idx val="1"/>
            <c:bubble3D val="0"/>
            <c:spPr>
              <a:solidFill>
                <a:schemeClr val="tx1">
                  <a:alpha val="20000"/>
                </a:schemeClr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EF6-46A2-A548-5DCA8FAC020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0.72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F6-46A2-A548-5DCA8FAC0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190500" dist="38100" dir="5400000" algn="t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F81-428A-A6EE-62D6023B9E19}"/>
              </c:ext>
            </c:extLst>
          </c:dPt>
          <c:dPt>
            <c:idx val="1"/>
            <c:bubble3D val="0"/>
            <c:spPr>
              <a:solidFill>
                <a:schemeClr val="tx1">
                  <a:alpha val="20000"/>
                </a:schemeClr>
              </a:solidFill>
              <a:ln w="19050">
                <a:noFill/>
              </a:ln>
              <a:effectLst>
                <a:outerShdw blurRad="190500" dist="38100" dir="5400000" algn="t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F81-428A-A6EE-62D6023B9E1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0.49</c:v>
                </c:pt>
                <c:pt idx="1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81-428A-A6EE-62D6023B9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02D-4276-960C-451E507535B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02D-4276-960C-451E507535B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2D-4276-960C-451E507535B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02D-4276-960C-451E507535B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2D-4276-960C-451E507535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64-x</c:v>
                </c:pt>
                <c:pt idx="1">
                  <c:v>50-64</c:v>
                </c:pt>
                <c:pt idx="2">
                  <c:v>35-49</c:v>
                </c:pt>
                <c:pt idx="3">
                  <c:v>18-34</c:v>
                </c:pt>
                <c:pt idx="4">
                  <c:v>0-17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0.05</c:v>
                </c:pt>
                <c:pt idx="1">
                  <c:v>0.05</c:v>
                </c:pt>
                <c:pt idx="2">
                  <c:v>0.1</c:v>
                </c:pt>
                <c:pt idx="3">
                  <c:v>0.68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2D-4276-960C-451E50753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0"/>
        <c:axId val="768101312"/>
        <c:axId val="768097376"/>
      </c:barChart>
      <c:catAx>
        <c:axId val="768101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68097376"/>
        <c:crosses val="autoZero"/>
        <c:auto val="1"/>
        <c:lblAlgn val="ctr"/>
        <c:lblOffset val="100"/>
        <c:noMultiLvlLbl val="0"/>
      </c:catAx>
      <c:valAx>
        <c:axId val="76809737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76810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76A-42F0-8269-C3D8923988E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A-42F0-8269-C3D8923988E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76A-42F0-8269-C3D8923988E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A-42F0-8269-C3D8923988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0.25</c:v>
                </c:pt>
                <c:pt idx="2">
                  <c:v>0.15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A-42F0-8269-C3D892398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68101312"/>
        <c:axId val="768097376"/>
      </c:barChart>
      <c:catAx>
        <c:axId val="768101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68097376"/>
        <c:crosses val="autoZero"/>
        <c:auto val="1"/>
        <c:lblAlgn val="ctr"/>
        <c:lblOffset val="100"/>
        <c:noMultiLvlLbl val="0"/>
      </c:catAx>
      <c:valAx>
        <c:axId val="76809737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extTo"/>
        <c:crossAx val="76810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Budget</a:t>
            </a:r>
            <a:r>
              <a:rPr lang="en-US" b="1" baseline="0" dirty="0"/>
              <a:t> By Employee</a:t>
            </a:r>
            <a:endParaRPr lang="en-US" b="1" dirty="0"/>
          </a:p>
        </c:rich>
      </c:tx>
      <c:layout>
        <c:manualLayout>
          <c:xMode val="edge"/>
          <c:yMode val="edge"/>
          <c:x val="2.5312063829618821E-2"/>
          <c:y val="3.16472624112178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6271186968751735E-2"/>
          <c:y val="0.31013528496023518"/>
          <c:w val="0.57398131266891639"/>
          <c:h val="0.610026471778295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Lorem dolor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CE-4DB9-A067-FEF659EE1E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Suspendisse massa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CE-4DB9-A067-FEF659EE1E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Lorem ipsum dolor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CE-4DB9-A067-FEF659EE1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1216136"/>
        <c:axId val="190821608"/>
      </c:barChart>
      <c:catAx>
        <c:axId val="941216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0821608"/>
        <c:crosses val="autoZero"/>
        <c:auto val="1"/>
        <c:lblAlgn val="ctr"/>
        <c:lblOffset val="100"/>
        <c:noMultiLvlLbl val="0"/>
      </c:catAx>
      <c:valAx>
        <c:axId val="1908216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4121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028128474257848"/>
          <c:y val="7.9838243261469391E-2"/>
          <c:w val="0.36538347390852538"/>
          <c:h val="0.28590663554670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51-48EC-9831-EF46D8B6F6D7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51-48EC-9831-EF46D8B6F6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51-48EC-9831-EF46D8B6F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0"/>
        <c:axId val="320462464"/>
        <c:axId val="320464760"/>
      </c:barChart>
      <c:catAx>
        <c:axId val="320462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464760"/>
        <c:crosses val="autoZero"/>
        <c:auto val="1"/>
        <c:lblAlgn val="ctr"/>
        <c:lblOffset val="100"/>
        <c:noMultiLvlLbl val="0"/>
      </c:catAx>
      <c:valAx>
        <c:axId val="32046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  <a:alpha val="47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6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Workload</a:t>
            </a:r>
          </a:p>
        </c:rich>
      </c:tx>
      <c:layout>
        <c:manualLayout>
          <c:xMode val="edge"/>
          <c:yMode val="edge"/>
          <c:x val="4.0169993885868548E-3"/>
          <c:y val="4.23657330320235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16-42DE-BCAD-42E4FCF63C6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416-42DE-BCAD-42E4FCF63C6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16-42DE-BCAD-42E4FCF63C60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16-42DE-BCAD-42E4FCF63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090104272"/>
        <c:axId val="1090099352"/>
      </c:barChart>
      <c:catAx>
        <c:axId val="1090104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0099352"/>
        <c:crosses val="autoZero"/>
        <c:auto val="1"/>
        <c:lblAlgn val="ctr"/>
        <c:lblOffset val="100"/>
        <c:noMultiLvlLbl val="0"/>
      </c:catAx>
      <c:valAx>
        <c:axId val="109009935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9010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4-4A05-8D59-07314C139D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4-4A05-8D59-07314C139D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C4-4A05-8D59-07314C139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6980640"/>
        <c:axId val="976980312"/>
      </c:barChart>
      <c:catAx>
        <c:axId val="97698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96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980312"/>
        <c:crosses val="autoZero"/>
        <c:auto val="1"/>
        <c:lblAlgn val="ctr"/>
        <c:lblOffset val="100"/>
        <c:noMultiLvlLbl val="0"/>
      </c:catAx>
      <c:valAx>
        <c:axId val="97698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4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980640"/>
        <c:crosses val="autoZero"/>
        <c:crossBetween val="between"/>
      </c:valAx>
      <c:spPr>
        <a:noFill/>
        <a:ln>
          <a:solidFill>
            <a:schemeClr val="bg1">
              <a:lumMod val="85000"/>
              <a:alpha val="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C2-48E2-AC6C-D66CA12F9D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C2-48E2-AC6C-D66CA12F9D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C2-48E2-AC6C-D66CA12F9D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C2-48E2-AC6C-D66CA12F9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1654832"/>
        <c:axId val="671652864"/>
      </c:barChart>
      <c:catAx>
        <c:axId val="671654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652864"/>
        <c:crosses val="autoZero"/>
        <c:auto val="1"/>
        <c:lblAlgn val="ctr"/>
        <c:lblOffset val="100"/>
        <c:noMultiLvlLbl val="0"/>
      </c:catAx>
      <c:valAx>
        <c:axId val="67165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65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Montserrat Light" panose="00000400000000000000" pitchFamily="50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57409-780B-43BC-A1CC-806FFB417F69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AC87E-7B83-4AFA-88DE-65F077722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9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84129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86EFD4-C600-449F-A0EF-C31FBFB18722}"/>
              </a:ext>
            </a:extLst>
          </p:cNvPr>
          <p:cNvSpPr txBox="1"/>
          <p:nvPr userDrawn="1"/>
        </p:nvSpPr>
        <p:spPr>
          <a:xfrm>
            <a:off x="355891" y="6364837"/>
            <a:ext cx="2240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www.website.com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205A6-620A-463D-A812-FC889A644D01}"/>
              </a:ext>
            </a:extLst>
          </p:cNvPr>
          <p:cNvSpPr txBox="1"/>
          <p:nvPr userDrawn="1"/>
        </p:nvSpPr>
        <p:spPr>
          <a:xfrm>
            <a:off x="10999694" y="6364837"/>
            <a:ext cx="836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fld id="{260E2A6B-A809-4840-BF14-8648BC0BDF87}" type="slidenum">
              <a:rPr lang="id-ID" smtClean="0"/>
              <a:pPr lvl="0"/>
              <a:t>‹#›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1038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microsoft.com/office/2007/relationships/hdphoto" Target="../media/hdphoto1.wdp"/><Relationship Id="rId7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>
            <a:extLst>
              <a:ext uri="{FF2B5EF4-FFF2-40B4-BE49-F238E27FC236}">
                <a16:creationId xmlns:a16="http://schemas.microsoft.com/office/drawing/2014/main" id="{8A77B834-FA86-4B8D-AB2B-4A3A22404C9F}"/>
              </a:ext>
            </a:extLst>
          </p:cNvPr>
          <p:cNvGrpSpPr/>
          <p:nvPr/>
        </p:nvGrpSpPr>
        <p:grpSpPr>
          <a:xfrm>
            <a:off x="269472" y="1511983"/>
            <a:ext cx="11653056" cy="6328917"/>
            <a:chOff x="269472" y="1511983"/>
            <a:chExt cx="11653056" cy="6328917"/>
          </a:xfrm>
        </p:grpSpPr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C029AF9F-50D8-4221-B28D-3DC6B66FD495}"/>
                </a:ext>
              </a:extLst>
            </p:cNvPr>
            <p:cNvGrpSpPr/>
            <p:nvPr/>
          </p:nvGrpSpPr>
          <p:grpSpPr>
            <a:xfrm>
              <a:off x="269472" y="1511983"/>
              <a:ext cx="11653056" cy="6328917"/>
              <a:chOff x="418526" y="1588183"/>
              <a:chExt cx="11653056" cy="6328917"/>
            </a:xfrm>
          </p:grpSpPr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3E5777F2-C03D-4F80-8933-72FBFBAF2613}"/>
                  </a:ext>
                </a:extLst>
              </p:cNvPr>
              <p:cNvGrpSpPr/>
              <p:nvPr/>
            </p:nvGrpSpPr>
            <p:grpSpPr>
              <a:xfrm>
                <a:off x="7958189" y="1588183"/>
                <a:ext cx="3104600" cy="1097623"/>
                <a:chOff x="7850969" y="889659"/>
                <a:chExt cx="3104600" cy="1097623"/>
              </a:xfrm>
            </p:grpSpPr>
            <p:sp>
              <p:nvSpPr>
                <p:cNvPr id="316" name="TextBox 315">
                  <a:extLst>
                    <a:ext uri="{FF2B5EF4-FFF2-40B4-BE49-F238E27FC236}">
                      <a16:creationId xmlns:a16="http://schemas.microsoft.com/office/drawing/2014/main" id="{609029C6-357A-4552-8713-19A35FA2C4DC}"/>
                    </a:ext>
                  </a:extLst>
                </p:cNvPr>
                <p:cNvSpPr txBox="1"/>
                <p:nvPr/>
              </p:nvSpPr>
              <p:spPr>
                <a:xfrm>
                  <a:off x="8629512" y="1319727"/>
                  <a:ext cx="2326057" cy="667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adipiscing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elit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</a:p>
              </p:txBody>
            </p:sp>
            <p:sp>
              <p:nvSpPr>
                <p:cNvPr id="317" name="TextBox 316">
                  <a:extLst>
                    <a:ext uri="{FF2B5EF4-FFF2-40B4-BE49-F238E27FC236}">
                      <a16:creationId xmlns:a16="http://schemas.microsoft.com/office/drawing/2014/main" id="{27BDA942-C877-4214-BF06-CD5F3CA3EE09}"/>
                    </a:ext>
                  </a:extLst>
                </p:cNvPr>
                <p:cNvSpPr txBox="1"/>
                <p:nvPr/>
              </p:nvSpPr>
              <p:spPr>
                <a:xfrm>
                  <a:off x="8629511" y="889659"/>
                  <a:ext cx="2067049" cy="4832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3"/>
                      </a:solidFill>
                    </a:rPr>
                    <a:t>Your Text Here</a:t>
                  </a:r>
                </a:p>
              </p:txBody>
            </p:sp>
            <p:cxnSp>
              <p:nvCxnSpPr>
                <p:cNvPr id="318" name="Straight Connector 317">
                  <a:extLst>
                    <a:ext uri="{FF2B5EF4-FFF2-40B4-BE49-F238E27FC236}">
                      <a16:creationId xmlns:a16="http://schemas.microsoft.com/office/drawing/2014/main" id="{75F0DD36-C378-4D87-B5E4-1837EB87E2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50969" y="1559578"/>
                  <a:ext cx="536266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9" name="Oval 318">
                  <a:extLst>
                    <a:ext uri="{FF2B5EF4-FFF2-40B4-BE49-F238E27FC236}">
                      <a16:creationId xmlns:a16="http://schemas.microsoft.com/office/drawing/2014/main" id="{EC736527-491F-4AC3-8C4B-78F745C9DF18}"/>
                    </a:ext>
                  </a:extLst>
                </p:cNvPr>
                <p:cNvSpPr/>
                <p:nvPr/>
              </p:nvSpPr>
              <p:spPr>
                <a:xfrm>
                  <a:off x="8277258" y="1476175"/>
                  <a:ext cx="164007" cy="16400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10" name="Group 309">
                <a:extLst>
                  <a:ext uri="{FF2B5EF4-FFF2-40B4-BE49-F238E27FC236}">
                    <a16:creationId xmlns:a16="http://schemas.microsoft.com/office/drawing/2014/main" id="{99E4C54C-757F-4B55-9945-E533A416CC44}"/>
                  </a:ext>
                </a:extLst>
              </p:cNvPr>
              <p:cNvGrpSpPr/>
              <p:nvPr/>
            </p:nvGrpSpPr>
            <p:grpSpPr>
              <a:xfrm>
                <a:off x="418526" y="3173934"/>
                <a:ext cx="3167930" cy="1097623"/>
                <a:chOff x="358100" y="2240533"/>
                <a:chExt cx="3167930" cy="1097623"/>
              </a:xfrm>
            </p:grpSpPr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B55F5A0D-C996-4FFD-9736-4D86A8A5B55D}"/>
                    </a:ext>
                  </a:extLst>
                </p:cNvPr>
                <p:cNvSpPr txBox="1"/>
                <p:nvPr/>
              </p:nvSpPr>
              <p:spPr>
                <a:xfrm>
                  <a:off x="358100" y="2670601"/>
                  <a:ext cx="2326057" cy="667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40000"/>
                    </a:lnSpc>
                  </a:pP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adipiscing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elit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</a:p>
              </p:txBody>
            </p:sp>
            <p:sp>
              <p:nvSpPr>
                <p:cNvPr id="307" name="TextBox 306">
                  <a:extLst>
                    <a:ext uri="{FF2B5EF4-FFF2-40B4-BE49-F238E27FC236}">
                      <a16:creationId xmlns:a16="http://schemas.microsoft.com/office/drawing/2014/main" id="{10289D68-3D44-462D-B024-0636366F25EB}"/>
                    </a:ext>
                  </a:extLst>
                </p:cNvPr>
                <p:cNvSpPr txBox="1"/>
                <p:nvPr/>
              </p:nvSpPr>
              <p:spPr>
                <a:xfrm>
                  <a:off x="617108" y="2240533"/>
                  <a:ext cx="2067049" cy="4832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1"/>
                      </a:solidFill>
                    </a:rPr>
                    <a:t>Your Text Here</a:t>
                  </a:r>
                </a:p>
              </p:txBody>
            </p:sp>
            <p:cxnSp>
              <p:nvCxnSpPr>
                <p:cNvPr id="308" name="Straight Connector 307">
                  <a:extLst>
                    <a:ext uri="{FF2B5EF4-FFF2-40B4-BE49-F238E27FC236}">
                      <a16:creationId xmlns:a16="http://schemas.microsoft.com/office/drawing/2014/main" id="{2D368883-FA1B-41E4-AF17-1F7C929BD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89764" y="2866020"/>
                  <a:ext cx="536266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9788A327-0EEA-4D19-A8D8-90C5AE59A878}"/>
                    </a:ext>
                  </a:extLst>
                </p:cNvPr>
                <p:cNvSpPr/>
                <p:nvPr/>
              </p:nvSpPr>
              <p:spPr>
                <a:xfrm>
                  <a:off x="2809954" y="2782617"/>
                  <a:ext cx="164007" cy="16400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34453655-D33B-40A1-857B-23C4ACF08AA5}"/>
                  </a:ext>
                </a:extLst>
              </p:cNvPr>
              <p:cNvGrpSpPr/>
              <p:nvPr/>
            </p:nvGrpSpPr>
            <p:grpSpPr>
              <a:xfrm>
                <a:off x="3142919" y="1727225"/>
                <a:ext cx="6189875" cy="6189875"/>
                <a:chOff x="3401625" y="1902251"/>
                <a:chExt cx="6531750" cy="6531750"/>
              </a:xfrm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61BF921F-F168-47EC-884C-37C04747045A}"/>
                    </a:ext>
                  </a:extLst>
                </p:cNvPr>
                <p:cNvGrpSpPr/>
                <p:nvPr/>
              </p:nvGrpSpPr>
              <p:grpSpPr>
                <a:xfrm>
                  <a:off x="3401625" y="1902251"/>
                  <a:ext cx="6531750" cy="6531750"/>
                  <a:chOff x="2919686" y="2763803"/>
                  <a:chExt cx="6531750" cy="6531750"/>
                </a:xfrm>
              </p:grpSpPr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9969B728-CA7C-4C93-8221-BAEB31A6650F}"/>
                      </a:ext>
                    </a:extLst>
                  </p:cNvPr>
                  <p:cNvGrpSpPr/>
                  <p:nvPr/>
                </p:nvGrpSpPr>
                <p:grpSpPr>
                  <a:xfrm>
                    <a:off x="2919686" y="2763803"/>
                    <a:ext cx="6531750" cy="6531750"/>
                    <a:chOff x="-3834099" y="4442245"/>
                    <a:chExt cx="4667638" cy="4667638"/>
                  </a:xfrm>
                </p:grpSpPr>
                <p:grpSp>
                  <p:nvGrpSpPr>
                    <p:cNvPr id="36" name="Group 35">
                      <a:extLst>
                        <a:ext uri="{FF2B5EF4-FFF2-40B4-BE49-F238E27FC236}">
                          <a16:creationId xmlns:a16="http://schemas.microsoft.com/office/drawing/2014/main" id="{05B7A8EF-4914-4EEB-905B-92D6387D82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834099" y="4442245"/>
                      <a:ext cx="4667638" cy="4667638"/>
                      <a:chOff x="-3834099" y="4442245"/>
                      <a:chExt cx="4667638" cy="4667638"/>
                    </a:xfrm>
                  </p:grpSpPr>
                  <p:sp>
                    <p:nvSpPr>
                      <p:cNvPr id="26" name="Partial Circle 25">
                        <a:extLst>
                          <a:ext uri="{FF2B5EF4-FFF2-40B4-BE49-F238E27FC236}">
                            <a16:creationId xmlns:a16="http://schemas.microsoft.com/office/drawing/2014/main" id="{CEBE564A-BC93-4571-BFA6-0394A54D91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3834099" y="4442245"/>
                        <a:ext cx="4667638" cy="4667638"/>
                      </a:xfrm>
                      <a:prstGeom prst="pie">
                        <a:avLst>
                          <a:gd name="adj1" fmla="val 10846703"/>
                          <a:gd name="adj2" fmla="val 13841113"/>
                        </a:avLst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0" name="Partial Circle 29">
                        <a:extLst>
                          <a:ext uri="{FF2B5EF4-FFF2-40B4-BE49-F238E27FC236}">
                            <a16:creationId xmlns:a16="http://schemas.microsoft.com/office/drawing/2014/main" id="{4EB86758-3182-4474-A5A9-D00CEEA051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3834099" y="4442245"/>
                        <a:ext cx="4667638" cy="4667638"/>
                      </a:xfrm>
                      <a:prstGeom prst="pie">
                        <a:avLst>
                          <a:gd name="adj1" fmla="val 13765767"/>
                          <a:gd name="adj2" fmla="val 16791651"/>
                        </a:avLst>
                      </a:prstGeom>
                      <a:solidFill>
                        <a:schemeClr val="accent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1" name="Partial Circle 30">
                        <a:extLst>
                          <a:ext uri="{FF2B5EF4-FFF2-40B4-BE49-F238E27FC236}">
                            <a16:creationId xmlns:a16="http://schemas.microsoft.com/office/drawing/2014/main" id="{824ACBFB-CA30-4ED7-B2BC-6FF4364DCA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3834099" y="4442245"/>
                        <a:ext cx="4667638" cy="4667638"/>
                      </a:xfrm>
                      <a:prstGeom prst="pie">
                        <a:avLst>
                          <a:gd name="adj1" fmla="val 16777925"/>
                          <a:gd name="adj2" fmla="val 19227353"/>
                        </a:avLst>
                      </a:prstGeom>
                      <a:solidFill>
                        <a:schemeClr val="accent3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4" name="Partial Circle 33">
                        <a:extLst>
                          <a:ext uri="{FF2B5EF4-FFF2-40B4-BE49-F238E27FC236}">
                            <a16:creationId xmlns:a16="http://schemas.microsoft.com/office/drawing/2014/main" id="{22680ECC-A30C-4FB0-901F-B564ED6EC4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3834099" y="4442245"/>
                        <a:ext cx="4667638" cy="4667638"/>
                      </a:xfrm>
                      <a:prstGeom prst="pie">
                        <a:avLst>
                          <a:gd name="adj1" fmla="val 19126156"/>
                          <a:gd name="adj2" fmla="val 21564750"/>
                        </a:avLst>
                      </a:prstGeom>
                      <a:solidFill>
                        <a:schemeClr val="accent4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1BA28D63-A97F-4173-857B-C23363E73B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3633842" y="4636828"/>
                      <a:ext cx="4267124" cy="2110955"/>
                    </a:xfrm>
                    <a:custGeom>
                      <a:avLst/>
                      <a:gdLst>
                        <a:gd name="connsiteX0" fmla="*/ 2133562 w 4267124"/>
                        <a:gd name="connsiteY0" fmla="*/ 0 h 2110955"/>
                        <a:gd name="connsiteX1" fmla="*/ 4257304 w 4267124"/>
                        <a:gd name="connsiteY1" fmla="*/ 1916497 h 2110955"/>
                        <a:gd name="connsiteX2" fmla="*/ 4267124 w 4267124"/>
                        <a:gd name="connsiteY2" fmla="*/ 2110955 h 2110955"/>
                        <a:gd name="connsiteX3" fmla="*/ 4062743 w 4267124"/>
                        <a:gd name="connsiteY3" fmla="*/ 2110955 h 2110955"/>
                        <a:gd name="connsiteX4" fmla="*/ 4053979 w 4267124"/>
                        <a:gd name="connsiteY4" fmla="*/ 1937394 h 2110955"/>
                        <a:gd name="connsiteX5" fmla="*/ 2133562 w 4267124"/>
                        <a:gd name="connsiteY5" fmla="*/ 204381 h 2110955"/>
                        <a:gd name="connsiteX6" fmla="*/ 213146 w 4267124"/>
                        <a:gd name="connsiteY6" fmla="*/ 1937394 h 2110955"/>
                        <a:gd name="connsiteX7" fmla="*/ 204381 w 4267124"/>
                        <a:gd name="connsiteY7" fmla="*/ 2110955 h 2110955"/>
                        <a:gd name="connsiteX8" fmla="*/ 0 w 4267124"/>
                        <a:gd name="connsiteY8" fmla="*/ 2110955 h 2110955"/>
                        <a:gd name="connsiteX9" fmla="*/ 9820 w 4267124"/>
                        <a:gd name="connsiteY9" fmla="*/ 1916497 h 2110955"/>
                        <a:gd name="connsiteX10" fmla="*/ 2133562 w 4267124"/>
                        <a:gd name="connsiteY10" fmla="*/ 0 h 2110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267124" h="2110955">
                          <a:moveTo>
                            <a:pt x="2133562" y="0"/>
                          </a:moveTo>
                          <a:cubicBezTo>
                            <a:pt x="3238873" y="0"/>
                            <a:pt x="4147983" y="840029"/>
                            <a:pt x="4257304" y="1916497"/>
                          </a:cubicBezTo>
                          <a:lnTo>
                            <a:pt x="4267124" y="2110955"/>
                          </a:lnTo>
                          <a:lnTo>
                            <a:pt x="4062743" y="2110955"/>
                          </a:lnTo>
                          <a:lnTo>
                            <a:pt x="4053979" y="1937394"/>
                          </a:lnTo>
                          <a:cubicBezTo>
                            <a:pt x="3955124" y="963987"/>
                            <a:pt x="3133050" y="204381"/>
                            <a:pt x="2133562" y="204381"/>
                          </a:cubicBezTo>
                          <a:cubicBezTo>
                            <a:pt x="1134074" y="204381"/>
                            <a:pt x="312000" y="963987"/>
                            <a:pt x="213146" y="1937394"/>
                          </a:cubicBezTo>
                          <a:lnTo>
                            <a:pt x="204381" y="2110955"/>
                          </a:lnTo>
                          <a:lnTo>
                            <a:pt x="0" y="2110955"/>
                          </a:lnTo>
                          <a:lnTo>
                            <a:pt x="9820" y="1916497"/>
                          </a:lnTo>
                          <a:cubicBezTo>
                            <a:pt x="119141" y="840029"/>
                            <a:pt x="1028252" y="0"/>
                            <a:pt x="2133562" y="0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FDEC3B81-E093-4365-8760-63BF6BBC949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602444" y="5476518"/>
                    <a:ext cx="1166234" cy="553160"/>
                  </a:xfrm>
                  <a:custGeom>
                    <a:avLst/>
                    <a:gdLst>
                      <a:gd name="connsiteX0" fmla="*/ 0 w 833400"/>
                      <a:gd name="connsiteY0" fmla="*/ 0 h 395292"/>
                      <a:gd name="connsiteX1" fmla="*/ 833400 w 833400"/>
                      <a:gd name="connsiteY1" fmla="*/ 0 h 395292"/>
                      <a:gd name="connsiteX2" fmla="*/ 827285 w 833400"/>
                      <a:gd name="connsiteY2" fmla="*/ 60656 h 395292"/>
                      <a:gd name="connsiteX3" fmla="*/ 416700 w 833400"/>
                      <a:gd name="connsiteY3" fmla="*/ 395292 h 395292"/>
                      <a:gd name="connsiteX4" fmla="*/ 6115 w 833400"/>
                      <a:gd name="connsiteY4" fmla="*/ 60656 h 395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400" h="395292">
                        <a:moveTo>
                          <a:pt x="0" y="0"/>
                        </a:moveTo>
                        <a:lnTo>
                          <a:pt x="833400" y="0"/>
                        </a:lnTo>
                        <a:lnTo>
                          <a:pt x="827285" y="60656"/>
                        </a:lnTo>
                        <a:cubicBezTo>
                          <a:pt x="788206" y="251633"/>
                          <a:pt x="619230" y="395292"/>
                          <a:pt x="416700" y="395292"/>
                        </a:cubicBezTo>
                        <a:cubicBezTo>
                          <a:pt x="214170" y="395292"/>
                          <a:pt x="45194" y="251633"/>
                          <a:pt x="6115" y="6065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E3D6ED6C-76C6-41DD-8A85-4CF1B52DC3E9}"/>
                    </a:ext>
                  </a:extLst>
                </p:cNvPr>
                <p:cNvGrpSpPr/>
                <p:nvPr/>
              </p:nvGrpSpPr>
              <p:grpSpPr>
                <a:xfrm>
                  <a:off x="6547321" y="3534046"/>
                  <a:ext cx="532259" cy="1742991"/>
                  <a:chOff x="6073641" y="4321256"/>
                  <a:chExt cx="555879" cy="1820340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1E777128-6C96-4265-866D-6A9BE7046190}"/>
                      </a:ext>
                    </a:extLst>
                  </p:cNvPr>
                  <p:cNvSpPr/>
                  <p:nvPr/>
                </p:nvSpPr>
                <p:spPr>
                  <a:xfrm rot="20405407">
                    <a:off x="6073641" y="5917760"/>
                    <a:ext cx="223838" cy="223836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 cmpd="sng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  <a:effectLst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" name="Isosceles Triangle 57">
                    <a:extLst>
                      <a:ext uri="{FF2B5EF4-FFF2-40B4-BE49-F238E27FC236}">
                        <a16:creationId xmlns:a16="http://schemas.microsoft.com/office/drawing/2014/main" id="{8C5A4826-C373-49CF-851A-BB1C9E1E9DB6}"/>
                      </a:ext>
                    </a:extLst>
                  </p:cNvPr>
                  <p:cNvSpPr/>
                  <p:nvPr/>
                </p:nvSpPr>
                <p:spPr>
                  <a:xfrm rot="1537703">
                    <a:off x="6537084" y="4321256"/>
                    <a:ext cx="92436" cy="1709969"/>
                  </a:xfrm>
                  <a:prstGeom prst="triangl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40A4E64A-D155-4DB1-8A78-84DF7C5DF477}"/>
                    </a:ext>
                  </a:extLst>
                </p:cNvPr>
                <p:cNvSpPr txBox="1"/>
                <p:nvPr/>
              </p:nvSpPr>
              <p:spPr>
                <a:xfrm rot="18600458" flipH="1">
                  <a:off x="4217775" y="3958737"/>
                  <a:ext cx="1129538" cy="7023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3200" b="1" spc="-150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224K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C8859312-E64F-468A-B1A1-0370F9DA7EFD}"/>
                    </a:ext>
                  </a:extLst>
                </p:cNvPr>
                <p:cNvSpPr txBox="1"/>
                <p:nvPr/>
              </p:nvSpPr>
              <p:spPr>
                <a:xfrm rot="20327605" flipH="1">
                  <a:off x="5478089" y="2799707"/>
                  <a:ext cx="1129538" cy="7023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3200" b="1" spc="-150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324K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99BD76D0-B865-4D84-A97A-7244BFB4C1AE}"/>
                    </a:ext>
                  </a:extLst>
                </p:cNvPr>
                <p:cNvSpPr txBox="1"/>
                <p:nvPr/>
              </p:nvSpPr>
              <p:spPr>
                <a:xfrm rot="1641200" flipH="1">
                  <a:off x="7207273" y="2911400"/>
                  <a:ext cx="1129538" cy="7023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3200" b="1" spc="-150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380K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845FC55F-E971-4024-B264-660892CDDA05}"/>
                    </a:ext>
                  </a:extLst>
                </p:cNvPr>
                <p:cNvSpPr txBox="1"/>
                <p:nvPr/>
              </p:nvSpPr>
              <p:spPr>
                <a:xfrm rot="3499655" flipH="1">
                  <a:off x="8234808" y="3958737"/>
                  <a:ext cx="1129538" cy="7023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3200" b="1" spc="-150" dirty="0">
                      <a:solidFill>
                        <a:schemeClr val="bg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445K</a:t>
                  </a:r>
                </a:p>
              </p:txBody>
            </p:sp>
          </p:grpSp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DF6C4317-61D3-4ADE-AB9D-7501DB200604}"/>
                  </a:ext>
                </a:extLst>
              </p:cNvPr>
              <p:cNvGrpSpPr/>
              <p:nvPr/>
            </p:nvGrpSpPr>
            <p:grpSpPr>
              <a:xfrm>
                <a:off x="1421685" y="1588183"/>
                <a:ext cx="3167930" cy="1097623"/>
                <a:chOff x="358100" y="2240533"/>
                <a:chExt cx="3167930" cy="1097623"/>
              </a:xfrm>
            </p:grpSpPr>
            <p:sp>
              <p:nvSpPr>
                <p:cNvPr id="312" name="TextBox 311">
                  <a:extLst>
                    <a:ext uri="{FF2B5EF4-FFF2-40B4-BE49-F238E27FC236}">
                      <a16:creationId xmlns:a16="http://schemas.microsoft.com/office/drawing/2014/main" id="{05BDA579-1F76-4DAC-BFE1-991DFE1CBA9C}"/>
                    </a:ext>
                  </a:extLst>
                </p:cNvPr>
                <p:cNvSpPr txBox="1"/>
                <p:nvPr/>
              </p:nvSpPr>
              <p:spPr>
                <a:xfrm>
                  <a:off x="358100" y="2670601"/>
                  <a:ext cx="2326057" cy="667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40000"/>
                    </a:lnSpc>
                  </a:pP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adipiscing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elit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</a:p>
              </p:txBody>
            </p:sp>
            <p:sp>
              <p:nvSpPr>
                <p:cNvPr id="313" name="TextBox 312">
                  <a:extLst>
                    <a:ext uri="{FF2B5EF4-FFF2-40B4-BE49-F238E27FC236}">
                      <a16:creationId xmlns:a16="http://schemas.microsoft.com/office/drawing/2014/main" id="{20E850D2-3B3F-4EA9-9D40-BBD0D5FACFA4}"/>
                    </a:ext>
                  </a:extLst>
                </p:cNvPr>
                <p:cNvSpPr txBox="1"/>
                <p:nvPr/>
              </p:nvSpPr>
              <p:spPr>
                <a:xfrm>
                  <a:off x="617108" y="2240533"/>
                  <a:ext cx="2067049" cy="4832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2"/>
                      </a:solidFill>
                    </a:rPr>
                    <a:t>Your Text Here</a:t>
                  </a:r>
                </a:p>
              </p:txBody>
            </p:sp>
            <p:cxnSp>
              <p:nvCxnSpPr>
                <p:cNvPr id="314" name="Straight Connector 313">
                  <a:extLst>
                    <a:ext uri="{FF2B5EF4-FFF2-40B4-BE49-F238E27FC236}">
                      <a16:creationId xmlns:a16="http://schemas.microsoft.com/office/drawing/2014/main" id="{B556D8E0-4465-421C-9480-21981B4859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89764" y="2866020"/>
                  <a:ext cx="536266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D72BF61F-069E-4A38-9105-8EE730B54F5F}"/>
                    </a:ext>
                  </a:extLst>
                </p:cNvPr>
                <p:cNvSpPr/>
                <p:nvPr/>
              </p:nvSpPr>
              <p:spPr>
                <a:xfrm>
                  <a:off x="2809954" y="2782617"/>
                  <a:ext cx="164007" cy="164007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37E1C842-9B95-48E4-B98A-5465D759FA28}"/>
                  </a:ext>
                </a:extLst>
              </p:cNvPr>
              <p:cNvGrpSpPr/>
              <p:nvPr/>
            </p:nvGrpSpPr>
            <p:grpSpPr>
              <a:xfrm>
                <a:off x="8966982" y="3173934"/>
                <a:ext cx="3104600" cy="1097623"/>
                <a:chOff x="7850969" y="889659"/>
                <a:chExt cx="3104600" cy="1097623"/>
              </a:xfrm>
            </p:grpSpPr>
            <p:sp>
              <p:nvSpPr>
                <p:cNvPr id="322" name="TextBox 321">
                  <a:extLst>
                    <a:ext uri="{FF2B5EF4-FFF2-40B4-BE49-F238E27FC236}">
                      <a16:creationId xmlns:a16="http://schemas.microsoft.com/office/drawing/2014/main" id="{66CC2E28-35C1-4C17-949F-0EDA2AA5A988}"/>
                    </a:ext>
                  </a:extLst>
                </p:cNvPr>
                <p:cNvSpPr txBox="1"/>
                <p:nvPr/>
              </p:nvSpPr>
              <p:spPr>
                <a:xfrm>
                  <a:off x="8629512" y="1319727"/>
                  <a:ext cx="2326057" cy="667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 sit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amet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consectetur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adipiscing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elit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, </a:t>
                  </a:r>
                </a:p>
              </p:txBody>
            </p:sp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05B77085-5C02-42DB-A9FC-B92EEDEE0EB1}"/>
                    </a:ext>
                  </a:extLst>
                </p:cNvPr>
                <p:cNvSpPr txBox="1"/>
                <p:nvPr/>
              </p:nvSpPr>
              <p:spPr>
                <a:xfrm>
                  <a:off x="8629511" y="889659"/>
                  <a:ext cx="2067049" cy="4832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4"/>
                      </a:solidFill>
                    </a:rPr>
                    <a:t>Your Text Here</a:t>
                  </a:r>
                </a:p>
              </p:txBody>
            </p:sp>
            <p:cxnSp>
              <p:nvCxnSpPr>
                <p:cNvPr id="324" name="Straight Connector 323">
                  <a:extLst>
                    <a:ext uri="{FF2B5EF4-FFF2-40B4-BE49-F238E27FC236}">
                      <a16:creationId xmlns:a16="http://schemas.microsoft.com/office/drawing/2014/main" id="{B593EE80-33D8-4741-B68E-8C12827851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50969" y="1559578"/>
                  <a:ext cx="536266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5" name="Oval 324">
                  <a:extLst>
                    <a:ext uri="{FF2B5EF4-FFF2-40B4-BE49-F238E27FC236}">
                      <a16:creationId xmlns:a16="http://schemas.microsoft.com/office/drawing/2014/main" id="{DDBC5E2B-DCD9-4AEF-BEB8-78A0E7C91BE3}"/>
                    </a:ext>
                  </a:extLst>
                </p:cNvPr>
                <p:cNvSpPr/>
                <p:nvPr/>
              </p:nvSpPr>
              <p:spPr>
                <a:xfrm>
                  <a:off x="8277258" y="1476175"/>
                  <a:ext cx="164007" cy="16400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bg1"/>
                  </a:solidFill>
                </a:ln>
                <a:effectLst>
                  <a:outerShdw blurRad="203200" dist="76200" dir="1026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E4D234BC-F2F6-4A58-9E85-CCEC49B5AB21}"/>
                </a:ext>
              </a:extLst>
            </p:cNvPr>
            <p:cNvGrpSpPr/>
            <p:nvPr/>
          </p:nvGrpSpPr>
          <p:grpSpPr>
            <a:xfrm>
              <a:off x="1857429" y="5016729"/>
              <a:ext cx="8477142" cy="1282712"/>
              <a:chOff x="1878097" y="5092929"/>
              <a:chExt cx="8477142" cy="1282712"/>
            </a:xfrm>
          </p:grpSpPr>
          <p:grpSp>
            <p:nvGrpSpPr>
              <p:cNvPr id="445" name="Group 444">
                <a:extLst>
                  <a:ext uri="{FF2B5EF4-FFF2-40B4-BE49-F238E27FC236}">
                    <a16:creationId xmlns:a16="http://schemas.microsoft.com/office/drawing/2014/main" id="{9A156BA7-19A7-4DD9-AD60-302386963C0E}"/>
                  </a:ext>
                </a:extLst>
              </p:cNvPr>
              <p:cNvGrpSpPr/>
              <p:nvPr/>
            </p:nvGrpSpPr>
            <p:grpSpPr>
              <a:xfrm>
                <a:off x="1878097" y="5092929"/>
                <a:ext cx="2044891" cy="1282712"/>
                <a:chOff x="2510628" y="5324237"/>
                <a:chExt cx="2044891" cy="1282712"/>
              </a:xfrm>
            </p:grpSpPr>
            <p:grpSp>
              <p:nvGrpSpPr>
                <p:cNvPr id="399" name="Group 398">
                  <a:extLst>
                    <a:ext uri="{FF2B5EF4-FFF2-40B4-BE49-F238E27FC236}">
                      <a16:creationId xmlns:a16="http://schemas.microsoft.com/office/drawing/2014/main" id="{8B810D4C-147A-4D65-9844-8BFD7B125F57}"/>
                    </a:ext>
                  </a:extLst>
                </p:cNvPr>
                <p:cNvGrpSpPr/>
                <p:nvPr/>
              </p:nvGrpSpPr>
              <p:grpSpPr>
                <a:xfrm>
                  <a:off x="3307432" y="5324237"/>
                  <a:ext cx="541792" cy="554238"/>
                  <a:chOff x="8878424" y="402446"/>
                  <a:chExt cx="655537" cy="670596"/>
                </a:xfrm>
              </p:grpSpPr>
              <p:sp>
                <p:nvSpPr>
                  <p:cNvPr id="400" name="Rectangle: Rounded Corners 399">
                    <a:extLst>
                      <a:ext uri="{FF2B5EF4-FFF2-40B4-BE49-F238E27FC236}">
                        <a16:creationId xmlns:a16="http://schemas.microsoft.com/office/drawing/2014/main" id="{E81066B0-FEF7-4649-89EE-8CDF7485083E}"/>
                      </a:ext>
                    </a:extLst>
                  </p:cNvPr>
                  <p:cNvSpPr/>
                  <p:nvPr/>
                </p:nvSpPr>
                <p:spPr>
                  <a:xfrm>
                    <a:off x="8878424" y="402446"/>
                    <a:ext cx="655537" cy="670596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228600" dist="38100" dir="2700000" algn="tl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algn="ctr"/>
                    <a:endParaRPr lang="en-US" kern="0">
                      <a:solidFill>
                        <a:prstClr val="white"/>
                      </a:solidFill>
                      <a:latin typeface="Calibri"/>
                      <a:ea typeface="宋体"/>
                    </a:endParaRPr>
                  </a:p>
                </p:txBody>
              </p:sp>
              <p:grpSp>
                <p:nvGrpSpPr>
                  <p:cNvPr id="401" name="Graphic 39">
                    <a:extLst>
                      <a:ext uri="{FF2B5EF4-FFF2-40B4-BE49-F238E27FC236}">
                        <a16:creationId xmlns:a16="http://schemas.microsoft.com/office/drawing/2014/main" id="{2E52DE4D-4979-48DD-BEA1-61D16B19CA96}"/>
                      </a:ext>
                    </a:extLst>
                  </p:cNvPr>
                  <p:cNvGrpSpPr/>
                  <p:nvPr/>
                </p:nvGrpSpPr>
                <p:grpSpPr>
                  <a:xfrm>
                    <a:off x="9070751" y="602568"/>
                    <a:ext cx="270882" cy="270352"/>
                    <a:chOff x="5306516" y="1725739"/>
                    <a:chExt cx="419725" cy="418905"/>
                  </a:xfrm>
                  <a:solidFill>
                    <a:schemeClr val="bg1"/>
                  </a:solidFill>
                </p:grpSpPr>
                <p:sp>
                  <p:nvSpPr>
                    <p:cNvPr id="402" name="Freeform: Shape 401">
                      <a:extLst>
                        <a:ext uri="{FF2B5EF4-FFF2-40B4-BE49-F238E27FC236}">
                          <a16:creationId xmlns:a16="http://schemas.microsoft.com/office/drawing/2014/main" id="{4097A693-AEBB-490F-A1E8-0D9CDCF360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1373" y="1878194"/>
                      <a:ext cx="201665" cy="201665"/>
                    </a:xfrm>
                    <a:custGeom>
                      <a:avLst/>
                      <a:gdLst>
                        <a:gd name="connsiteX0" fmla="*/ 64620 w 201664"/>
                        <a:gd name="connsiteY0" fmla="*/ 193721 h 201664"/>
                        <a:gd name="connsiteX1" fmla="*/ 12928 w 201664"/>
                        <a:gd name="connsiteY1" fmla="*/ 202259 h 201664"/>
                        <a:gd name="connsiteX2" fmla="*/ 153 w 201664"/>
                        <a:gd name="connsiteY2" fmla="*/ 189484 h 201664"/>
                        <a:gd name="connsiteX3" fmla="*/ 8691 w 201664"/>
                        <a:gd name="connsiteY3" fmla="*/ 137793 h 201664"/>
                        <a:gd name="connsiteX4" fmla="*/ 17778 w 201664"/>
                        <a:gd name="connsiteY4" fmla="*/ 133340 h 201664"/>
                        <a:gd name="connsiteX5" fmla="*/ 28610 w 201664"/>
                        <a:gd name="connsiteY5" fmla="*/ 133738 h 201664"/>
                        <a:gd name="connsiteX6" fmla="*/ 28679 w 201664"/>
                        <a:gd name="connsiteY6" fmla="*/ 133704 h 201664"/>
                        <a:gd name="connsiteX7" fmla="*/ 197428 w 201664"/>
                        <a:gd name="connsiteY7" fmla="*/ 658 h 201664"/>
                        <a:gd name="connsiteX8" fmla="*/ 201753 w 201664"/>
                        <a:gd name="connsiteY8" fmla="*/ 4983 h 201664"/>
                        <a:gd name="connsiteX9" fmla="*/ 68270 w 201664"/>
                        <a:gd name="connsiteY9" fmla="*/ 174944 h 201664"/>
                        <a:gd name="connsiteX10" fmla="*/ 69074 w 201664"/>
                        <a:gd name="connsiteY10" fmla="*/ 184638 h 201664"/>
                        <a:gd name="connsiteX11" fmla="*/ 64620 w 201664"/>
                        <a:gd name="connsiteY11" fmla="*/ 193721 h 2016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01664" h="201664">
                          <a:moveTo>
                            <a:pt x="64620" y="193721"/>
                          </a:moveTo>
                          <a:lnTo>
                            <a:pt x="12928" y="202259"/>
                          </a:lnTo>
                          <a:cubicBezTo>
                            <a:pt x="5418" y="203500"/>
                            <a:pt x="-1088" y="196994"/>
                            <a:pt x="153" y="189484"/>
                          </a:cubicBezTo>
                          <a:lnTo>
                            <a:pt x="8691" y="137793"/>
                          </a:lnTo>
                          <a:cubicBezTo>
                            <a:pt x="9387" y="133581"/>
                            <a:pt x="14071" y="131223"/>
                            <a:pt x="17778" y="133340"/>
                          </a:cubicBezTo>
                          <a:cubicBezTo>
                            <a:pt x="20694" y="135004"/>
                            <a:pt x="24205" y="135677"/>
                            <a:pt x="28610" y="133738"/>
                          </a:cubicBezTo>
                          <a:cubicBezTo>
                            <a:pt x="28636" y="133730"/>
                            <a:pt x="28662" y="133721"/>
                            <a:pt x="28679" y="133704"/>
                          </a:cubicBezTo>
                          <a:cubicBezTo>
                            <a:pt x="30671" y="132878"/>
                            <a:pt x="45184" y="115919"/>
                            <a:pt x="197428" y="658"/>
                          </a:cubicBezTo>
                          <a:cubicBezTo>
                            <a:pt x="200288" y="-1506"/>
                            <a:pt x="203918" y="2124"/>
                            <a:pt x="201753" y="4983"/>
                          </a:cubicBezTo>
                          <a:cubicBezTo>
                            <a:pt x="85709" y="158230"/>
                            <a:pt x="69188" y="171910"/>
                            <a:pt x="68270" y="174944"/>
                          </a:cubicBezTo>
                          <a:cubicBezTo>
                            <a:pt x="67019" y="179006"/>
                            <a:pt x="67593" y="182034"/>
                            <a:pt x="69074" y="184638"/>
                          </a:cubicBezTo>
                          <a:cubicBezTo>
                            <a:pt x="71182" y="188348"/>
                            <a:pt x="68830" y="193026"/>
                            <a:pt x="64620" y="193721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03" name="Freeform: Shape 402">
                      <a:extLst>
                        <a:ext uri="{FF2B5EF4-FFF2-40B4-BE49-F238E27FC236}">
                          <a16:creationId xmlns:a16="http://schemas.microsoft.com/office/drawing/2014/main" id="{81C633D9-5DE9-4C31-9864-3EAEEEAE17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06516" y="1725739"/>
                      <a:ext cx="419725" cy="418905"/>
                    </a:xfrm>
                    <a:custGeom>
                      <a:avLst/>
                      <a:gdLst>
                        <a:gd name="connsiteX0" fmla="*/ 419194 w 419725"/>
                        <a:gd name="connsiteY0" fmla="*/ 11221 h 418905"/>
                        <a:gd name="connsiteX1" fmla="*/ 272302 w 419725"/>
                        <a:gd name="connsiteY1" fmla="*/ 409937 h 418905"/>
                        <a:gd name="connsiteX2" fmla="*/ 247701 w 419725"/>
                        <a:gd name="connsiteY2" fmla="*/ 415340 h 418905"/>
                        <a:gd name="connsiteX3" fmla="*/ 171795 w 419725"/>
                        <a:gd name="connsiteY3" fmla="*/ 339435 h 418905"/>
                        <a:gd name="connsiteX4" fmla="*/ 170427 w 419725"/>
                        <a:gd name="connsiteY4" fmla="*/ 319548 h 418905"/>
                        <a:gd name="connsiteX5" fmla="*/ 333066 w 419725"/>
                        <a:gd name="connsiteY5" fmla="*/ 104712 h 418905"/>
                        <a:gd name="connsiteX6" fmla="*/ 315014 w 419725"/>
                        <a:gd name="connsiteY6" fmla="*/ 86660 h 418905"/>
                        <a:gd name="connsiteX7" fmla="*/ 100178 w 419725"/>
                        <a:gd name="connsiteY7" fmla="*/ 249300 h 418905"/>
                        <a:gd name="connsiteX8" fmla="*/ 80290 w 419725"/>
                        <a:gd name="connsiteY8" fmla="*/ 247931 h 418905"/>
                        <a:gd name="connsiteX9" fmla="*/ 4385 w 419725"/>
                        <a:gd name="connsiteY9" fmla="*/ 172025 h 418905"/>
                        <a:gd name="connsiteX10" fmla="*/ 9788 w 419725"/>
                        <a:gd name="connsiteY10" fmla="*/ 147424 h 418905"/>
                        <a:gd name="connsiteX11" fmla="*/ 408505 w 419725"/>
                        <a:gd name="connsiteY11" fmla="*/ 531 h 418905"/>
                        <a:gd name="connsiteX12" fmla="*/ 419194 w 419725"/>
                        <a:gd name="connsiteY12" fmla="*/ 11221 h 4189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19725" h="418905">
                          <a:moveTo>
                            <a:pt x="419194" y="11221"/>
                          </a:moveTo>
                          <a:lnTo>
                            <a:pt x="272302" y="409937"/>
                          </a:lnTo>
                          <a:cubicBezTo>
                            <a:pt x="268530" y="420175"/>
                            <a:pt x="255416" y="423056"/>
                            <a:pt x="247701" y="415340"/>
                          </a:cubicBezTo>
                          <a:lnTo>
                            <a:pt x="171795" y="339435"/>
                          </a:lnTo>
                          <a:cubicBezTo>
                            <a:pt x="166438" y="334077"/>
                            <a:pt x="165853" y="325589"/>
                            <a:pt x="170427" y="319548"/>
                          </a:cubicBezTo>
                          <a:lnTo>
                            <a:pt x="333066" y="104712"/>
                          </a:lnTo>
                          <a:cubicBezTo>
                            <a:pt x="342279" y="92379"/>
                            <a:pt x="326544" y="77987"/>
                            <a:pt x="315014" y="86660"/>
                          </a:cubicBezTo>
                          <a:lnTo>
                            <a:pt x="100178" y="249300"/>
                          </a:lnTo>
                          <a:cubicBezTo>
                            <a:pt x="94137" y="253873"/>
                            <a:pt x="85648" y="253289"/>
                            <a:pt x="80290" y="247931"/>
                          </a:cubicBezTo>
                          <a:lnTo>
                            <a:pt x="4385" y="172025"/>
                          </a:lnTo>
                          <a:cubicBezTo>
                            <a:pt x="-3331" y="164309"/>
                            <a:pt x="-450" y="151195"/>
                            <a:pt x="9788" y="147424"/>
                          </a:cubicBezTo>
                          <a:lnTo>
                            <a:pt x="408505" y="531"/>
                          </a:lnTo>
                          <a:cubicBezTo>
                            <a:pt x="415169" y="-1924"/>
                            <a:pt x="421650" y="4556"/>
                            <a:pt x="419194" y="11221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436" name="TextBox 435">
                  <a:extLst>
                    <a:ext uri="{FF2B5EF4-FFF2-40B4-BE49-F238E27FC236}">
                      <a16:creationId xmlns:a16="http://schemas.microsoft.com/office/drawing/2014/main" id="{2D7A6359-2687-4C49-B7AD-3065350381EE}"/>
                    </a:ext>
                  </a:extLst>
                </p:cNvPr>
                <p:cNvSpPr txBox="1"/>
                <p:nvPr/>
              </p:nvSpPr>
              <p:spPr>
                <a:xfrm>
                  <a:off x="2683437" y="5898274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437" name="TextBox 436">
                  <a:extLst>
                    <a:ext uri="{FF2B5EF4-FFF2-40B4-BE49-F238E27FC236}">
                      <a16:creationId xmlns:a16="http://schemas.microsoft.com/office/drawing/2014/main" id="{F052B0C7-349E-4DAB-BA56-F533B72D09E0}"/>
                    </a:ext>
                  </a:extLst>
                </p:cNvPr>
                <p:cNvSpPr txBox="1"/>
                <p:nvPr/>
              </p:nvSpPr>
              <p:spPr>
                <a:xfrm>
                  <a:off x="2510628" y="6133358"/>
                  <a:ext cx="2044891" cy="4735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</p:grpSp>
          <p:grpSp>
            <p:nvGrpSpPr>
              <p:cNvPr id="446" name="Group 445">
                <a:extLst>
                  <a:ext uri="{FF2B5EF4-FFF2-40B4-BE49-F238E27FC236}">
                    <a16:creationId xmlns:a16="http://schemas.microsoft.com/office/drawing/2014/main" id="{ECBDA284-9AE1-42E8-AC6A-BD1D0F28EE5A}"/>
                  </a:ext>
                </a:extLst>
              </p:cNvPr>
              <p:cNvGrpSpPr/>
              <p:nvPr/>
            </p:nvGrpSpPr>
            <p:grpSpPr>
              <a:xfrm>
                <a:off x="4022181" y="5092929"/>
                <a:ext cx="2044891" cy="1282712"/>
                <a:chOff x="4802794" y="5324237"/>
                <a:chExt cx="2044891" cy="1282712"/>
              </a:xfrm>
            </p:grpSpPr>
            <p:grpSp>
              <p:nvGrpSpPr>
                <p:cNvPr id="374" name="Group 373">
                  <a:extLst>
                    <a:ext uri="{FF2B5EF4-FFF2-40B4-BE49-F238E27FC236}">
                      <a16:creationId xmlns:a16="http://schemas.microsoft.com/office/drawing/2014/main" id="{C6E88791-BB47-4E62-949D-367D55AC032A}"/>
                    </a:ext>
                  </a:extLst>
                </p:cNvPr>
                <p:cNvGrpSpPr/>
                <p:nvPr/>
              </p:nvGrpSpPr>
              <p:grpSpPr>
                <a:xfrm>
                  <a:off x="5553662" y="5324237"/>
                  <a:ext cx="541792" cy="554238"/>
                  <a:chOff x="3461830" y="4604771"/>
                  <a:chExt cx="547103" cy="559671"/>
                </a:xfrm>
              </p:grpSpPr>
              <p:sp>
                <p:nvSpPr>
                  <p:cNvPr id="378" name="Rectangle: Rounded Corners 377">
                    <a:extLst>
                      <a:ext uri="{FF2B5EF4-FFF2-40B4-BE49-F238E27FC236}">
                        <a16:creationId xmlns:a16="http://schemas.microsoft.com/office/drawing/2014/main" id="{0F837B51-F2F5-4276-BE32-C926FEC7A7F0}"/>
                      </a:ext>
                    </a:extLst>
                  </p:cNvPr>
                  <p:cNvSpPr/>
                  <p:nvPr/>
                </p:nvSpPr>
                <p:spPr>
                  <a:xfrm>
                    <a:off x="3461830" y="4604771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228600" dist="38100" dir="2700000" algn="tl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algn="ctr"/>
                    <a:endParaRPr lang="en-US" kern="0">
                      <a:solidFill>
                        <a:prstClr val="white"/>
                      </a:solidFill>
                      <a:latin typeface="Calibri"/>
                      <a:ea typeface="宋体"/>
                    </a:endParaRPr>
                  </a:p>
                </p:txBody>
              </p:sp>
              <p:grpSp>
                <p:nvGrpSpPr>
                  <p:cNvPr id="379" name="Graphic 12">
                    <a:extLst>
                      <a:ext uri="{FF2B5EF4-FFF2-40B4-BE49-F238E27FC236}">
                        <a16:creationId xmlns:a16="http://schemas.microsoft.com/office/drawing/2014/main" id="{12B4AAD5-E4C5-4AD2-A781-5D22CFB68C26}"/>
                      </a:ext>
                    </a:extLst>
                  </p:cNvPr>
                  <p:cNvGrpSpPr/>
                  <p:nvPr/>
                </p:nvGrpSpPr>
                <p:grpSpPr>
                  <a:xfrm>
                    <a:off x="3600205" y="4749430"/>
                    <a:ext cx="270352" cy="270352"/>
                    <a:chOff x="6640645" y="1724489"/>
                    <a:chExt cx="418905" cy="418905"/>
                  </a:xfrm>
                  <a:solidFill>
                    <a:schemeClr val="bg1"/>
                  </a:solidFill>
                </p:grpSpPr>
                <p:sp>
                  <p:nvSpPr>
                    <p:cNvPr id="380" name="Freeform: Shape 379">
                      <a:extLst>
                        <a:ext uri="{FF2B5EF4-FFF2-40B4-BE49-F238E27FC236}">
                          <a16:creationId xmlns:a16="http://schemas.microsoft.com/office/drawing/2014/main" id="{2A954C7E-FD90-4B7A-8B10-76EFC3F575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11107" y="1724489"/>
                      <a:ext cx="249212" cy="249212"/>
                    </a:xfrm>
                    <a:custGeom>
                      <a:avLst/>
                      <a:gdLst>
                        <a:gd name="connsiteX0" fmla="*/ 245654 w 249211"/>
                        <a:gd name="connsiteY0" fmla="*/ 176761 h 249211"/>
                        <a:gd name="connsiteX1" fmla="*/ 223446 w 249211"/>
                        <a:gd name="connsiteY1" fmla="*/ 198985 h 249211"/>
                        <a:gd name="connsiteX2" fmla="*/ 133779 w 249211"/>
                        <a:gd name="connsiteY2" fmla="*/ 211716 h 249211"/>
                        <a:gd name="connsiteX3" fmla="*/ 96250 w 249211"/>
                        <a:gd name="connsiteY3" fmla="*/ 249246 h 249211"/>
                        <a:gd name="connsiteX4" fmla="*/ 95963 w 249211"/>
                        <a:gd name="connsiteY4" fmla="*/ 248672 h 249211"/>
                        <a:gd name="connsiteX5" fmla="*/ 42358 w 249211"/>
                        <a:gd name="connsiteY5" fmla="*/ 183418 h 249211"/>
                        <a:gd name="connsiteX6" fmla="*/ 0 w 249211"/>
                        <a:gd name="connsiteY6" fmla="*/ 153020 h 249211"/>
                        <a:gd name="connsiteX7" fmla="*/ 37546 w 249211"/>
                        <a:gd name="connsiteY7" fmla="*/ 115475 h 249211"/>
                        <a:gd name="connsiteX8" fmla="*/ 50269 w 249211"/>
                        <a:gd name="connsiteY8" fmla="*/ 25816 h 249211"/>
                        <a:gd name="connsiteX9" fmla="*/ 72493 w 249211"/>
                        <a:gd name="connsiteY9" fmla="*/ 3600 h 249211"/>
                        <a:gd name="connsiteX10" fmla="*/ 89880 w 249211"/>
                        <a:gd name="connsiteY10" fmla="*/ 3600 h 249211"/>
                        <a:gd name="connsiteX11" fmla="*/ 245654 w 249211"/>
                        <a:gd name="connsiteY11" fmla="*/ 159374 h 249211"/>
                        <a:gd name="connsiteX12" fmla="*/ 245654 w 249211"/>
                        <a:gd name="connsiteY12" fmla="*/ 176761 h 2492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49211" h="249211">
                          <a:moveTo>
                            <a:pt x="245654" y="176761"/>
                          </a:moveTo>
                          <a:lnTo>
                            <a:pt x="223446" y="198985"/>
                          </a:lnTo>
                          <a:cubicBezTo>
                            <a:pt x="199779" y="222636"/>
                            <a:pt x="162996" y="227833"/>
                            <a:pt x="133779" y="211716"/>
                          </a:cubicBezTo>
                          <a:lnTo>
                            <a:pt x="96250" y="249246"/>
                          </a:lnTo>
                          <a:cubicBezTo>
                            <a:pt x="96151" y="249057"/>
                            <a:pt x="96061" y="248860"/>
                            <a:pt x="95963" y="248672"/>
                          </a:cubicBezTo>
                          <a:cubicBezTo>
                            <a:pt x="82073" y="220862"/>
                            <a:pt x="66849" y="207909"/>
                            <a:pt x="42358" y="183418"/>
                          </a:cubicBezTo>
                          <a:cubicBezTo>
                            <a:pt x="26907" y="167966"/>
                            <a:pt x="7916" y="156317"/>
                            <a:pt x="0" y="153020"/>
                          </a:cubicBezTo>
                          <a:lnTo>
                            <a:pt x="37546" y="115475"/>
                          </a:lnTo>
                          <a:cubicBezTo>
                            <a:pt x="21421" y="86291"/>
                            <a:pt x="26610" y="49483"/>
                            <a:pt x="50269" y="25816"/>
                          </a:cubicBezTo>
                          <a:lnTo>
                            <a:pt x="72493" y="3600"/>
                          </a:lnTo>
                          <a:cubicBezTo>
                            <a:pt x="77297" y="-1204"/>
                            <a:pt x="85084" y="-1196"/>
                            <a:pt x="89880" y="3600"/>
                          </a:cubicBezTo>
                          <a:lnTo>
                            <a:pt x="245654" y="159374"/>
                          </a:lnTo>
                          <a:cubicBezTo>
                            <a:pt x="250458" y="164177"/>
                            <a:pt x="250458" y="171965"/>
                            <a:pt x="245654" y="176761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381" name="Freeform: Shape 380">
                      <a:extLst>
                        <a:ext uri="{FF2B5EF4-FFF2-40B4-BE49-F238E27FC236}">
                          <a16:creationId xmlns:a16="http://schemas.microsoft.com/office/drawing/2014/main" id="{46D9149E-2AA3-4969-A367-198513F79D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4861" y="2050351"/>
                      <a:ext cx="89356" cy="89356"/>
                    </a:xfrm>
                    <a:custGeom>
                      <a:avLst/>
                      <a:gdLst>
                        <a:gd name="connsiteX0" fmla="*/ 89647 w 89355"/>
                        <a:gd name="connsiteY0" fmla="*/ 17387 h 89355"/>
                        <a:gd name="connsiteX1" fmla="*/ 20999 w 89355"/>
                        <a:gd name="connsiteY1" fmla="*/ 86035 h 89355"/>
                        <a:gd name="connsiteX2" fmla="*/ 12301 w 89355"/>
                        <a:gd name="connsiteY2" fmla="*/ 89642 h 89355"/>
                        <a:gd name="connsiteX3" fmla="*/ 3603 w 89355"/>
                        <a:gd name="connsiteY3" fmla="*/ 86035 h 89355"/>
                        <a:gd name="connsiteX4" fmla="*/ 3603 w 89355"/>
                        <a:gd name="connsiteY4" fmla="*/ 68648 h 89355"/>
                        <a:gd name="connsiteX5" fmla="*/ 72259 w 89355"/>
                        <a:gd name="connsiteY5" fmla="*/ 0 h 893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9355" h="89355">
                          <a:moveTo>
                            <a:pt x="89647" y="17387"/>
                          </a:moveTo>
                          <a:lnTo>
                            <a:pt x="20999" y="86035"/>
                          </a:lnTo>
                          <a:cubicBezTo>
                            <a:pt x="18597" y="88437"/>
                            <a:pt x="15449" y="89642"/>
                            <a:pt x="12301" y="89642"/>
                          </a:cubicBezTo>
                          <a:cubicBezTo>
                            <a:pt x="9153" y="89642"/>
                            <a:pt x="6005" y="88437"/>
                            <a:pt x="3603" y="86035"/>
                          </a:cubicBezTo>
                          <a:cubicBezTo>
                            <a:pt x="-1201" y="81232"/>
                            <a:pt x="-1201" y="73452"/>
                            <a:pt x="3603" y="68648"/>
                          </a:cubicBezTo>
                          <a:lnTo>
                            <a:pt x="72259" y="0"/>
                          </a:ln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382" name="Freeform: Shape 381">
                      <a:extLst>
                        <a:ext uri="{FF2B5EF4-FFF2-40B4-BE49-F238E27FC236}">
                          <a16:creationId xmlns:a16="http://schemas.microsoft.com/office/drawing/2014/main" id="{543840B7-B80F-4DE5-8B26-98B0F7F54E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40645" y="1885506"/>
                      <a:ext cx="258229" cy="258229"/>
                    </a:xfrm>
                    <a:custGeom>
                      <a:avLst/>
                      <a:gdLst>
                        <a:gd name="connsiteX0" fmla="*/ 258646 w 258229"/>
                        <a:gd name="connsiteY0" fmla="*/ 159188 h 258229"/>
                        <a:gd name="connsiteX1" fmla="*/ 218911 w 258229"/>
                        <a:gd name="connsiteY1" fmla="*/ 255110 h 258229"/>
                        <a:gd name="connsiteX2" fmla="*/ 201515 w 258229"/>
                        <a:gd name="connsiteY2" fmla="*/ 255110 h 258229"/>
                        <a:gd name="connsiteX3" fmla="*/ 3597 w 258229"/>
                        <a:gd name="connsiteY3" fmla="*/ 57183 h 258229"/>
                        <a:gd name="connsiteX4" fmla="*/ 3597 w 258229"/>
                        <a:gd name="connsiteY4" fmla="*/ 39796 h 258229"/>
                        <a:gd name="connsiteX5" fmla="*/ 160059 w 258229"/>
                        <a:gd name="connsiteY5" fmla="*/ 14284 h 258229"/>
                        <a:gd name="connsiteX6" fmla="*/ 218911 w 258229"/>
                        <a:gd name="connsiteY6" fmla="*/ 63266 h 258229"/>
                        <a:gd name="connsiteX7" fmla="*/ 258646 w 258229"/>
                        <a:gd name="connsiteY7" fmla="*/ 159188 h 2582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58229" h="258229">
                          <a:moveTo>
                            <a:pt x="258646" y="159188"/>
                          </a:moveTo>
                          <a:cubicBezTo>
                            <a:pt x="258629" y="194751"/>
                            <a:pt x="245023" y="228980"/>
                            <a:pt x="218911" y="255110"/>
                          </a:cubicBezTo>
                          <a:cubicBezTo>
                            <a:pt x="214137" y="259884"/>
                            <a:pt x="206351" y="259928"/>
                            <a:pt x="201515" y="255110"/>
                          </a:cubicBezTo>
                          <a:lnTo>
                            <a:pt x="3597" y="57183"/>
                          </a:lnTo>
                          <a:cubicBezTo>
                            <a:pt x="-1189" y="52397"/>
                            <a:pt x="-1209" y="44602"/>
                            <a:pt x="3597" y="39796"/>
                          </a:cubicBezTo>
                          <a:cubicBezTo>
                            <a:pt x="44922" y="-1529"/>
                            <a:pt x="107799" y="-11784"/>
                            <a:pt x="160059" y="14284"/>
                          </a:cubicBezTo>
                          <a:cubicBezTo>
                            <a:pt x="183785" y="26133"/>
                            <a:pt x="194326" y="38689"/>
                            <a:pt x="218911" y="63266"/>
                          </a:cubicBezTo>
                          <a:cubicBezTo>
                            <a:pt x="244534" y="88889"/>
                            <a:pt x="258646" y="123226"/>
                            <a:pt x="258646" y="159188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39" name="TextBox 438">
                  <a:extLst>
                    <a:ext uri="{FF2B5EF4-FFF2-40B4-BE49-F238E27FC236}">
                      <a16:creationId xmlns:a16="http://schemas.microsoft.com/office/drawing/2014/main" id="{EEEE109F-B14F-49E1-8BE7-766041348783}"/>
                    </a:ext>
                  </a:extLst>
                </p:cNvPr>
                <p:cNvSpPr txBox="1"/>
                <p:nvPr/>
              </p:nvSpPr>
              <p:spPr>
                <a:xfrm>
                  <a:off x="4975603" y="5898274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440" name="TextBox 439">
                  <a:extLst>
                    <a:ext uri="{FF2B5EF4-FFF2-40B4-BE49-F238E27FC236}">
                      <a16:creationId xmlns:a16="http://schemas.microsoft.com/office/drawing/2014/main" id="{1EEDEBF1-05F0-4626-ACD6-76F907138E87}"/>
                    </a:ext>
                  </a:extLst>
                </p:cNvPr>
                <p:cNvSpPr txBox="1"/>
                <p:nvPr/>
              </p:nvSpPr>
              <p:spPr>
                <a:xfrm>
                  <a:off x="4802794" y="6133358"/>
                  <a:ext cx="2044891" cy="4735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</p:grpSp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47CBC030-68CA-4375-92EF-C44BF2BD1D6F}"/>
                  </a:ext>
                </a:extLst>
              </p:cNvPr>
              <p:cNvGrpSpPr/>
              <p:nvPr/>
            </p:nvGrpSpPr>
            <p:grpSpPr>
              <a:xfrm>
                <a:off x="6166265" y="5092929"/>
                <a:ext cx="2044891" cy="1282712"/>
                <a:chOff x="7102499" y="5324237"/>
                <a:chExt cx="2044891" cy="1282712"/>
              </a:xfrm>
            </p:grpSpPr>
            <p:grpSp>
              <p:nvGrpSpPr>
                <p:cNvPr id="364" name="Group 363">
                  <a:extLst>
                    <a:ext uri="{FF2B5EF4-FFF2-40B4-BE49-F238E27FC236}">
                      <a16:creationId xmlns:a16="http://schemas.microsoft.com/office/drawing/2014/main" id="{3455CCD6-8C93-4F23-A7F6-D6492E2BDFC7}"/>
                    </a:ext>
                  </a:extLst>
                </p:cNvPr>
                <p:cNvGrpSpPr/>
                <p:nvPr/>
              </p:nvGrpSpPr>
              <p:grpSpPr>
                <a:xfrm>
                  <a:off x="7854048" y="5324237"/>
                  <a:ext cx="541792" cy="554238"/>
                  <a:chOff x="6256569" y="2934023"/>
                  <a:chExt cx="547103" cy="559671"/>
                </a:xfrm>
              </p:grpSpPr>
              <p:sp>
                <p:nvSpPr>
                  <p:cNvPr id="368" name="Rectangle: Rounded Corners 367">
                    <a:extLst>
                      <a:ext uri="{FF2B5EF4-FFF2-40B4-BE49-F238E27FC236}">
                        <a16:creationId xmlns:a16="http://schemas.microsoft.com/office/drawing/2014/main" id="{C00333B3-805F-4A89-B702-8CB9470539D3}"/>
                      </a:ext>
                    </a:extLst>
                  </p:cNvPr>
                  <p:cNvSpPr/>
                  <p:nvPr/>
                </p:nvSpPr>
                <p:spPr>
                  <a:xfrm>
                    <a:off x="6256569" y="2934023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228600" dist="38100" dir="2700000" algn="tl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algn="ctr"/>
                    <a:endParaRPr lang="en-US" kern="0">
                      <a:solidFill>
                        <a:prstClr val="white"/>
                      </a:solidFill>
                      <a:latin typeface="Calibri"/>
                      <a:ea typeface="宋体"/>
                    </a:endParaRPr>
                  </a:p>
                </p:txBody>
              </p:sp>
              <p:grpSp>
                <p:nvGrpSpPr>
                  <p:cNvPr id="369" name="Graphic 2">
                    <a:extLst>
                      <a:ext uri="{FF2B5EF4-FFF2-40B4-BE49-F238E27FC236}">
                        <a16:creationId xmlns:a16="http://schemas.microsoft.com/office/drawing/2014/main" id="{870A0988-BFE3-4A86-A014-74A9E10FA618}"/>
                      </a:ext>
                    </a:extLst>
                  </p:cNvPr>
                  <p:cNvGrpSpPr/>
                  <p:nvPr/>
                </p:nvGrpSpPr>
                <p:grpSpPr>
                  <a:xfrm>
                    <a:off x="6394679" y="3089259"/>
                    <a:ext cx="270882" cy="249462"/>
                    <a:chOff x="9803562" y="1740888"/>
                    <a:chExt cx="419725" cy="386536"/>
                  </a:xfrm>
                  <a:solidFill>
                    <a:schemeClr val="bg1"/>
                  </a:solidFill>
                </p:grpSpPr>
                <p:sp>
                  <p:nvSpPr>
                    <p:cNvPr id="370" name="Freeform: Shape 369">
                      <a:extLst>
                        <a:ext uri="{FF2B5EF4-FFF2-40B4-BE49-F238E27FC236}">
                          <a16:creationId xmlns:a16="http://schemas.microsoft.com/office/drawing/2014/main" id="{C85A2FE5-3331-4A85-98A9-FDB8C7D769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01181" y="1823910"/>
                      <a:ext cx="26233" cy="26233"/>
                    </a:xfrm>
                    <a:custGeom>
                      <a:avLst/>
                      <a:gdLst>
                        <a:gd name="connsiteX0" fmla="*/ 13461 w 26232"/>
                        <a:gd name="connsiteY0" fmla="*/ 26913 h 26232"/>
                        <a:gd name="connsiteX1" fmla="*/ 26921 w 26232"/>
                        <a:gd name="connsiteY1" fmla="*/ 13453 h 26232"/>
                        <a:gd name="connsiteX2" fmla="*/ 13461 w 26232"/>
                        <a:gd name="connsiteY2" fmla="*/ 0 h 26232"/>
                        <a:gd name="connsiteX3" fmla="*/ 0 w 26232"/>
                        <a:gd name="connsiteY3" fmla="*/ 13453 h 26232"/>
                        <a:gd name="connsiteX4" fmla="*/ 13461 w 26232"/>
                        <a:gd name="connsiteY4" fmla="*/ 26913 h 262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6232" h="26232">
                          <a:moveTo>
                            <a:pt x="13461" y="26913"/>
                          </a:moveTo>
                          <a:cubicBezTo>
                            <a:pt x="20880" y="26913"/>
                            <a:pt x="26921" y="20880"/>
                            <a:pt x="26921" y="13453"/>
                          </a:cubicBezTo>
                          <a:cubicBezTo>
                            <a:pt x="26921" y="6034"/>
                            <a:pt x="20880" y="0"/>
                            <a:pt x="13461" y="0"/>
                          </a:cubicBezTo>
                          <a:cubicBezTo>
                            <a:pt x="6042" y="0"/>
                            <a:pt x="0" y="6034"/>
                            <a:pt x="0" y="13453"/>
                          </a:cubicBezTo>
                          <a:cubicBezTo>
                            <a:pt x="0" y="20880"/>
                            <a:pt x="6042" y="26913"/>
                            <a:pt x="13461" y="26913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1" name="Freeform: Shape 370">
                      <a:extLst>
                        <a:ext uri="{FF2B5EF4-FFF2-40B4-BE49-F238E27FC236}">
                          <a16:creationId xmlns:a16="http://schemas.microsoft.com/office/drawing/2014/main" id="{DCD618D2-C415-47E7-B7E8-58674D57B2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83252" y="1875417"/>
                      <a:ext cx="62303" cy="28692"/>
                    </a:xfrm>
                    <a:custGeom>
                      <a:avLst/>
                      <a:gdLst>
                        <a:gd name="connsiteX0" fmla="*/ 31389 w 62302"/>
                        <a:gd name="connsiteY0" fmla="*/ 0 h 28692"/>
                        <a:gd name="connsiteX1" fmla="*/ 0 w 62302"/>
                        <a:gd name="connsiteY1" fmla="*/ 28774 h 28692"/>
                        <a:gd name="connsiteX2" fmla="*/ 62778 w 62302"/>
                        <a:gd name="connsiteY2" fmla="*/ 28774 h 28692"/>
                        <a:gd name="connsiteX3" fmla="*/ 31389 w 62302"/>
                        <a:gd name="connsiteY3" fmla="*/ 0 h 286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2302" h="28692">
                          <a:moveTo>
                            <a:pt x="31389" y="0"/>
                          </a:moveTo>
                          <a:cubicBezTo>
                            <a:pt x="14936" y="0"/>
                            <a:pt x="1394" y="12674"/>
                            <a:pt x="0" y="28774"/>
                          </a:cubicBezTo>
                          <a:lnTo>
                            <a:pt x="62778" y="28774"/>
                          </a:lnTo>
                          <a:cubicBezTo>
                            <a:pt x="61385" y="12674"/>
                            <a:pt x="47842" y="0"/>
                            <a:pt x="31389" y="0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2" name="Freeform: Shape 371">
                      <a:extLst>
                        <a:ext uri="{FF2B5EF4-FFF2-40B4-BE49-F238E27FC236}">
                          <a16:creationId xmlns:a16="http://schemas.microsoft.com/office/drawing/2014/main" id="{BC7903E1-B0B7-4694-ACE3-0D5BF9C043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03562" y="1740888"/>
                      <a:ext cx="419725" cy="220520"/>
                    </a:xfrm>
                    <a:custGeom>
                      <a:avLst/>
                      <a:gdLst>
                        <a:gd name="connsiteX0" fmla="*/ 407428 w 419725"/>
                        <a:gd name="connsiteY0" fmla="*/ 0 h 220519"/>
                        <a:gd name="connsiteX1" fmla="*/ 12297 w 419725"/>
                        <a:gd name="connsiteY1" fmla="*/ 0 h 220519"/>
                        <a:gd name="connsiteX2" fmla="*/ 0 w 419725"/>
                        <a:gd name="connsiteY2" fmla="*/ 12297 h 220519"/>
                        <a:gd name="connsiteX3" fmla="*/ 0 w 419725"/>
                        <a:gd name="connsiteY3" fmla="*/ 220938 h 220519"/>
                        <a:gd name="connsiteX4" fmla="*/ 419725 w 419725"/>
                        <a:gd name="connsiteY4" fmla="*/ 220938 h 220519"/>
                        <a:gd name="connsiteX5" fmla="*/ 419725 w 419725"/>
                        <a:gd name="connsiteY5" fmla="*/ 12297 h 220519"/>
                        <a:gd name="connsiteX6" fmla="*/ 407428 w 419725"/>
                        <a:gd name="connsiteY6" fmla="*/ 0 h 220519"/>
                        <a:gd name="connsiteX7" fmla="*/ 167177 w 419725"/>
                        <a:gd name="connsiteY7" fmla="*/ 175596 h 220519"/>
                        <a:gd name="connsiteX8" fmla="*/ 154880 w 419725"/>
                        <a:gd name="connsiteY8" fmla="*/ 187893 h 220519"/>
                        <a:gd name="connsiteX9" fmla="*/ 67279 w 419725"/>
                        <a:gd name="connsiteY9" fmla="*/ 187893 h 220519"/>
                        <a:gd name="connsiteX10" fmla="*/ 54982 w 419725"/>
                        <a:gd name="connsiteY10" fmla="*/ 175596 h 220519"/>
                        <a:gd name="connsiteX11" fmla="*/ 54982 w 419725"/>
                        <a:gd name="connsiteY11" fmla="*/ 166029 h 220519"/>
                        <a:gd name="connsiteX12" fmla="*/ 80469 w 419725"/>
                        <a:gd name="connsiteY12" fmla="*/ 119056 h 220519"/>
                        <a:gd name="connsiteX13" fmla="*/ 73026 w 419725"/>
                        <a:gd name="connsiteY13" fmla="*/ 96471 h 220519"/>
                        <a:gd name="connsiteX14" fmla="*/ 111080 w 419725"/>
                        <a:gd name="connsiteY14" fmla="*/ 58425 h 220519"/>
                        <a:gd name="connsiteX15" fmla="*/ 149134 w 419725"/>
                        <a:gd name="connsiteY15" fmla="*/ 96471 h 220519"/>
                        <a:gd name="connsiteX16" fmla="*/ 141690 w 419725"/>
                        <a:gd name="connsiteY16" fmla="*/ 119056 h 220519"/>
                        <a:gd name="connsiteX17" fmla="*/ 167177 w 419725"/>
                        <a:gd name="connsiteY17" fmla="*/ 166029 h 220519"/>
                        <a:gd name="connsiteX18" fmla="*/ 358242 w 419725"/>
                        <a:gd name="connsiteY18" fmla="*/ 183302 h 220519"/>
                        <a:gd name="connsiteX19" fmla="*/ 247474 w 419725"/>
                        <a:gd name="connsiteY19" fmla="*/ 183302 h 220519"/>
                        <a:gd name="connsiteX20" fmla="*/ 235177 w 419725"/>
                        <a:gd name="connsiteY20" fmla="*/ 171005 h 220519"/>
                        <a:gd name="connsiteX21" fmla="*/ 247474 w 419725"/>
                        <a:gd name="connsiteY21" fmla="*/ 158709 h 220519"/>
                        <a:gd name="connsiteX22" fmla="*/ 358242 w 419725"/>
                        <a:gd name="connsiteY22" fmla="*/ 158709 h 220519"/>
                        <a:gd name="connsiteX23" fmla="*/ 370538 w 419725"/>
                        <a:gd name="connsiteY23" fmla="*/ 171005 h 220519"/>
                        <a:gd name="connsiteX24" fmla="*/ 358242 w 419725"/>
                        <a:gd name="connsiteY24" fmla="*/ 183302 h 220519"/>
                        <a:gd name="connsiteX25" fmla="*/ 358242 w 419725"/>
                        <a:gd name="connsiteY25" fmla="*/ 134115 h 220519"/>
                        <a:gd name="connsiteX26" fmla="*/ 247474 w 419725"/>
                        <a:gd name="connsiteY26" fmla="*/ 134115 h 220519"/>
                        <a:gd name="connsiteX27" fmla="*/ 235177 w 419725"/>
                        <a:gd name="connsiteY27" fmla="*/ 121819 h 220519"/>
                        <a:gd name="connsiteX28" fmla="*/ 247474 w 419725"/>
                        <a:gd name="connsiteY28" fmla="*/ 109522 h 220519"/>
                        <a:gd name="connsiteX29" fmla="*/ 358242 w 419725"/>
                        <a:gd name="connsiteY29" fmla="*/ 109522 h 220519"/>
                        <a:gd name="connsiteX30" fmla="*/ 370538 w 419725"/>
                        <a:gd name="connsiteY30" fmla="*/ 121819 h 220519"/>
                        <a:gd name="connsiteX31" fmla="*/ 358242 w 419725"/>
                        <a:gd name="connsiteY31" fmla="*/ 134115 h 220519"/>
                        <a:gd name="connsiteX32" fmla="*/ 358242 w 419725"/>
                        <a:gd name="connsiteY32" fmla="*/ 84929 h 220519"/>
                        <a:gd name="connsiteX33" fmla="*/ 247474 w 419725"/>
                        <a:gd name="connsiteY33" fmla="*/ 84929 h 220519"/>
                        <a:gd name="connsiteX34" fmla="*/ 235177 w 419725"/>
                        <a:gd name="connsiteY34" fmla="*/ 72632 h 220519"/>
                        <a:gd name="connsiteX35" fmla="*/ 247474 w 419725"/>
                        <a:gd name="connsiteY35" fmla="*/ 60335 h 220519"/>
                        <a:gd name="connsiteX36" fmla="*/ 358242 w 419725"/>
                        <a:gd name="connsiteY36" fmla="*/ 60335 h 220519"/>
                        <a:gd name="connsiteX37" fmla="*/ 370538 w 419725"/>
                        <a:gd name="connsiteY37" fmla="*/ 72632 h 220519"/>
                        <a:gd name="connsiteX38" fmla="*/ 358242 w 419725"/>
                        <a:gd name="connsiteY38" fmla="*/ 84929 h 2205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419725" h="220519">
                          <a:moveTo>
                            <a:pt x="407428" y="0"/>
                          </a:moveTo>
                          <a:lnTo>
                            <a:pt x="12297" y="0"/>
                          </a:lnTo>
                          <a:cubicBezTo>
                            <a:pt x="5509" y="0"/>
                            <a:pt x="0" y="5509"/>
                            <a:pt x="0" y="12297"/>
                          </a:cubicBezTo>
                          <a:lnTo>
                            <a:pt x="0" y="220938"/>
                          </a:lnTo>
                          <a:lnTo>
                            <a:pt x="419725" y="220938"/>
                          </a:lnTo>
                          <a:lnTo>
                            <a:pt x="419725" y="12297"/>
                          </a:lnTo>
                          <a:cubicBezTo>
                            <a:pt x="419725" y="5509"/>
                            <a:pt x="414216" y="0"/>
                            <a:pt x="407428" y="0"/>
                          </a:cubicBezTo>
                          <a:close/>
                          <a:moveTo>
                            <a:pt x="167177" y="175596"/>
                          </a:moveTo>
                          <a:cubicBezTo>
                            <a:pt x="167177" y="182384"/>
                            <a:pt x="161676" y="187893"/>
                            <a:pt x="154880" y="187893"/>
                          </a:cubicBezTo>
                          <a:lnTo>
                            <a:pt x="67279" y="187893"/>
                          </a:lnTo>
                          <a:cubicBezTo>
                            <a:pt x="60483" y="187893"/>
                            <a:pt x="54982" y="182384"/>
                            <a:pt x="54982" y="175596"/>
                          </a:cubicBezTo>
                          <a:lnTo>
                            <a:pt x="54982" y="166029"/>
                          </a:lnTo>
                          <a:cubicBezTo>
                            <a:pt x="54982" y="146387"/>
                            <a:pt x="65131" y="129065"/>
                            <a:pt x="80469" y="119056"/>
                          </a:cubicBezTo>
                          <a:cubicBezTo>
                            <a:pt x="75796" y="112736"/>
                            <a:pt x="73026" y="104923"/>
                            <a:pt x="73026" y="96471"/>
                          </a:cubicBezTo>
                          <a:cubicBezTo>
                            <a:pt x="73026" y="75493"/>
                            <a:pt x="90102" y="58425"/>
                            <a:pt x="111080" y="58425"/>
                          </a:cubicBezTo>
                          <a:cubicBezTo>
                            <a:pt x="132058" y="58425"/>
                            <a:pt x="149134" y="75493"/>
                            <a:pt x="149134" y="96471"/>
                          </a:cubicBezTo>
                          <a:cubicBezTo>
                            <a:pt x="149134" y="104923"/>
                            <a:pt x="146363" y="112736"/>
                            <a:pt x="141690" y="119056"/>
                          </a:cubicBezTo>
                          <a:cubicBezTo>
                            <a:pt x="157028" y="129065"/>
                            <a:pt x="167177" y="146387"/>
                            <a:pt x="167177" y="166029"/>
                          </a:cubicBezTo>
                          <a:close/>
                          <a:moveTo>
                            <a:pt x="358242" y="183302"/>
                          </a:moveTo>
                          <a:lnTo>
                            <a:pt x="247474" y="183302"/>
                          </a:lnTo>
                          <a:cubicBezTo>
                            <a:pt x="240678" y="183302"/>
                            <a:pt x="235177" y="177793"/>
                            <a:pt x="235177" y="171005"/>
                          </a:cubicBezTo>
                          <a:cubicBezTo>
                            <a:pt x="235177" y="164209"/>
                            <a:pt x="240678" y="158709"/>
                            <a:pt x="247474" y="158709"/>
                          </a:cubicBezTo>
                          <a:lnTo>
                            <a:pt x="358242" y="158709"/>
                          </a:lnTo>
                          <a:cubicBezTo>
                            <a:pt x="365030" y="158709"/>
                            <a:pt x="370538" y="164209"/>
                            <a:pt x="370538" y="171005"/>
                          </a:cubicBezTo>
                          <a:cubicBezTo>
                            <a:pt x="370538" y="177793"/>
                            <a:pt x="365030" y="183302"/>
                            <a:pt x="358242" y="183302"/>
                          </a:cubicBezTo>
                          <a:close/>
                          <a:moveTo>
                            <a:pt x="358242" y="134115"/>
                          </a:moveTo>
                          <a:lnTo>
                            <a:pt x="247474" y="134115"/>
                          </a:lnTo>
                          <a:cubicBezTo>
                            <a:pt x="240678" y="134115"/>
                            <a:pt x="235177" y="128606"/>
                            <a:pt x="235177" y="121819"/>
                          </a:cubicBezTo>
                          <a:cubicBezTo>
                            <a:pt x="235177" y="115023"/>
                            <a:pt x="240678" y="109522"/>
                            <a:pt x="247474" y="109522"/>
                          </a:cubicBezTo>
                          <a:lnTo>
                            <a:pt x="358242" y="109522"/>
                          </a:lnTo>
                          <a:cubicBezTo>
                            <a:pt x="365030" y="109522"/>
                            <a:pt x="370538" y="115023"/>
                            <a:pt x="370538" y="121819"/>
                          </a:cubicBezTo>
                          <a:cubicBezTo>
                            <a:pt x="370538" y="128606"/>
                            <a:pt x="365030" y="134115"/>
                            <a:pt x="358242" y="134115"/>
                          </a:cubicBezTo>
                          <a:close/>
                          <a:moveTo>
                            <a:pt x="358242" y="84929"/>
                          </a:moveTo>
                          <a:lnTo>
                            <a:pt x="247474" y="84929"/>
                          </a:lnTo>
                          <a:cubicBezTo>
                            <a:pt x="240678" y="84929"/>
                            <a:pt x="235177" y="79420"/>
                            <a:pt x="235177" y="72632"/>
                          </a:cubicBezTo>
                          <a:cubicBezTo>
                            <a:pt x="235177" y="65836"/>
                            <a:pt x="240678" y="60335"/>
                            <a:pt x="247474" y="60335"/>
                          </a:cubicBezTo>
                          <a:lnTo>
                            <a:pt x="358242" y="60335"/>
                          </a:lnTo>
                          <a:cubicBezTo>
                            <a:pt x="365030" y="60335"/>
                            <a:pt x="370538" y="65836"/>
                            <a:pt x="370538" y="72632"/>
                          </a:cubicBezTo>
                          <a:cubicBezTo>
                            <a:pt x="370538" y="79420"/>
                            <a:pt x="365030" y="84929"/>
                            <a:pt x="358242" y="84929"/>
                          </a:cubicBez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73" name="Freeform: Shape 372">
                      <a:extLst>
                        <a:ext uri="{FF2B5EF4-FFF2-40B4-BE49-F238E27FC236}">
                          <a16:creationId xmlns:a16="http://schemas.microsoft.com/office/drawing/2014/main" id="{951CEFA2-8E7E-41F9-BC78-864135137C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03562" y="1986423"/>
                      <a:ext cx="419725" cy="141001"/>
                    </a:xfrm>
                    <a:custGeom>
                      <a:avLst/>
                      <a:gdLst>
                        <a:gd name="connsiteX0" fmla="*/ 0 w 419725"/>
                        <a:gd name="connsiteY0" fmla="*/ 30717 h 141001"/>
                        <a:gd name="connsiteX1" fmla="*/ 12297 w 419725"/>
                        <a:gd name="connsiteY1" fmla="*/ 43014 h 141001"/>
                        <a:gd name="connsiteX2" fmla="*/ 180019 w 419725"/>
                        <a:gd name="connsiteY2" fmla="*/ 43014 h 141001"/>
                        <a:gd name="connsiteX3" fmla="*/ 180019 w 419725"/>
                        <a:gd name="connsiteY3" fmla="*/ 92200 h 141001"/>
                        <a:gd name="connsiteX4" fmla="*/ 156331 w 419725"/>
                        <a:gd name="connsiteY4" fmla="*/ 92200 h 141001"/>
                        <a:gd name="connsiteX5" fmla="*/ 115039 w 419725"/>
                        <a:gd name="connsiteY5" fmla="*/ 133500 h 141001"/>
                        <a:gd name="connsiteX6" fmla="*/ 117351 w 419725"/>
                        <a:gd name="connsiteY6" fmla="*/ 139075 h 141001"/>
                        <a:gd name="connsiteX7" fmla="*/ 122925 w 419725"/>
                        <a:gd name="connsiteY7" fmla="*/ 141387 h 141001"/>
                        <a:gd name="connsiteX8" fmla="*/ 296800 w 419725"/>
                        <a:gd name="connsiteY8" fmla="*/ 141387 h 141001"/>
                        <a:gd name="connsiteX9" fmla="*/ 304686 w 419725"/>
                        <a:gd name="connsiteY9" fmla="*/ 133500 h 141001"/>
                        <a:gd name="connsiteX10" fmla="*/ 292594 w 419725"/>
                        <a:gd name="connsiteY10" fmla="*/ 104292 h 141001"/>
                        <a:gd name="connsiteX11" fmla="*/ 263394 w 419725"/>
                        <a:gd name="connsiteY11" fmla="*/ 92200 h 141001"/>
                        <a:gd name="connsiteX12" fmla="*/ 239706 w 419725"/>
                        <a:gd name="connsiteY12" fmla="*/ 92200 h 141001"/>
                        <a:gd name="connsiteX13" fmla="*/ 239706 w 419725"/>
                        <a:gd name="connsiteY13" fmla="*/ 43014 h 141001"/>
                        <a:gd name="connsiteX14" fmla="*/ 407428 w 419725"/>
                        <a:gd name="connsiteY14" fmla="*/ 43014 h 141001"/>
                        <a:gd name="connsiteX15" fmla="*/ 419725 w 419725"/>
                        <a:gd name="connsiteY15" fmla="*/ 30717 h 141001"/>
                        <a:gd name="connsiteX16" fmla="*/ 419725 w 419725"/>
                        <a:gd name="connsiteY16" fmla="*/ 0 h 141001"/>
                        <a:gd name="connsiteX17" fmla="*/ 0 w 419725"/>
                        <a:gd name="connsiteY17" fmla="*/ 0 h 1410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419725" h="141001">
                          <a:moveTo>
                            <a:pt x="0" y="30717"/>
                          </a:moveTo>
                          <a:cubicBezTo>
                            <a:pt x="0" y="37505"/>
                            <a:pt x="5509" y="43014"/>
                            <a:pt x="12297" y="43014"/>
                          </a:cubicBezTo>
                          <a:lnTo>
                            <a:pt x="180019" y="43014"/>
                          </a:lnTo>
                          <a:lnTo>
                            <a:pt x="180019" y="92200"/>
                          </a:lnTo>
                          <a:lnTo>
                            <a:pt x="156331" y="92200"/>
                          </a:lnTo>
                          <a:cubicBezTo>
                            <a:pt x="133525" y="92200"/>
                            <a:pt x="115039" y="110686"/>
                            <a:pt x="115039" y="133500"/>
                          </a:cubicBezTo>
                          <a:cubicBezTo>
                            <a:pt x="115039" y="135681"/>
                            <a:pt x="115924" y="137648"/>
                            <a:pt x="117351" y="139075"/>
                          </a:cubicBezTo>
                          <a:cubicBezTo>
                            <a:pt x="118777" y="140501"/>
                            <a:pt x="120753" y="141387"/>
                            <a:pt x="122925" y="141387"/>
                          </a:cubicBezTo>
                          <a:lnTo>
                            <a:pt x="296800" y="141387"/>
                          </a:lnTo>
                          <a:cubicBezTo>
                            <a:pt x="301153" y="141387"/>
                            <a:pt x="304686" y="137853"/>
                            <a:pt x="304686" y="133500"/>
                          </a:cubicBezTo>
                          <a:cubicBezTo>
                            <a:pt x="304686" y="122089"/>
                            <a:pt x="300062" y="111768"/>
                            <a:pt x="292594" y="104292"/>
                          </a:cubicBezTo>
                          <a:cubicBezTo>
                            <a:pt x="285118" y="96824"/>
                            <a:pt x="274797" y="92200"/>
                            <a:pt x="263394" y="92200"/>
                          </a:cubicBezTo>
                          <a:lnTo>
                            <a:pt x="239706" y="92200"/>
                          </a:lnTo>
                          <a:lnTo>
                            <a:pt x="239706" y="43014"/>
                          </a:lnTo>
                          <a:lnTo>
                            <a:pt x="407428" y="43014"/>
                          </a:lnTo>
                          <a:cubicBezTo>
                            <a:pt x="414216" y="43014"/>
                            <a:pt x="419725" y="37505"/>
                            <a:pt x="419725" y="30717"/>
                          </a:cubicBezTo>
                          <a:lnTo>
                            <a:pt x="419725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81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441" name="TextBox 440">
                  <a:extLst>
                    <a:ext uri="{FF2B5EF4-FFF2-40B4-BE49-F238E27FC236}">
                      <a16:creationId xmlns:a16="http://schemas.microsoft.com/office/drawing/2014/main" id="{645783DB-EB01-4B0C-96CF-2F6363B20756}"/>
                    </a:ext>
                  </a:extLst>
                </p:cNvPr>
                <p:cNvSpPr txBox="1"/>
                <p:nvPr/>
              </p:nvSpPr>
              <p:spPr>
                <a:xfrm>
                  <a:off x="7275308" y="5898274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837F75B7-B9E7-4540-A28E-4310DE41D4E1}"/>
                    </a:ext>
                  </a:extLst>
                </p:cNvPr>
                <p:cNvSpPr txBox="1"/>
                <p:nvPr/>
              </p:nvSpPr>
              <p:spPr>
                <a:xfrm>
                  <a:off x="7102499" y="6133358"/>
                  <a:ext cx="2044891" cy="4735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3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</p:grpSp>
          <p:grpSp>
            <p:nvGrpSpPr>
              <p:cNvPr id="448" name="Group 447">
                <a:extLst>
                  <a:ext uri="{FF2B5EF4-FFF2-40B4-BE49-F238E27FC236}">
                    <a16:creationId xmlns:a16="http://schemas.microsoft.com/office/drawing/2014/main" id="{41FD97F9-16F8-4CF1-96C8-CAE4E81FC982}"/>
                  </a:ext>
                </a:extLst>
              </p:cNvPr>
              <p:cNvGrpSpPr/>
              <p:nvPr/>
            </p:nvGrpSpPr>
            <p:grpSpPr>
              <a:xfrm>
                <a:off x="8310348" y="5092929"/>
                <a:ext cx="2044891" cy="1282712"/>
                <a:chOff x="8942879" y="5324237"/>
                <a:chExt cx="2044891" cy="1282712"/>
              </a:xfrm>
            </p:grpSpPr>
            <p:grpSp>
              <p:nvGrpSpPr>
                <p:cNvPr id="358" name="Group 357">
                  <a:extLst>
                    <a:ext uri="{FF2B5EF4-FFF2-40B4-BE49-F238E27FC236}">
                      <a16:creationId xmlns:a16="http://schemas.microsoft.com/office/drawing/2014/main" id="{88D90B97-0BE3-4FE5-B4C0-CF54ADC9924F}"/>
                    </a:ext>
                  </a:extLst>
                </p:cNvPr>
                <p:cNvGrpSpPr/>
                <p:nvPr/>
              </p:nvGrpSpPr>
              <p:grpSpPr>
                <a:xfrm>
                  <a:off x="9694428" y="5324237"/>
                  <a:ext cx="541792" cy="554238"/>
                  <a:chOff x="6256569" y="2934023"/>
                  <a:chExt cx="547103" cy="559671"/>
                </a:xfrm>
              </p:grpSpPr>
              <p:sp>
                <p:nvSpPr>
                  <p:cNvPr id="362" name="Rectangle: Rounded Corners 361">
                    <a:extLst>
                      <a:ext uri="{FF2B5EF4-FFF2-40B4-BE49-F238E27FC236}">
                        <a16:creationId xmlns:a16="http://schemas.microsoft.com/office/drawing/2014/main" id="{EACCF60A-5ABB-4B0F-8E46-1A2255EFC4B8}"/>
                      </a:ext>
                    </a:extLst>
                  </p:cNvPr>
                  <p:cNvSpPr/>
                  <p:nvPr/>
                </p:nvSpPr>
                <p:spPr>
                  <a:xfrm>
                    <a:off x="6256569" y="2934023"/>
                    <a:ext cx="547103" cy="559671"/>
                  </a:xfrm>
                  <a:prstGeom prst="roundRect">
                    <a:avLst>
                      <a:gd name="adj" fmla="val 26931"/>
                    </a:avLst>
                  </a:pr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228600" dist="38100" dir="2700000" algn="tl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algn="ctr"/>
                    <a:endParaRPr lang="en-US" kern="0">
                      <a:solidFill>
                        <a:prstClr val="white"/>
                      </a:solidFill>
                      <a:latin typeface="Calibri"/>
                      <a:ea typeface="宋体"/>
                    </a:endParaRPr>
                  </a:p>
                </p:txBody>
              </p:sp>
              <p:sp>
                <p:nvSpPr>
                  <p:cNvPr id="363" name="Graphic 14">
                    <a:extLst>
                      <a:ext uri="{FF2B5EF4-FFF2-40B4-BE49-F238E27FC236}">
                        <a16:creationId xmlns:a16="http://schemas.microsoft.com/office/drawing/2014/main" id="{CC4CDA3B-E21E-4A49-BC46-C831A1B472C3}"/>
                      </a:ext>
                    </a:extLst>
                  </p:cNvPr>
                  <p:cNvSpPr/>
                  <p:nvPr/>
                </p:nvSpPr>
                <p:spPr>
                  <a:xfrm>
                    <a:off x="6394679" y="3078417"/>
                    <a:ext cx="270882" cy="270882"/>
                  </a:xfrm>
                  <a:custGeom>
                    <a:avLst/>
                    <a:gdLst>
                      <a:gd name="connsiteX0" fmla="*/ 266895 w 419725"/>
                      <a:gd name="connsiteY0" fmla="*/ 0 h 419725"/>
                      <a:gd name="connsiteX1" fmla="*/ 114065 w 419725"/>
                      <a:gd name="connsiteY1" fmla="*/ 152823 h 419725"/>
                      <a:gd name="connsiteX2" fmla="*/ 150487 w 419725"/>
                      <a:gd name="connsiteY2" fmla="*/ 251851 h 419725"/>
                      <a:gd name="connsiteX3" fmla="*/ 126369 w 419725"/>
                      <a:gd name="connsiteY3" fmla="*/ 275977 h 419725"/>
                      <a:gd name="connsiteX4" fmla="*/ 117672 w 419725"/>
                      <a:gd name="connsiteY4" fmla="*/ 267271 h 419725"/>
                      <a:gd name="connsiteX5" fmla="*/ 100284 w 419725"/>
                      <a:gd name="connsiteY5" fmla="*/ 267271 h 419725"/>
                      <a:gd name="connsiteX6" fmla="*/ 3600 w 419725"/>
                      <a:gd name="connsiteY6" fmla="*/ 363956 h 419725"/>
                      <a:gd name="connsiteX7" fmla="*/ 3600 w 419725"/>
                      <a:gd name="connsiteY7" fmla="*/ 381343 h 419725"/>
                      <a:gd name="connsiteX8" fmla="*/ 38383 w 419725"/>
                      <a:gd name="connsiteY8" fmla="*/ 416126 h 419725"/>
                      <a:gd name="connsiteX9" fmla="*/ 55770 w 419725"/>
                      <a:gd name="connsiteY9" fmla="*/ 416126 h 419725"/>
                      <a:gd name="connsiteX10" fmla="*/ 152446 w 419725"/>
                      <a:gd name="connsiteY10" fmla="*/ 319442 h 419725"/>
                      <a:gd name="connsiteX11" fmla="*/ 152446 w 419725"/>
                      <a:gd name="connsiteY11" fmla="*/ 302054 h 419725"/>
                      <a:gd name="connsiteX12" fmla="*/ 143757 w 419725"/>
                      <a:gd name="connsiteY12" fmla="*/ 293365 h 419725"/>
                      <a:gd name="connsiteX13" fmla="*/ 167875 w 419725"/>
                      <a:gd name="connsiteY13" fmla="*/ 269239 h 419725"/>
                      <a:gd name="connsiteX14" fmla="*/ 266895 w 419725"/>
                      <a:gd name="connsiteY14" fmla="*/ 305661 h 419725"/>
                      <a:gd name="connsiteX15" fmla="*/ 419726 w 419725"/>
                      <a:gd name="connsiteY15" fmla="*/ 152823 h 419725"/>
                      <a:gd name="connsiteX16" fmla="*/ 266895 w 419725"/>
                      <a:gd name="connsiteY16" fmla="*/ 0 h 419725"/>
                      <a:gd name="connsiteX17" fmla="*/ 266895 w 419725"/>
                      <a:gd name="connsiteY17" fmla="*/ 73780 h 419725"/>
                      <a:gd name="connsiteX18" fmla="*/ 187844 w 419725"/>
                      <a:gd name="connsiteY18" fmla="*/ 152831 h 419725"/>
                      <a:gd name="connsiteX19" fmla="*/ 175548 w 419725"/>
                      <a:gd name="connsiteY19" fmla="*/ 165127 h 419725"/>
                      <a:gd name="connsiteX20" fmla="*/ 163251 w 419725"/>
                      <a:gd name="connsiteY20" fmla="*/ 152831 h 419725"/>
                      <a:gd name="connsiteX21" fmla="*/ 266895 w 419725"/>
                      <a:gd name="connsiteY21" fmla="*/ 49187 h 419725"/>
                      <a:gd name="connsiteX22" fmla="*/ 279192 w 419725"/>
                      <a:gd name="connsiteY22" fmla="*/ 61483 h 419725"/>
                      <a:gd name="connsiteX23" fmla="*/ 266895 w 419725"/>
                      <a:gd name="connsiteY23" fmla="*/ 73780 h 419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419725" h="419725">
                        <a:moveTo>
                          <a:pt x="266895" y="0"/>
                        </a:moveTo>
                        <a:cubicBezTo>
                          <a:pt x="182622" y="0"/>
                          <a:pt x="114065" y="68558"/>
                          <a:pt x="114065" y="152823"/>
                        </a:cubicBezTo>
                        <a:cubicBezTo>
                          <a:pt x="114065" y="189614"/>
                          <a:pt x="127066" y="224299"/>
                          <a:pt x="150487" y="251851"/>
                        </a:cubicBezTo>
                        <a:lnTo>
                          <a:pt x="126369" y="275977"/>
                        </a:lnTo>
                        <a:lnTo>
                          <a:pt x="117672" y="267271"/>
                        </a:lnTo>
                        <a:cubicBezTo>
                          <a:pt x="112868" y="262476"/>
                          <a:pt x="105080" y="262476"/>
                          <a:pt x="100284" y="267271"/>
                        </a:cubicBezTo>
                        <a:lnTo>
                          <a:pt x="3600" y="363956"/>
                        </a:lnTo>
                        <a:cubicBezTo>
                          <a:pt x="-1196" y="368751"/>
                          <a:pt x="-1204" y="376539"/>
                          <a:pt x="3600" y="381343"/>
                        </a:cubicBezTo>
                        <a:lnTo>
                          <a:pt x="38383" y="416126"/>
                        </a:lnTo>
                        <a:cubicBezTo>
                          <a:pt x="43187" y="420922"/>
                          <a:pt x="50966" y="420930"/>
                          <a:pt x="55770" y="416126"/>
                        </a:cubicBezTo>
                        <a:lnTo>
                          <a:pt x="152446" y="319442"/>
                        </a:lnTo>
                        <a:cubicBezTo>
                          <a:pt x="157250" y="314646"/>
                          <a:pt x="157250" y="306858"/>
                          <a:pt x="152446" y="302054"/>
                        </a:cubicBezTo>
                        <a:lnTo>
                          <a:pt x="143757" y="293365"/>
                        </a:lnTo>
                        <a:lnTo>
                          <a:pt x="167875" y="269239"/>
                        </a:lnTo>
                        <a:cubicBezTo>
                          <a:pt x="195493" y="292717"/>
                          <a:pt x="230202" y="305661"/>
                          <a:pt x="266895" y="305661"/>
                        </a:cubicBezTo>
                        <a:cubicBezTo>
                          <a:pt x="351168" y="305661"/>
                          <a:pt x="419726" y="237104"/>
                          <a:pt x="419726" y="152823"/>
                        </a:cubicBezTo>
                        <a:cubicBezTo>
                          <a:pt x="419726" y="68558"/>
                          <a:pt x="351168" y="0"/>
                          <a:pt x="266895" y="0"/>
                        </a:cubicBezTo>
                        <a:close/>
                        <a:moveTo>
                          <a:pt x="266895" y="73780"/>
                        </a:moveTo>
                        <a:cubicBezTo>
                          <a:pt x="223308" y="73780"/>
                          <a:pt x="187844" y="109243"/>
                          <a:pt x="187844" y="152831"/>
                        </a:cubicBezTo>
                        <a:cubicBezTo>
                          <a:pt x="187844" y="159618"/>
                          <a:pt x="182335" y="165127"/>
                          <a:pt x="175548" y="165127"/>
                        </a:cubicBezTo>
                        <a:cubicBezTo>
                          <a:pt x="168752" y="165127"/>
                          <a:pt x="163251" y="159618"/>
                          <a:pt x="163251" y="152831"/>
                        </a:cubicBezTo>
                        <a:cubicBezTo>
                          <a:pt x="163251" y="95684"/>
                          <a:pt x="209749" y="49187"/>
                          <a:pt x="266895" y="49187"/>
                        </a:cubicBezTo>
                        <a:cubicBezTo>
                          <a:pt x="273683" y="49187"/>
                          <a:pt x="279192" y="54695"/>
                          <a:pt x="279192" y="61483"/>
                        </a:cubicBezTo>
                        <a:cubicBezTo>
                          <a:pt x="279192" y="68271"/>
                          <a:pt x="273683" y="73780"/>
                          <a:pt x="266895" y="7378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81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43" name="TextBox 442">
                  <a:extLst>
                    <a:ext uri="{FF2B5EF4-FFF2-40B4-BE49-F238E27FC236}">
                      <a16:creationId xmlns:a16="http://schemas.microsoft.com/office/drawing/2014/main" id="{727053F1-E82D-460F-99E6-27D377C27DCD}"/>
                    </a:ext>
                  </a:extLst>
                </p:cNvPr>
                <p:cNvSpPr txBox="1"/>
                <p:nvPr/>
              </p:nvSpPr>
              <p:spPr>
                <a:xfrm>
                  <a:off x="9115688" y="5898274"/>
                  <a:ext cx="1699273" cy="326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</a:rPr>
                    <a:t>Lorem ipsum dolor</a:t>
                  </a:r>
                </a:p>
              </p:txBody>
            </p:sp>
            <p:sp>
              <p:nvSpPr>
                <p:cNvPr id="444" name="TextBox 443">
                  <a:extLst>
                    <a:ext uri="{FF2B5EF4-FFF2-40B4-BE49-F238E27FC236}">
                      <a16:creationId xmlns:a16="http://schemas.microsoft.com/office/drawing/2014/main" id="{C476CF91-6477-4EA2-922C-3C703E570D77}"/>
                    </a:ext>
                  </a:extLst>
                </p:cNvPr>
                <p:cNvSpPr txBox="1"/>
                <p:nvPr/>
              </p:nvSpPr>
              <p:spPr>
                <a:xfrm>
                  <a:off x="8942879" y="6133358"/>
                  <a:ext cx="2044891" cy="4735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40000"/>
                    </a:lnSpc>
                  </a:pPr>
                  <a:r>
                    <a:rPr lang="en-US" sz="2000" b="1" dirty="0">
                      <a:solidFill>
                        <a:schemeClr val="accent4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21.000-36.021</a:t>
                  </a:r>
                </a:p>
              </p:txBody>
            </p:sp>
          </p:grpSp>
        </p:grpSp>
      </p:grpSp>
      <p:sp>
        <p:nvSpPr>
          <p:cNvPr id="452" name="TextBox 451">
            <a:extLst>
              <a:ext uri="{FF2B5EF4-FFF2-40B4-BE49-F238E27FC236}">
                <a16:creationId xmlns:a16="http://schemas.microsoft.com/office/drawing/2014/main" id="{EADD832B-289E-4324-89B4-5438680450AE}"/>
              </a:ext>
            </a:extLst>
          </p:cNvPr>
          <p:cNvSpPr txBox="1"/>
          <p:nvPr/>
        </p:nvSpPr>
        <p:spPr>
          <a:xfrm>
            <a:off x="1744387" y="428570"/>
            <a:ext cx="87032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 Stage Editable Flat Dashboard</a:t>
            </a:r>
          </a:p>
        </p:txBody>
      </p:sp>
    </p:spTree>
    <p:extLst>
      <p:ext uri="{BB962C8B-B14F-4D97-AF65-F5344CB8AC3E}">
        <p14:creationId xmlns:p14="http://schemas.microsoft.com/office/powerpoint/2010/main" val="3765389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E8A63D9-885F-4FA9-93AE-C511039480E0}"/>
              </a:ext>
            </a:extLst>
          </p:cNvPr>
          <p:cNvGrpSpPr/>
          <p:nvPr/>
        </p:nvGrpSpPr>
        <p:grpSpPr>
          <a:xfrm>
            <a:off x="1247656" y="623581"/>
            <a:ext cx="9696689" cy="5574019"/>
            <a:chOff x="1220691" y="623581"/>
            <a:chExt cx="9696689" cy="5574019"/>
          </a:xfrm>
        </p:grpSpPr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043827D0-9825-4F12-A3CB-7CBCAFDA9015}"/>
                </a:ext>
              </a:extLst>
            </p:cNvPr>
            <p:cNvGrpSpPr/>
            <p:nvPr/>
          </p:nvGrpSpPr>
          <p:grpSpPr>
            <a:xfrm>
              <a:off x="2095520" y="1610015"/>
              <a:ext cx="7947030" cy="4587585"/>
              <a:chOff x="2122485" y="1610015"/>
              <a:chExt cx="7947030" cy="4587585"/>
            </a:xfrm>
          </p:grpSpPr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450C74CA-8DF9-4188-B3FB-B8B491693AEA}"/>
                  </a:ext>
                </a:extLst>
              </p:cNvPr>
              <p:cNvSpPr/>
              <p:nvPr/>
            </p:nvSpPr>
            <p:spPr>
              <a:xfrm>
                <a:off x="2122485" y="1787525"/>
                <a:ext cx="3924300" cy="2035175"/>
              </a:xfrm>
              <a:prstGeom prst="roundRect">
                <a:avLst>
                  <a:gd name="adj" fmla="val 295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82600" dist="215900" dir="5400000" sx="95000" sy="95000" algn="t" rotWithShape="0">
                  <a:schemeClr val="accent1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9E179C97-5510-41BF-8DBA-5E237F2581B2}"/>
                  </a:ext>
                </a:extLst>
              </p:cNvPr>
              <p:cNvSpPr/>
              <p:nvPr/>
            </p:nvSpPr>
            <p:spPr>
              <a:xfrm>
                <a:off x="2246310" y="1638300"/>
                <a:ext cx="3676650" cy="295275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  <a:effectLst>
                <a:outerShdw blurRad="177800" dist="88900" dir="5400000" sx="95000" sy="95000" algn="t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F2612A1-C8E9-483E-B313-94D2CBF38B4F}"/>
                  </a:ext>
                </a:extLst>
              </p:cNvPr>
              <p:cNvGrpSpPr/>
              <p:nvPr/>
            </p:nvGrpSpPr>
            <p:grpSpPr>
              <a:xfrm>
                <a:off x="2153057" y="2329573"/>
                <a:ext cx="1949801" cy="1021076"/>
                <a:chOff x="2272444" y="4819178"/>
                <a:chExt cx="1949801" cy="1021076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CE3DF16C-CBC6-4BEE-8625-2BE44A28E235}"/>
                    </a:ext>
                  </a:extLst>
                </p:cNvPr>
                <p:cNvGrpSpPr/>
                <p:nvPr/>
              </p:nvGrpSpPr>
              <p:grpSpPr>
                <a:xfrm>
                  <a:off x="2567940" y="5064647"/>
                  <a:ext cx="1381125" cy="739706"/>
                  <a:chOff x="2552722" y="4841911"/>
                  <a:chExt cx="1695463" cy="908059"/>
                </a:xfrm>
              </p:grpSpPr>
              <p:sp>
                <p:nvSpPr>
                  <p:cNvPr id="66" name="Freeform 5">
                    <a:extLst>
                      <a:ext uri="{FF2B5EF4-FFF2-40B4-BE49-F238E27FC236}">
                        <a16:creationId xmlns:a16="http://schemas.microsoft.com/office/drawing/2014/main" id="{AA58E981-C182-4CA3-A7BC-00061BB859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0823" y="4886359"/>
                    <a:ext cx="815982" cy="804869"/>
                  </a:xfrm>
                  <a:custGeom>
                    <a:avLst/>
                    <a:gdLst>
                      <a:gd name="T0" fmla="*/ 7618 w 7719"/>
                      <a:gd name="T1" fmla="*/ 7613 h 7613"/>
                      <a:gd name="T2" fmla="*/ 0 w 7719"/>
                      <a:gd name="T3" fmla="*/ 7613 h 7613"/>
                      <a:gd name="T4" fmla="*/ 10 w 7719"/>
                      <a:gd name="T5" fmla="*/ 7220 h 7613"/>
                      <a:gd name="T6" fmla="*/ 39 w 7719"/>
                      <a:gd name="T7" fmla="*/ 6834 h 7613"/>
                      <a:gd name="T8" fmla="*/ 89 w 7719"/>
                      <a:gd name="T9" fmla="*/ 6453 h 7613"/>
                      <a:gd name="T10" fmla="*/ 156 w 7719"/>
                      <a:gd name="T11" fmla="*/ 6078 h 7613"/>
                      <a:gd name="T12" fmla="*/ 240 w 7719"/>
                      <a:gd name="T13" fmla="*/ 5710 h 7613"/>
                      <a:gd name="T14" fmla="*/ 343 w 7719"/>
                      <a:gd name="T15" fmla="*/ 5348 h 7613"/>
                      <a:gd name="T16" fmla="*/ 463 w 7719"/>
                      <a:gd name="T17" fmla="*/ 4995 h 7613"/>
                      <a:gd name="T18" fmla="*/ 599 w 7719"/>
                      <a:gd name="T19" fmla="*/ 4649 h 7613"/>
                      <a:gd name="T20" fmla="*/ 751 w 7719"/>
                      <a:gd name="T21" fmla="*/ 4312 h 7613"/>
                      <a:gd name="T22" fmla="*/ 920 w 7719"/>
                      <a:gd name="T23" fmla="*/ 3984 h 7613"/>
                      <a:gd name="T24" fmla="*/ 1103 w 7719"/>
                      <a:gd name="T25" fmla="*/ 3665 h 7613"/>
                      <a:gd name="T26" fmla="*/ 1301 w 7719"/>
                      <a:gd name="T27" fmla="*/ 3356 h 7613"/>
                      <a:gd name="T28" fmla="*/ 1513 w 7719"/>
                      <a:gd name="T29" fmla="*/ 3058 h 7613"/>
                      <a:gd name="T30" fmla="*/ 1740 w 7719"/>
                      <a:gd name="T31" fmla="*/ 2770 h 7613"/>
                      <a:gd name="T32" fmla="*/ 1979 w 7719"/>
                      <a:gd name="T33" fmla="*/ 2494 h 7613"/>
                      <a:gd name="T34" fmla="*/ 2231 w 7719"/>
                      <a:gd name="T35" fmla="*/ 2230 h 7613"/>
                      <a:gd name="T36" fmla="*/ 2496 w 7719"/>
                      <a:gd name="T37" fmla="*/ 1977 h 7613"/>
                      <a:gd name="T38" fmla="*/ 2773 w 7719"/>
                      <a:gd name="T39" fmla="*/ 1738 h 7613"/>
                      <a:gd name="T40" fmla="*/ 3060 w 7719"/>
                      <a:gd name="T41" fmla="*/ 1512 h 7613"/>
                      <a:gd name="T42" fmla="*/ 3359 w 7719"/>
                      <a:gd name="T43" fmla="*/ 1300 h 7613"/>
                      <a:gd name="T44" fmla="*/ 3668 w 7719"/>
                      <a:gd name="T45" fmla="*/ 1102 h 7613"/>
                      <a:gd name="T46" fmla="*/ 3987 w 7719"/>
                      <a:gd name="T47" fmla="*/ 919 h 7613"/>
                      <a:gd name="T48" fmla="*/ 4316 w 7719"/>
                      <a:gd name="T49" fmla="*/ 751 h 7613"/>
                      <a:gd name="T50" fmla="*/ 4653 w 7719"/>
                      <a:gd name="T51" fmla="*/ 598 h 7613"/>
                      <a:gd name="T52" fmla="*/ 4999 w 7719"/>
                      <a:gd name="T53" fmla="*/ 462 h 7613"/>
                      <a:gd name="T54" fmla="*/ 5353 w 7719"/>
                      <a:gd name="T55" fmla="*/ 342 h 7613"/>
                      <a:gd name="T56" fmla="*/ 5715 w 7719"/>
                      <a:gd name="T57" fmla="*/ 239 h 7613"/>
                      <a:gd name="T58" fmla="*/ 6083 w 7719"/>
                      <a:gd name="T59" fmla="*/ 154 h 7613"/>
                      <a:gd name="T60" fmla="*/ 6458 w 7719"/>
                      <a:gd name="T61" fmla="*/ 87 h 7613"/>
                      <a:gd name="T62" fmla="*/ 6839 w 7719"/>
                      <a:gd name="T63" fmla="*/ 39 h 7613"/>
                      <a:gd name="T64" fmla="*/ 7225 w 7719"/>
                      <a:gd name="T65" fmla="*/ 9 h 7613"/>
                      <a:gd name="T66" fmla="*/ 7618 w 7719"/>
                      <a:gd name="T67" fmla="*/ 0 h 7613"/>
                      <a:gd name="T68" fmla="*/ 7643 w 7719"/>
                      <a:gd name="T69" fmla="*/ 0 h 7613"/>
                      <a:gd name="T70" fmla="*/ 7668 w 7719"/>
                      <a:gd name="T71" fmla="*/ 0 h 7613"/>
                      <a:gd name="T72" fmla="*/ 7694 w 7719"/>
                      <a:gd name="T73" fmla="*/ 0 h 7613"/>
                      <a:gd name="T74" fmla="*/ 7719 w 7719"/>
                      <a:gd name="T75" fmla="*/ 0 h 7613"/>
                      <a:gd name="T76" fmla="*/ 7618 w 7719"/>
                      <a:gd name="T77" fmla="*/ 7613 h 76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7719" h="7613">
                        <a:moveTo>
                          <a:pt x="7618" y="7613"/>
                        </a:moveTo>
                        <a:lnTo>
                          <a:pt x="0" y="7613"/>
                        </a:lnTo>
                        <a:lnTo>
                          <a:pt x="10" y="7220"/>
                        </a:lnTo>
                        <a:lnTo>
                          <a:pt x="39" y="6834"/>
                        </a:lnTo>
                        <a:lnTo>
                          <a:pt x="89" y="6453"/>
                        </a:lnTo>
                        <a:lnTo>
                          <a:pt x="156" y="6078"/>
                        </a:lnTo>
                        <a:lnTo>
                          <a:pt x="240" y="5710"/>
                        </a:lnTo>
                        <a:lnTo>
                          <a:pt x="343" y="5348"/>
                        </a:lnTo>
                        <a:lnTo>
                          <a:pt x="463" y="4995"/>
                        </a:lnTo>
                        <a:lnTo>
                          <a:pt x="599" y="4649"/>
                        </a:lnTo>
                        <a:lnTo>
                          <a:pt x="751" y="4312"/>
                        </a:lnTo>
                        <a:lnTo>
                          <a:pt x="920" y="3984"/>
                        </a:lnTo>
                        <a:lnTo>
                          <a:pt x="1103" y="3665"/>
                        </a:lnTo>
                        <a:lnTo>
                          <a:pt x="1301" y="3356"/>
                        </a:lnTo>
                        <a:lnTo>
                          <a:pt x="1513" y="3058"/>
                        </a:lnTo>
                        <a:lnTo>
                          <a:pt x="1740" y="2770"/>
                        </a:lnTo>
                        <a:lnTo>
                          <a:pt x="1979" y="2494"/>
                        </a:lnTo>
                        <a:lnTo>
                          <a:pt x="2231" y="2230"/>
                        </a:lnTo>
                        <a:lnTo>
                          <a:pt x="2496" y="1977"/>
                        </a:lnTo>
                        <a:lnTo>
                          <a:pt x="2773" y="1738"/>
                        </a:lnTo>
                        <a:lnTo>
                          <a:pt x="3060" y="1512"/>
                        </a:lnTo>
                        <a:lnTo>
                          <a:pt x="3359" y="1300"/>
                        </a:lnTo>
                        <a:lnTo>
                          <a:pt x="3668" y="1102"/>
                        </a:lnTo>
                        <a:lnTo>
                          <a:pt x="3987" y="919"/>
                        </a:lnTo>
                        <a:lnTo>
                          <a:pt x="4316" y="751"/>
                        </a:lnTo>
                        <a:lnTo>
                          <a:pt x="4653" y="598"/>
                        </a:lnTo>
                        <a:lnTo>
                          <a:pt x="4999" y="462"/>
                        </a:lnTo>
                        <a:lnTo>
                          <a:pt x="5353" y="342"/>
                        </a:lnTo>
                        <a:lnTo>
                          <a:pt x="5715" y="239"/>
                        </a:lnTo>
                        <a:lnTo>
                          <a:pt x="6083" y="154"/>
                        </a:lnTo>
                        <a:lnTo>
                          <a:pt x="6458" y="87"/>
                        </a:lnTo>
                        <a:lnTo>
                          <a:pt x="6839" y="39"/>
                        </a:lnTo>
                        <a:lnTo>
                          <a:pt x="7225" y="9"/>
                        </a:lnTo>
                        <a:lnTo>
                          <a:pt x="7618" y="0"/>
                        </a:lnTo>
                        <a:lnTo>
                          <a:pt x="7643" y="0"/>
                        </a:lnTo>
                        <a:lnTo>
                          <a:pt x="7668" y="0"/>
                        </a:lnTo>
                        <a:lnTo>
                          <a:pt x="7694" y="0"/>
                        </a:lnTo>
                        <a:lnTo>
                          <a:pt x="7719" y="0"/>
                        </a:lnTo>
                        <a:lnTo>
                          <a:pt x="7618" y="761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7" name="Freeform 6">
                    <a:extLst>
                      <a:ext uri="{FF2B5EF4-FFF2-40B4-BE49-F238E27FC236}">
                        <a16:creationId xmlns:a16="http://schemas.microsoft.com/office/drawing/2014/main" id="{8564D325-E349-40DA-B3AC-D994DA3478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97278" y="5168936"/>
                    <a:ext cx="806457" cy="522292"/>
                  </a:xfrm>
                  <a:custGeom>
                    <a:avLst/>
                    <a:gdLst>
                      <a:gd name="T0" fmla="*/ 0 w 7617"/>
                      <a:gd name="T1" fmla="*/ 4932 h 4932"/>
                      <a:gd name="T2" fmla="*/ 5802 w 7617"/>
                      <a:gd name="T3" fmla="*/ 0 h 4932"/>
                      <a:gd name="T4" fmla="*/ 5911 w 7617"/>
                      <a:gd name="T5" fmla="*/ 130 h 4932"/>
                      <a:gd name="T6" fmla="*/ 6016 w 7617"/>
                      <a:gd name="T7" fmla="*/ 262 h 4932"/>
                      <a:gd name="T8" fmla="*/ 6118 w 7617"/>
                      <a:gd name="T9" fmla="*/ 396 h 4932"/>
                      <a:gd name="T10" fmla="*/ 6217 w 7617"/>
                      <a:gd name="T11" fmla="*/ 533 h 4932"/>
                      <a:gd name="T12" fmla="*/ 6313 w 7617"/>
                      <a:gd name="T13" fmla="*/ 671 h 4932"/>
                      <a:gd name="T14" fmla="*/ 6405 w 7617"/>
                      <a:gd name="T15" fmla="*/ 811 h 4932"/>
                      <a:gd name="T16" fmla="*/ 6494 w 7617"/>
                      <a:gd name="T17" fmla="*/ 953 h 4932"/>
                      <a:gd name="T18" fmla="*/ 6580 w 7617"/>
                      <a:gd name="T19" fmla="*/ 1096 h 4932"/>
                      <a:gd name="T20" fmla="*/ 6663 w 7617"/>
                      <a:gd name="T21" fmla="*/ 1243 h 4932"/>
                      <a:gd name="T22" fmla="*/ 6742 w 7617"/>
                      <a:gd name="T23" fmla="*/ 1390 h 4932"/>
                      <a:gd name="T24" fmla="*/ 6818 w 7617"/>
                      <a:gd name="T25" fmla="*/ 1539 h 4932"/>
                      <a:gd name="T26" fmla="*/ 6892 w 7617"/>
                      <a:gd name="T27" fmla="*/ 1689 h 4932"/>
                      <a:gd name="T28" fmla="*/ 6961 w 7617"/>
                      <a:gd name="T29" fmla="*/ 1840 h 4932"/>
                      <a:gd name="T30" fmla="*/ 7027 w 7617"/>
                      <a:gd name="T31" fmla="*/ 1994 h 4932"/>
                      <a:gd name="T32" fmla="*/ 7090 w 7617"/>
                      <a:gd name="T33" fmla="*/ 2148 h 4932"/>
                      <a:gd name="T34" fmla="*/ 7149 w 7617"/>
                      <a:gd name="T35" fmla="*/ 2304 h 4932"/>
                      <a:gd name="T36" fmla="*/ 7205 w 7617"/>
                      <a:gd name="T37" fmla="*/ 2461 h 4932"/>
                      <a:gd name="T38" fmla="*/ 7258 w 7617"/>
                      <a:gd name="T39" fmla="*/ 2619 h 4932"/>
                      <a:gd name="T40" fmla="*/ 7306 w 7617"/>
                      <a:gd name="T41" fmla="*/ 2779 h 4932"/>
                      <a:gd name="T42" fmla="*/ 7352 w 7617"/>
                      <a:gd name="T43" fmla="*/ 2940 h 4932"/>
                      <a:gd name="T44" fmla="*/ 7394 w 7617"/>
                      <a:gd name="T45" fmla="*/ 3102 h 4932"/>
                      <a:gd name="T46" fmla="*/ 7432 w 7617"/>
                      <a:gd name="T47" fmla="*/ 3264 h 4932"/>
                      <a:gd name="T48" fmla="*/ 7467 w 7617"/>
                      <a:gd name="T49" fmla="*/ 3428 h 4932"/>
                      <a:gd name="T50" fmla="*/ 7498 w 7617"/>
                      <a:gd name="T51" fmla="*/ 3592 h 4932"/>
                      <a:gd name="T52" fmla="*/ 7526 w 7617"/>
                      <a:gd name="T53" fmla="*/ 3757 h 4932"/>
                      <a:gd name="T54" fmla="*/ 7550 w 7617"/>
                      <a:gd name="T55" fmla="*/ 3923 h 4932"/>
                      <a:gd name="T56" fmla="*/ 7570 w 7617"/>
                      <a:gd name="T57" fmla="*/ 4090 h 4932"/>
                      <a:gd name="T58" fmla="*/ 7587 w 7617"/>
                      <a:gd name="T59" fmla="*/ 4257 h 4932"/>
                      <a:gd name="T60" fmla="*/ 7600 w 7617"/>
                      <a:gd name="T61" fmla="*/ 4425 h 4932"/>
                      <a:gd name="T62" fmla="*/ 7609 w 7617"/>
                      <a:gd name="T63" fmla="*/ 4593 h 4932"/>
                      <a:gd name="T64" fmla="*/ 7615 w 7617"/>
                      <a:gd name="T65" fmla="*/ 4763 h 4932"/>
                      <a:gd name="T66" fmla="*/ 7617 w 7617"/>
                      <a:gd name="T67" fmla="*/ 4932 h 4932"/>
                      <a:gd name="T68" fmla="*/ 0 w 7617"/>
                      <a:gd name="T69" fmla="*/ 4932 h 49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7617" h="4932">
                        <a:moveTo>
                          <a:pt x="0" y="4932"/>
                        </a:moveTo>
                        <a:lnTo>
                          <a:pt x="5802" y="0"/>
                        </a:lnTo>
                        <a:lnTo>
                          <a:pt x="5911" y="130"/>
                        </a:lnTo>
                        <a:lnTo>
                          <a:pt x="6016" y="262"/>
                        </a:lnTo>
                        <a:lnTo>
                          <a:pt x="6118" y="396"/>
                        </a:lnTo>
                        <a:lnTo>
                          <a:pt x="6217" y="533"/>
                        </a:lnTo>
                        <a:lnTo>
                          <a:pt x="6313" y="671"/>
                        </a:lnTo>
                        <a:lnTo>
                          <a:pt x="6405" y="811"/>
                        </a:lnTo>
                        <a:lnTo>
                          <a:pt x="6494" y="953"/>
                        </a:lnTo>
                        <a:lnTo>
                          <a:pt x="6580" y="1096"/>
                        </a:lnTo>
                        <a:lnTo>
                          <a:pt x="6663" y="1243"/>
                        </a:lnTo>
                        <a:lnTo>
                          <a:pt x="6742" y="1390"/>
                        </a:lnTo>
                        <a:lnTo>
                          <a:pt x="6818" y="1539"/>
                        </a:lnTo>
                        <a:lnTo>
                          <a:pt x="6892" y="1689"/>
                        </a:lnTo>
                        <a:lnTo>
                          <a:pt x="6961" y="1840"/>
                        </a:lnTo>
                        <a:lnTo>
                          <a:pt x="7027" y="1994"/>
                        </a:lnTo>
                        <a:lnTo>
                          <a:pt x="7090" y="2148"/>
                        </a:lnTo>
                        <a:lnTo>
                          <a:pt x="7149" y="2304"/>
                        </a:lnTo>
                        <a:lnTo>
                          <a:pt x="7205" y="2461"/>
                        </a:lnTo>
                        <a:lnTo>
                          <a:pt x="7258" y="2619"/>
                        </a:lnTo>
                        <a:lnTo>
                          <a:pt x="7306" y="2779"/>
                        </a:lnTo>
                        <a:lnTo>
                          <a:pt x="7352" y="2940"/>
                        </a:lnTo>
                        <a:lnTo>
                          <a:pt x="7394" y="3102"/>
                        </a:lnTo>
                        <a:lnTo>
                          <a:pt x="7432" y="3264"/>
                        </a:lnTo>
                        <a:lnTo>
                          <a:pt x="7467" y="3428"/>
                        </a:lnTo>
                        <a:lnTo>
                          <a:pt x="7498" y="3592"/>
                        </a:lnTo>
                        <a:lnTo>
                          <a:pt x="7526" y="3757"/>
                        </a:lnTo>
                        <a:lnTo>
                          <a:pt x="7550" y="3923"/>
                        </a:lnTo>
                        <a:lnTo>
                          <a:pt x="7570" y="4090"/>
                        </a:lnTo>
                        <a:lnTo>
                          <a:pt x="7587" y="4257"/>
                        </a:lnTo>
                        <a:lnTo>
                          <a:pt x="7600" y="4425"/>
                        </a:lnTo>
                        <a:lnTo>
                          <a:pt x="7609" y="4593"/>
                        </a:lnTo>
                        <a:lnTo>
                          <a:pt x="7615" y="4763"/>
                        </a:lnTo>
                        <a:lnTo>
                          <a:pt x="7617" y="4932"/>
                        </a:lnTo>
                        <a:lnTo>
                          <a:pt x="0" y="493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8" name="Freeform 7">
                    <a:extLst>
                      <a:ext uri="{FF2B5EF4-FFF2-40B4-BE49-F238E27FC236}">
                        <a16:creationId xmlns:a16="http://schemas.microsoft.com/office/drawing/2014/main" id="{19CBE969-47BA-437C-AD1D-38C89EB4EC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94104" y="4886359"/>
                    <a:ext cx="617543" cy="804869"/>
                  </a:xfrm>
                  <a:custGeom>
                    <a:avLst/>
                    <a:gdLst>
                      <a:gd name="T0" fmla="*/ 29 w 5831"/>
                      <a:gd name="T1" fmla="*/ 7613 h 7613"/>
                      <a:gd name="T2" fmla="*/ 0 w 5831"/>
                      <a:gd name="T3" fmla="*/ 0 h 7613"/>
                      <a:gd name="T4" fmla="*/ 14 w 5831"/>
                      <a:gd name="T5" fmla="*/ 0 h 7613"/>
                      <a:gd name="T6" fmla="*/ 29 w 5831"/>
                      <a:gd name="T7" fmla="*/ 0 h 7613"/>
                      <a:gd name="T8" fmla="*/ 238 w 5831"/>
                      <a:gd name="T9" fmla="*/ 2 h 7613"/>
                      <a:gd name="T10" fmla="*/ 446 w 5831"/>
                      <a:gd name="T11" fmla="*/ 11 h 7613"/>
                      <a:gd name="T12" fmla="*/ 654 w 5831"/>
                      <a:gd name="T13" fmla="*/ 25 h 7613"/>
                      <a:gd name="T14" fmla="*/ 860 w 5831"/>
                      <a:gd name="T15" fmla="*/ 45 h 7613"/>
                      <a:gd name="T16" fmla="*/ 1065 w 5831"/>
                      <a:gd name="T17" fmla="*/ 70 h 7613"/>
                      <a:gd name="T18" fmla="*/ 1270 w 5831"/>
                      <a:gd name="T19" fmla="*/ 101 h 7613"/>
                      <a:gd name="T20" fmla="*/ 1473 w 5831"/>
                      <a:gd name="T21" fmla="*/ 137 h 7613"/>
                      <a:gd name="T22" fmla="*/ 1674 w 5831"/>
                      <a:gd name="T23" fmla="*/ 179 h 7613"/>
                      <a:gd name="T24" fmla="*/ 1874 w 5831"/>
                      <a:gd name="T25" fmla="*/ 226 h 7613"/>
                      <a:gd name="T26" fmla="*/ 2074 w 5831"/>
                      <a:gd name="T27" fmla="*/ 279 h 7613"/>
                      <a:gd name="T28" fmla="*/ 2270 w 5831"/>
                      <a:gd name="T29" fmla="*/ 336 h 7613"/>
                      <a:gd name="T30" fmla="*/ 2465 w 5831"/>
                      <a:gd name="T31" fmla="*/ 399 h 7613"/>
                      <a:gd name="T32" fmla="*/ 2658 w 5831"/>
                      <a:gd name="T33" fmla="*/ 468 h 7613"/>
                      <a:gd name="T34" fmla="*/ 2849 w 5831"/>
                      <a:gd name="T35" fmla="*/ 541 h 7613"/>
                      <a:gd name="T36" fmla="*/ 3039 w 5831"/>
                      <a:gd name="T37" fmla="*/ 620 h 7613"/>
                      <a:gd name="T38" fmla="*/ 3225 w 5831"/>
                      <a:gd name="T39" fmla="*/ 703 h 7613"/>
                      <a:gd name="T40" fmla="*/ 3410 w 5831"/>
                      <a:gd name="T41" fmla="*/ 791 h 7613"/>
                      <a:gd name="T42" fmla="*/ 3592 w 5831"/>
                      <a:gd name="T43" fmla="*/ 884 h 7613"/>
                      <a:gd name="T44" fmla="*/ 3772 w 5831"/>
                      <a:gd name="T45" fmla="*/ 982 h 7613"/>
                      <a:gd name="T46" fmla="*/ 3949 w 5831"/>
                      <a:gd name="T47" fmla="*/ 1085 h 7613"/>
                      <a:gd name="T48" fmla="*/ 4123 w 5831"/>
                      <a:gd name="T49" fmla="*/ 1193 h 7613"/>
                      <a:gd name="T50" fmla="*/ 4294 w 5831"/>
                      <a:gd name="T51" fmla="*/ 1305 h 7613"/>
                      <a:gd name="T52" fmla="*/ 4462 w 5831"/>
                      <a:gd name="T53" fmla="*/ 1422 h 7613"/>
                      <a:gd name="T54" fmla="*/ 4629 w 5831"/>
                      <a:gd name="T55" fmla="*/ 1544 h 7613"/>
                      <a:gd name="T56" fmla="*/ 4791 w 5831"/>
                      <a:gd name="T57" fmla="*/ 1670 h 7613"/>
                      <a:gd name="T58" fmla="*/ 4950 w 5831"/>
                      <a:gd name="T59" fmla="*/ 1801 h 7613"/>
                      <a:gd name="T60" fmla="*/ 5106 w 5831"/>
                      <a:gd name="T61" fmla="*/ 1937 h 7613"/>
                      <a:gd name="T62" fmla="*/ 5258 w 5831"/>
                      <a:gd name="T63" fmla="*/ 2077 h 7613"/>
                      <a:gd name="T64" fmla="*/ 5408 w 5831"/>
                      <a:gd name="T65" fmla="*/ 2222 h 7613"/>
                      <a:gd name="T66" fmla="*/ 5553 w 5831"/>
                      <a:gd name="T67" fmla="*/ 2371 h 7613"/>
                      <a:gd name="T68" fmla="*/ 5694 w 5831"/>
                      <a:gd name="T69" fmla="*/ 2524 h 7613"/>
                      <a:gd name="T70" fmla="*/ 5831 w 5831"/>
                      <a:gd name="T71" fmla="*/ 2681 h 7613"/>
                      <a:gd name="T72" fmla="*/ 29 w 5831"/>
                      <a:gd name="T73" fmla="*/ 7613 h 76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5831" h="7613">
                        <a:moveTo>
                          <a:pt x="29" y="7613"/>
                        </a:move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29" y="0"/>
                        </a:lnTo>
                        <a:lnTo>
                          <a:pt x="238" y="2"/>
                        </a:lnTo>
                        <a:lnTo>
                          <a:pt x="446" y="11"/>
                        </a:lnTo>
                        <a:lnTo>
                          <a:pt x="654" y="25"/>
                        </a:lnTo>
                        <a:lnTo>
                          <a:pt x="860" y="45"/>
                        </a:lnTo>
                        <a:lnTo>
                          <a:pt x="1065" y="70"/>
                        </a:lnTo>
                        <a:lnTo>
                          <a:pt x="1270" y="101"/>
                        </a:lnTo>
                        <a:lnTo>
                          <a:pt x="1473" y="137"/>
                        </a:lnTo>
                        <a:lnTo>
                          <a:pt x="1674" y="179"/>
                        </a:lnTo>
                        <a:lnTo>
                          <a:pt x="1874" y="226"/>
                        </a:lnTo>
                        <a:lnTo>
                          <a:pt x="2074" y="279"/>
                        </a:lnTo>
                        <a:lnTo>
                          <a:pt x="2270" y="336"/>
                        </a:lnTo>
                        <a:lnTo>
                          <a:pt x="2465" y="399"/>
                        </a:lnTo>
                        <a:lnTo>
                          <a:pt x="2658" y="468"/>
                        </a:lnTo>
                        <a:lnTo>
                          <a:pt x="2849" y="541"/>
                        </a:lnTo>
                        <a:lnTo>
                          <a:pt x="3039" y="620"/>
                        </a:lnTo>
                        <a:lnTo>
                          <a:pt x="3225" y="703"/>
                        </a:lnTo>
                        <a:lnTo>
                          <a:pt x="3410" y="791"/>
                        </a:lnTo>
                        <a:lnTo>
                          <a:pt x="3592" y="884"/>
                        </a:lnTo>
                        <a:lnTo>
                          <a:pt x="3772" y="982"/>
                        </a:lnTo>
                        <a:lnTo>
                          <a:pt x="3949" y="1085"/>
                        </a:lnTo>
                        <a:lnTo>
                          <a:pt x="4123" y="1193"/>
                        </a:lnTo>
                        <a:lnTo>
                          <a:pt x="4294" y="1305"/>
                        </a:lnTo>
                        <a:lnTo>
                          <a:pt x="4462" y="1422"/>
                        </a:lnTo>
                        <a:lnTo>
                          <a:pt x="4629" y="1544"/>
                        </a:lnTo>
                        <a:lnTo>
                          <a:pt x="4791" y="1670"/>
                        </a:lnTo>
                        <a:lnTo>
                          <a:pt x="4950" y="1801"/>
                        </a:lnTo>
                        <a:lnTo>
                          <a:pt x="5106" y="1937"/>
                        </a:lnTo>
                        <a:lnTo>
                          <a:pt x="5258" y="2077"/>
                        </a:lnTo>
                        <a:lnTo>
                          <a:pt x="5408" y="2222"/>
                        </a:lnTo>
                        <a:lnTo>
                          <a:pt x="5553" y="2371"/>
                        </a:lnTo>
                        <a:lnTo>
                          <a:pt x="5694" y="2524"/>
                        </a:lnTo>
                        <a:lnTo>
                          <a:pt x="5831" y="2681"/>
                        </a:lnTo>
                        <a:lnTo>
                          <a:pt x="29" y="7613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9" name="Freeform 8">
                    <a:extLst>
                      <a:ext uri="{FF2B5EF4-FFF2-40B4-BE49-F238E27FC236}">
                        <a16:creationId xmlns:a16="http://schemas.microsoft.com/office/drawing/2014/main" id="{10A1877F-A5BA-4619-897F-20ECA57202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52722" y="4841911"/>
                    <a:ext cx="1695463" cy="849319"/>
                  </a:xfrm>
                  <a:custGeom>
                    <a:avLst/>
                    <a:gdLst>
                      <a:gd name="T0" fmla="*/ 466 w 16020"/>
                      <a:gd name="T1" fmla="*/ 7279 h 8027"/>
                      <a:gd name="T2" fmla="*/ 626 w 16020"/>
                      <a:gd name="T3" fmla="*/ 6368 h 8027"/>
                      <a:gd name="T4" fmla="*/ 888 w 16020"/>
                      <a:gd name="T5" fmla="*/ 5488 h 8027"/>
                      <a:gd name="T6" fmla="*/ 1251 w 16020"/>
                      <a:gd name="T7" fmla="*/ 4649 h 8027"/>
                      <a:gd name="T8" fmla="*/ 1709 w 16020"/>
                      <a:gd name="T9" fmla="*/ 3857 h 8027"/>
                      <a:gd name="T10" fmla="*/ 2262 w 16020"/>
                      <a:gd name="T11" fmla="*/ 3120 h 8027"/>
                      <a:gd name="T12" fmla="*/ 2912 w 16020"/>
                      <a:gd name="T13" fmla="*/ 2438 h 8027"/>
                      <a:gd name="T14" fmla="*/ 3644 w 16020"/>
                      <a:gd name="T15" fmla="*/ 1837 h 8027"/>
                      <a:gd name="T16" fmla="*/ 4433 w 16020"/>
                      <a:gd name="T17" fmla="*/ 1338 h 8027"/>
                      <a:gd name="T18" fmla="*/ 5273 w 16020"/>
                      <a:gd name="T19" fmla="*/ 944 h 8027"/>
                      <a:gd name="T20" fmla="*/ 6154 w 16020"/>
                      <a:gd name="T21" fmla="*/ 657 h 8027"/>
                      <a:gd name="T22" fmla="*/ 7069 w 16020"/>
                      <a:gd name="T23" fmla="*/ 483 h 8027"/>
                      <a:gd name="T24" fmla="*/ 8010 w 16020"/>
                      <a:gd name="T25" fmla="*/ 424 h 8027"/>
                      <a:gd name="T26" fmla="*/ 8951 w 16020"/>
                      <a:gd name="T27" fmla="*/ 483 h 8027"/>
                      <a:gd name="T28" fmla="*/ 9866 w 16020"/>
                      <a:gd name="T29" fmla="*/ 657 h 8027"/>
                      <a:gd name="T30" fmla="*/ 10747 w 16020"/>
                      <a:gd name="T31" fmla="*/ 944 h 8027"/>
                      <a:gd name="T32" fmla="*/ 11587 w 16020"/>
                      <a:gd name="T33" fmla="*/ 1338 h 8027"/>
                      <a:gd name="T34" fmla="*/ 12376 w 16020"/>
                      <a:gd name="T35" fmla="*/ 1837 h 8027"/>
                      <a:gd name="T36" fmla="*/ 13108 w 16020"/>
                      <a:gd name="T37" fmla="*/ 2438 h 8027"/>
                      <a:gd name="T38" fmla="*/ 13758 w 16020"/>
                      <a:gd name="T39" fmla="*/ 3120 h 8027"/>
                      <a:gd name="T40" fmla="*/ 14311 w 16020"/>
                      <a:gd name="T41" fmla="*/ 3857 h 8027"/>
                      <a:gd name="T42" fmla="*/ 14769 w 16020"/>
                      <a:gd name="T43" fmla="*/ 4649 h 8027"/>
                      <a:gd name="T44" fmla="*/ 15132 w 16020"/>
                      <a:gd name="T45" fmla="*/ 5488 h 8027"/>
                      <a:gd name="T46" fmla="*/ 15394 w 16020"/>
                      <a:gd name="T47" fmla="*/ 6368 h 8027"/>
                      <a:gd name="T48" fmla="*/ 15554 w 16020"/>
                      <a:gd name="T49" fmla="*/ 7279 h 8027"/>
                      <a:gd name="T50" fmla="*/ 16020 w 16020"/>
                      <a:gd name="T51" fmla="*/ 8027 h 8027"/>
                      <a:gd name="T52" fmla="*/ 15942 w 16020"/>
                      <a:gd name="T53" fmla="*/ 7042 h 8027"/>
                      <a:gd name="T54" fmla="*/ 15752 w 16020"/>
                      <a:gd name="T55" fmla="*/ 6086 h 8027"/>
                      <a:gd name="T56" fmla="*/ 15454 w 16020"/>
                      <a:gd name="T57" fmla="*/ 5164 h 8027"/>
                      <a:gd name="T58" fmla="*/ 15051 w 16020"/>
                      <a:gd name="T59" fmla="*/ 4286 h 8027"/>
                      <a:gd name="T60" fmla="*/ 14546 w 16020"/>
                      <a:gd name="T61" fmla="*/ 3461 h 8027"/>
                      <a:gd name="T62" fmla="*/ 13943 w 16020"/>
                      <a:gd name="T63" fmla="*/ 2695 h 8027"/>
                      <a:gd name="T64" fmla="*/ 13238 w 16020"/>
                      <a:gd name="T65" fmla="*/ 1988 h 8027"/>
                      <a:gd name="T66" fmla="*/ 12453 w 16020"/>
                      <a:gd name="T67" fmla="*/ 1376 h 8027"/>
                      <a:gd name="T68" fmla="*/ 11609 w 16020"/>
                      <a:gd name="T69" fmla="*/ 871 h 8027"/>
                      <a:gd name="T70" fmla="*/ 10714 w 16020"/>
                      <a:gd name="T71" fmla="*/ 477 h 8027"/>
                      <a:gd name="T72" fmla="*/ 9777 w 16020"/>
                      <a:gd name="T73" fmla="*/ 199 h 8027"/>
                      <a:gd name="T74" fmla="*/ 8806 w 16020"/>
                      <a:gd name="T75" fmla="*/ 40 h 8027"/>
                      <a:gd name="T76" fmla="*/ 7810 w 16020"/>
                      <a:gd name="T77" fmla="*/ 3 h 8027"/>
                      <a:gd name="T78" fmla="*/ 6823 w 16020"/>
                      <a:gd name="T79" fmla="*/ 89 h 8027"/>
                      <a:gd name="T80" fmla="*/ 5863 w 16020"/>
                      <a:gd name="T81" fmla="*/ 296 h 8027"/>
                      <a:gd name="T82" fmla="*/ 4942 w 16020"/>
                      <a:gd name="T83" fmla="*/ 621 h 8027"/>
                      <a:gd name="T84" fmla="*/ 4067 w 16020"/>
                      <a:gd name="T85" fmla="*/ 1060 h 8027"/>
                      <a:gd name="T86" fmla="*/ 3246 w 16020"/>
                      <a:gd name="T87" fmla="*/ 1608 h 8027"/>
                      <a:gd name="T88" fmla="*/ 2488 w 16020"/>
                      <a:gd name="T89" fmla="*/ 2262 h 8027"/>
                      <a:gd name="T90" fmla="*/ 1823 w 16020"/>
                      <a:gd name="T91" fmla="*/ 2993 h 8027"/>
                      <a:gd name="T92" fmla="*/ 1260 w 16020"/>
                      <a:gd name="T93" fmla="*/ 3784 h 8027"/>
                      <a:gd name="T94" fmla="*/ 795 w 16020"/>
                      <a:gd name="T95" fmla="*/ 4632 h 8027"/>
                      <a:gd name="T96" fmla="*/ 435 w 16020"/>
                      <a:gd name="T97" fmla="*/ 5528 h 8027"/>
                      <a:gd name="T98" fmla="*/ 179 w 16020"/>
                      <a:gd name="T99" fmla="*/ 6464 h 8027"/>
                      <a:gd name="T100" fmla="*/ 34 w 16020"/>
                      <a:gd name="T101" fmla="*/ 7433 h 80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020" h="8027">
                        <a:moveTo>
                          <a:pt x="415" y="8027"/>
                        </a:moveTo>
                        <a:lnTo>
                          <a:pt x="421" y="7839"/>
                        </a:lnTo>
                        <a:lnTo>
                          <a:pt x="432" y="7651"/>
                        </a:lnTo>
                        <a:lnTo>
                          <a:pt x="447" y="7464"/>
                        </a:lnTo>
                        <a:lnTo>
                          <a:pt x="466" y="7279"/>
                        </a:lnTo>
                        <a:lnTo>
                          <a:pt x="490" y="7095"/>
                        </a:lnTo>
                        <a:lnTo>
                          <a:pt x="518" y="6911"/>
                        </a:lnTo>
                        <a:lnTo>
                          <a:pt x="550" y="6729"/>
                        </a:lnTo>
                        <a:lnTo>
                          <a:pt x="586" y="6548"/>
                        </a:lnTo>
                        <a:lnTo>
                          <a:pt x="626" y="6368"/>
                        </a:lnTo>
                        <a:lnTo>
                          <a:pt x="670" y="6190"/>
                        </a:lnTo>
                        <a:lnTo>
                          <a:pt x="719" y="6012"/>
                        </a:lnTo>
                        <a:lnTo>
                          <a:pt x="771" y="5836"/>
                        </a:lnTo>
                        <a:lnTo>
                          <a:pt x="828" y="5661"/>
                        </a:lnTo>
                        <a:lnTo>
                          <a:pt x="888" y="5488"/>
                        </a:lnTo>
                        <a:lnTo>
                          <a:pt x="953" y="5317"/>
                        </a:lnTo>
                        <a:lnTo>
                          <a:pt x="1021" y="5148"/>
                        </a:lnTo>
                        <a:lnTo>
                          <a:pt x="1093" y="4980"/>
                        </a:lnTo>
                        <a:lnTo>
                          <a:pt x="1170" y="4814"/>
                        </a:lnTo>
                        <a:lnTo>
                          <a:pt x="1251" y="4649"/>
                        </a:lnTo>
                        <a:lnTo>
                          <a:pt x="1335" y="4487"/>
                        </a:lnTo>
                        <a:lnTo>
                          <a:pt x="1423" y="4327"/>
                        </a:lnTo>
                        <a:lnTo>
                          <a:pt x="1515" y="4167"/>
                        </a:lnTo>
                        <a:lnTo>
                          <a:pt x="1610" y="4011"/>
                        </a:lnTo>
                        <a:lnTo>
                          <a:pt x="1709" y="3857"/>
                        </a:lnTo>
                        <a:lnTo>
                          <a:pt x="1812" y="3705"/>
                        </a:lnTo>
                        <a:lnTo>
                          <a:pt x="1919" y="3555"/>
                        </a:lnTo>
                        <a:lnTo>
                          <a:pt x="2030" y="3407"/>
                        </a:lnTo>
                        <a:lnTo>
                          <a:pt x="2145" y="3262"/>
                        </a:lnTo>
                        <a:lnTo>
                          <a:pt x="2262" y="3120"/>
                        </a:lnTo>
                        <a:lnTo>
                          <a:pt x="2384" y="2980"/>
                        </a:lnTo>
                        <a:lnTo>
                          <a:pt x="2509" y="2842"/>
                        </a:lnTo>
                        <a:lnTo>
                          <a:pt x="2637" y="2707"/>
                        </a:lnTo>
                        <a:lnTo>
                          <a:pt x="2773" y="2570"/>
                        </a:lnTo>
                        <a:lnTo>
                          <a:pt x="2912" y="2438"/>
                        </a:lnTo>
                        <a:lnTo>
                          <a:pt x="3053" y="2310"/>
                        </a:lnTo>
                        <a:lnTo>
                          <a:pt x="3197" y="2186"/>
                        </a:lnTo>
                        <a:lnTo>
                          <a:pt x="3343" y="2066"/>
                        </a:lnTo>
                        <a:lnTo>
                          <a:pt x="3492" y="1949"/>
                        </a:lnTo>
                        <a:lnTo>
                          <a:pt x="3644" y="1837"/>
                        </a:lnTo>
                        <a:lnTo>
                          <a:pt x="3797" y="1729"/>
                        </a:lnTo>
                        <a:lnTo>
                          <a:pt x="3953" y="1625"/>
                        </a:lnTo>
                        <a:lnTo>
                          <a:pt x="4110" y="1525"/>
                        </a:lnTo>
                        <a:lnTo>
                          <a:pt x="4270" y="1430"/>
                        </a:lnTo>
                        <a:lnTo>
                          <a:pt x="4433" y="1338"/>
                        </a:lnTo>
                        <a:lnTo>
                          <a:pt x="4597" y="1251"/>
                        </a:lnTo>
                        <a:lnTo>
                          <a:pt x="4763" y="1168"/>
                        </a:lnTo>
                        <a:lnTo>
                          <a:pt x="4931" y="1089"/>
                        </a:lnTo>
                        <a:lnTo>
                          <a:pt x="5100" y="1014"/>
                        </a:lnTo>
                        <a:lnTo>
                          <a:pt x="5273" y="944"/>
                        </a:lnTo>
                        <a:lnTo>
                          <a:pt x="5446" y="878"/>
                        </a:lnTo>
                        <a:lnTo>
                          <a:pt x="5620" y="815"/>
                        </a:lnTo>
                        <a:lnTo>
                          <a:pt x="5796" y="758"/>
                        </a:lnTo>
                        <a:lnTo>
                          <a:pt x="5974" y="706"/>
                        </a:lnTo>
                        <a:lnTo>
                          <a:pt x="6154" y="657"/>
                        </a:lnTo>
                        <a:lnTo>
                          <a:pt x="6334" y="613"/>
                        </a:lnTo>
                        <a:lnTo>
                          <a:pt x="6516" y="574"/>
                        </a:lnTo>
                        <a:lnTo>
                          <a:pt x="6699" y="539"/>
                        </a:lnTo>
                        <a:lnTo>
                          <a:pt x="6884" y="509"/>
                        </a:lnTo>
                        <a:lnTo>
                          <a:pt x="7069" y="483"/>
                        </a:lnTo>
                        <a:lnTo>
                          <a:pt x="7255" y="462"/>
                        </a:lnTo>
                        <a:lnTo>
                          <a:pt x="7442" y="446"/>
                        </a:lnTo>
                        <a:lnTo>
                          <a:pt x="7631" y="434"/>
                        </a:lnTo>
                        <a:lnTo>
                          <a:pt x="7820" y="427"/>
                        </a:lnTo>
                        <a:lnTo>
                          <a:pt x="8010" y="424"/>
                        </a:lnTo>
                        <a:lnTo>
                          <a:pt x="8200" y="427"/>
                        </a:lnTo>
                        <a:lnTo>
                          <a:pt x="8389" y="434"/>
                        </a:lnTo>
                        <a:lnTo>
                          <a:pt x="8578" y="446"/>
                        </a:lnTo>
                        <a:lnTo>
                          <a:pt x="8765" y="462"/>
                        </a:lnTo>
                        <a:lnTo>
                          <a:pt x="8951" y="483"/>
                        </a:lnTo>
                        <a:lnTo>
                          <a:pt x="9136" y="509"/>
                        </a:lnTo>
                        <a:lnTo>
                          <a:pt x="9321" y="539"/>
                        </a:lnTo>
                        <a:lnTo>
                          <a:pt x="9504" y="574"/>
                        </a:lnTo>
                        <a:lnTo>
                          <a:pt x="9686" y="613"/>
                        </a:lnTo>
                        <a:lnTo>
                          <a:pt x="9866" y="657"/>
                        </a:lnTo>
                        <a:lnTo>
                          <a:pt x="10046" y="706"/>
                        </a:lnTo>
                        <a:lnTo>
                          <a:pt x="10224" y="758"/>
                        </a:lnTo>
                        <a:lnTo>
                          <a:pt x="10400" y="815"/>
                        </a:lnTo>
                        <a:lnTo>
                          <a:pt x="10574" y="878"/>
                        </a:lnTo>
                        <a:lnTo>
                          <a:pt x="10747" y="944"/>
                        </a:lnTo>
                        <a:lnTo>
                          <a:pt x="10920" y="1014"/>
                        </a:lnTo>
                        <a:lnTo>
                          <a:pt x="11089" y="1089"/>
                        </a:lnTo>
                        <a:lnTo>
                          <a:pt x="11257" y="1168"/>
                        </a:lnTo>
                        <a:lnTo>
                          <a:pt x="11423" y="1251"/>
                        </a:lnTo>
                        <a:lnTo>
                          <a:pt x="11587" y="1338"/>
                        </a:lnTo>
                        <a:lnTo>
                          <a:pt x="11750" y="1430"/>
                        </a:lnTo>
                        <a:lnTo>
                          <a:pt x="11910" y="1525"/>
                        </a:lnTo>
                        <a:lnTo>
                          <a:pt x="12067" y="1625"/>
                        </a:lnTo>
                        <a:lnTo>
                          <a:pt x="12223" y="1729"/>
                        </a:lnTo>
                        <a:lnTo>
                          <a:pt x="12376" y="1837"/>
                        </a:lnTo>
                        <a:lnTo>
                          <a:pt x="12528" y="1949"/>
                        </a:lnTo>
                        <a:lnTo>
                          <a:pt x="12677" y="2066"/>
                        </a:lnTo>
                        <a:lnTo>
                          <a:pt x="12823" y="2186"/>
                        </a:lnTo>
                        <a:lnTo>
                          <a:pt x="12967" y="2310"/>
                        </a:lnTo>
                        <a:lnTo>
                          <a:pt x="13108" y="2438"/>
                        </a:lnTo>
                        <a:lnTo>
                          <a:pt x="13247" y="2570"/>
                        </a:lnTo>
                        <a:lnTo>
                          <a:pt x="13383" y="2707"/>
                        </a:lnTo>
                        <a:lnTo>
                          <a:pt x="13511" y="2842"/>
                        </a:lnTo>
                        <a:lnTo>
                          <a:pt x="13636" y="2980"/>
                        </a:lnTo>
                        <a:lnTo>
                          <a:pt x="13758" y="3120"/>
                        </a:lnTo>
                        <a:lnTo>
                          <a:pt x="13876" y="3262"/>
                        </a:lnTo>
                        <a:lnTo>
                          <a:pt x="13990" y="3407"/>
                        </a:lnTo>
                        <a:lnTo>
                          <a:pt x="14101" y="3555"/>
                        </a:lnTo>
                        <a:lnTo>
                          <a:pt x="14208" y="3705"/>
                        </a:lnTo>
                        <a:lnTo>
                          <a:pt x="14311" y="3857"/>
                        </a:lnTo>
                        <a:lnTo>
                          <a:pt x="14410" y="4011"/>
                        </a:lnTo>
                        <a:lnTo>
                          <a:pt x="14506" y="4167"/>
                        </a:lnTo>
                        <a:lnTo>
                          <a:pt x="14597" y="4327"/>
                        </a:lnTo>
                        <a:lnTo>
                          <a:pt x="14685" y="4487"/>
                        </a:lnTo>
                        <a:lnTo>
                          <a:pt x="14769" y="4649"/>
                        </a:lnTo>
                        <a:lnTo>
                          <a:pt x="14850" y="4814"/>
                        </a:lnTo>
                        <a:lnTo>
                          <a:pt x="14927" y="4980"/>
                        </a:lnTo>
                        <a:lnTo>
                          <a:pt x="14999" y="5148"/>
                        </a:lnTo>
                        <a:lnTo>
                          <a:pt x="15067" y="5317"/>
                        </a:lnTo>
                        <a:lnTo>
                          <a:pt x="15132" y="5488"/>
                        </a:lnTo>
                        <a:lnTo>
                          <a:pt x="15192" y="5661"/>
                        </a:lnTo>
                        <a:lnTo>
                          <a:pt x="15249" y="5836"/>
                        </a:lnTo>
                        <a:lnTo>
                          <a:pt x="15301" y="6012"/>
                        </a:lnTo>
                        <a:lnTo>
                          <a:pt x="15350" y="6190"/>
                        </a:lnTo>
                        <a:lnTo>
                          <a:pt x="15394" y="6368"/>
                        </a:lnTo>
                        <a:lnTo>
                          <a:pt x="15434" y="6548"/>
                        </a:lnTo>
                        <a:lnTo>
                          <a:pt x="15470" y="6729"/>
                        </a:lnTo>
                        <a:lnTo>
                          <a:pt x="15502" y="6911"/>
                        </a:lnTo>
                        <a:lnTo>
                          <a:pt x="15530" y="7095"/>
                        </a:lnTo>
                        <a:lnTo>
                          <a:pt x="15554" y="7279"/>
                        </a:lnTo>
                        <a:lnTo>
                          <a:pt x="15573" y="7464"/>
                        </a:lnTo>
                        <a:lnTo>
                          <a:pt x="15588" y="7651"/>
                        </a:lnTo>
                        <a:lnTo>
                          <a:pt x="15599" y="7839"/>
                        </a:lnTo>
                        <a:lnTo>
                          <a:pt x="15605" y="8027"/>
                        </a:lnTo>
                        <a:lnTo>
                          <a:pt x="16020" y="8027"/>
                        </a:lnTo>
                        <a:lnTo>
                          <a:pt x="16013" y="7828"/>
                        </a:lnTo>
                        <a:lnTo>
                          <a:pt x="16002" y="7629"/>
                        </a:lnTo>
                        <a:lnTo>
                          <a:pt x="15987" y="7433"/>
                        </a:lnTo>
                        <a:lnTo>
                          <a:pt x="15966" y="7237"/>
                        </a:lnTo>
                        <a:lnTo>
                          <a:pt x="15942" y="7042"/>
                        </a:lnTo>
                        <a:lnTo>
                          <a:pt x="15913" y="6848"/>
                        </a:lnTo>
                        <a:lnTo>
                          <a:pt x="15879" y="6656"/>
                        </a:lnTo>
                        <a:lnTo>
                          <a:pt x="15841" y="6464"/>
                        </a:lnTo>
                        <a:lnTo>
                          <a:pt x="15799" y="6275"/>
                        </a:lnTo>
                        <a:lnTo>
                          <a:pt x="15752" y="6086"/>
                        </a:lnTo>
                        <a:lnTo>
                          <a:pt x="15701" y="5898"/>
                        </a:lnTo>
                        <a:lnTo>
                          <a:pt x="15646" y="5712"/>
                        </a:lnTo>
                        <a:lnTo>
                          <a:pt x="15585" y="5528"/>
                        </a:lnTo>
                        <a:lnTo>
                          <a:pt x="15522" y="5345"/>
                        </a:lnTo>
                        <a:lnTo>
                          <a:pt x="15454" y="5164"/>
                        </a:lnTo>
                        <a:lnTo>
                          <a:pt x="15381" y="4985"/>
                        </a:lnTo>
                        <a:lnTo>
                          <a:pt x="15305" y="4808"/>
                        </a:lnTo>
                        <a:lnTo>
                          <a:pt x="15225" y="4632"/>
                        </a:lnTo>
                        <a:lnTo>
                          <a:pt x="15140" y="4459"/>
                        </a:lnTo>
                        <a:lnTo>
                          <a:pt x="15051" y="4286"/>
                        </a:lnTo>
                        <a:lnTo>
                          <a:pt x="14959" y="4117"/>
                        </a:lnTo>
                        <a:lnTo>
                          <a:pt x="14862" y="3949"/>
                        </a:lnTo>
                        <a:lnTo>
                          <a:pt x="14760" y="3784"/>
                        </a:lnTo>
                        <a:lnTo>
                          <a:pt x="14655" y="3621"/>
                        </a:lnTo>
                        <a:lnTo>
                          <a:pt x="14546" y="3461"/>
                        </a:lnTo>
                        <a:lnTo>
                          <a:pt x="14434" y="3303"/>
                        </a:lnTo>
                        <a:lnTo>
                          <a:pt x="14317" y="3147"/>
                        </a:lnTo>
                        <a:lnTo>
                          <a:pt x="14197" y="2993"/>
                        </a:lnTo>
                        <a:lnTo>
                          <a:pt x="14072" y="2843"/>
                        </a:lnTo>
                        <a:lnTo>
                          <a:pt x="13943" y="2695"/>
                        </a:lnTo>
                        <a:lnTo>
                          <a:pt x="13811" y="2548"/>
                        </a:lnTo>
                        <a:lnTo>
                          <a:pt x="13676" y="2406"/>
                        </a:lnTo>
                        <a:lnTo>
                          <a:pt x="13532" y="2262"/>
                        </a:lnTo>
                        <a:lnTo>
                          <a:pt x="13386" y="2123"/>
                        </a:lnTo>
                        <a:lnTo>
                          <a:pt x="13238" y="1988"/>
                        </a:lnTo>
                        <a:lnTo>
                          <a:pt x="13085" y="1857"/>
                        </a:lnTo>
                        <a:lnTo>
                          <a:pt x="12931" y="1730"/>
                        </a:lnTo>
                        <a:lnTo>
                          <a:pt x="12774" y="1608"/>
                        </a:lnTo>
                        <a:lnTo>
                          <a:pt x="12615" y="1490"/>
                        </a:lnTo>
                        <a:lnTo>
                          <a:pt x="12453" y="1376"/>
                        </a:lnTo>
                        <a:lnTo>
                          <a:pt x="12288" y="1266"/>
                        </a:lnTo>
                        <a:lnTo>
                          <a:pt x="12122" y="1161"/>
                        </a:lnTo>
                        <a:lnTo>
                          <a:pt x="11953" y="1060"/>
                        </a:lnTo>
                        <a:lnTo>
                          <a:pt x="11783" y="963"/>
                        </a:lnTo>
                        <a:lnTo>
                          <a:pt x="11609" y="871"/>
                        </a:lnTo>
                        <a:lnTo>
                          <a:pt x="11434" y="783"/>
                        </a:lnTo>
                        <a:lnTo>
                          <a:pt x="11257" y="699"/>
                        </a:lnTo>
                        <a:lnTo>
                          <a:pt x="11078" y="621"/>
                        </a:lnTo>
                        <a:lnTo>
                          <a:pt x="10897" y="547"/>
                        </a:lnTo>
                        <a:lnTo>
                          <a:pt x="10714" y="477"/>
                        </a:lnTo>
                        <a:lnTo>
                          <a:pt x="10530" y="412"/>
                        </a:lnTo>
                        <a:lnTo>
                          <a:pt x="10344" y="352"/>
                        </a:lnTo>
                        <a:lnTo>
                          <a:pt x="10157" y="296"/>
                        </a:lnTo>
                        <a:lnTo>
                          <a:pt x="9967" y="245"/>
                        </a:lnTo>
                        <a:lnTo>
                          <a:pt x="9777" y="199"/>
                        </a:lnTo>
                        <a:lnTo>
                          <a:pt x="9585" y="158"/>
                        </a:lnTo>
                        <a:lnTo>
                          <a:pt x="9393" y="121"/>
                        </a:lnTo>
                        <a:lnTo>
                          <a:pt x="9197" y="89"/>
                        </a:lnTo>
                        <a:lnTo>
                          <a:pt x="9002" y="62"/>
                        </a:lnTo>
                        <a:lnTo>
                          <a:pt x="8806" y="40"/>
                        </a:lnTo>
                        <a:lnTo>
                          <a:pt x="8609" y="22"/>
                        </a:lnTo>
                        <a:lnTo>
                          <a:pt x="8409" y="10"/>
                        </a:lnTo>
                        <a:lnTo>
                          <a:pt x="8210" y="3"/>
                        </a:lnTo>
                        <a:lnTo>
                          <a:pt x="8010" y="0"/>
                        </a:lnTo>
                        <a:lnTo>
                          <a:pt x="7810" y="3"/>
                        </a:lnTo>
                        <a:lnTo>
                          <a:pt x="7611" y="10"/>
                        </a:lnTo>
                        <a:lnTo>
                          <a:pt x="7412" y="22"/>
                        </a:lnTo>
                        <a:lnTo>
                          <a:pt x="7214" y="40"/>
                        </a:lnTo>
                        <a:lnTo>
                          <a:pt x="7018" y="62"/>
                        </a:lnTo>
                        <a:lnTo>
                          <a:pt x="6823" y="89"/>
                        </a:lnTo>
                        <a:lnTo>
                          <a:pt x="6628" y="121"/>
                        </a:lnTo>
                        <a:lnTo>
                          <a:pt x="6435" y="158"/>
                        </a:lnTo>
                        <a:lnTo>
                          <a:pt x="6243" y="199"/>
                        </a:lnTo>
                        <a:lnTo>
                          <a:pt x="6053" y="245"/>
                        </a:lnTo>
                        <a:lnTo>
                          <a:pt x="5863" y="296"/>
                        </a:lnTo>
                        <a:lnTo>
                          <a:pt x="5676" y="352"/>
                        </a:lnTo>
                        <a:lnTo>
                          <a:pt x="5490" y="412"/>
                        </a:lnTo>
                        <a:lnTo>
                          <a:pt x="5306" y="477"/>
                        </a:lnTo>
                        <a:lnTo>
                          <a:pt x="5123" y="547"/>
                        </a:lnTo>
                        <a:lnTo>
                          <a:pt x="4942" y="621"/>
                        </a:lnTo>
                        <a:lnTo>
                          <a:pt x="4763" y="699"/>
                        </a:lnTo>
                        <a:lnTo>
                          <a:pt x="4586" y="783"/>
                        </a:lnTo>
                        <a:lnTo>
                          <a:pt x="4411" y="871"/>
                        </a:lnTo>
                        <a:lnTo>
                          <a:pt x="4238" y="963"/>
                        </a:lnTo>
                        <a:lnTo>
                          <a:pt x="4067" y="1060"/>
                        </a:lnTo>
                        <a:lnTo>
                          <a:pt x="3898" y="1161"/>
                        </a:lnTo>
                        <a:lnTo>
                          <a:pt x="3732" y="1266"/>
                        </a:lnTo>
                        <a:lnTo>
                          <a:pt x="3567" y="1376"/>
                        </a:lnTo>
                        <a:lnTo>
                          <a:pt x="3405" y="1490"/>
                        </a:lnTo>
                        <a:lnTo>
                          <a:pt x="3246" y="1608"/>
                        </a:lnTo>
                        <a:lnTo>
                          <a:pt x="3089" y="1730"/>
                        </a:lnTo>
                        <a:lnTo>
                          <a:pt x="2935" y="1857"/>
                        </a:lnTo>
                        <a:lnTo>
                          <a:pt x="2782" y="1988"/>
                        </a:lnTo>
                        <a:lnTo>
                          <a:pt x="2634" y="2123"/>
                        </a:lnTo>
                        <a:lnTo>
                          <a:pt x="2488" y="2262"/>
                        </a:lnTo>
                        <a:lnTo>
                          <a:pt x="2345" y="2406"/>
                        </a:lnTo>
                        <a:lnTo>
                          <a:pt x="2209" y="2548"/>
                        </a:lnTo>
                        <a:lnTo>
                          <a:pt x="2077" y="2695"/>
                        </a:lnTo>
                        <a:lnTo>
                          <a:pt x="1948" y="2843"/>
                        </a:lnTo>
                        <a:lnTo>
                          <a:pt x="1823" y="2993"/>
                        </a:lnTo>
                        <a:lnTo>
                          <a:pt x="1703" y="3147"/>
                        </a:lnTo>
                        <a:lnTo>
                          <a:pt x="1586" y="3303"/>
                        </a:lnTo>
                        <a:lnTo>
                          <a:pt x="1474" y="3461"/>
                        </a:lnTo>
                        <a:lnTo>
                          <a:pt x="1365" y="3621"/>
                        </a:lnTo>
                        <a:lnTo>
                          <a:pt x="1260" y="3784"/>
                        </a:lnTo>
                        <a:lnTo>
                          <a:pt x="1158" y="3949"/>
                        </a:lnTo>
                        <a:lnTo>
                          <a:pt x="1062" y="4117"/>
                        </a:lnTo>
                        <a:lnTo>
                          <a:pt x="969" y="4286"/>
                        </a:lnTo>
                        <a:lnTo>
                          <a:pt x="880" y="4459"/>
                        </a:lnTo>
                        <a:lnTo>
                          <a:pt x="795" y="4632"/>
                        </a:lnTo>
                        <a:lnTo>
                          <a:pt x="715" y="4808"/>
                        </a:lnTo>
                        <a:lnTo>
                          <a:pt x="639" y="4985"/>
                        </a:lnTo>
                        <a:lnTo>
                          <a:pt x="566" y="5164"/>
                        </a:lnTo>
                        <a:lnTo>
                          <a:pt x="498" y="5345"/>
                        </a:lnTo>
                        <a:lnTo>
                          <a:pt x="435" y="5528"/>
                        </a:lnTo>
                        <a:lnTo>
                          <a:pt x="374" y="5712"/>
                        </a:lnTo>
                        <a:lnTo>
                          <a:pt x="319" y="5898"/>
                        </a:lnTo>
                        <a:lnTo>
                          <a:pt x="268" y="6086"/>
                        </a:lnTo>
                        <a:lnTo>
                          <a:pt x="221" y="6275"/>
                        </a:lnTo>
                        <a:lnTo>
                          <a:pt x="179" y="6464"/>
                        </a:lnTo>
                        <a:lnTo>
                          <a:pt x="141" y="6656"/>
                        </a:lnTo>
                        <a:lnTo>
                          <a:pt x="107" y="6848"/>
                        </a:lnTo>
                        <a:lnTo>
                          <a:pt x="78" y="7042"/>
                        </a:lnTo>
                        <a:lnTo>
                          <a:pt x="54" y="7237"/>
                        </a:lnTo>
                        <a:lnTo>
                          <a:pt x="34" y="7433"/>
                        </a:lnTo>
                        <a:lnTo>
                          <a:pt x="18" y="7629"/>
                        </a:lnTo>
                        <a:lnTo>
                          <a:pt x="7" y="7828"/>
                        </a:lnTo>
                        <a:lnTo>
                          <a:pt x="0" y="8027"/>
                        </a:lnTo>
                        <a:lnTo>
                          <a:pt x="415" y="802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" name="Rectangle 9">
                    <a:extLst>
                      <a:ext uri="{FF2B5EF4-FFF2-40B4-BE49-F238E27FC236}">
                        <a16:creationId xmlns:a16="http://schemas.microsoft.com/office/drawing/2014/main" id="{61FD7AC2-0EEA-4895-936B-DC542F2F43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94104" y="4954626"/>
                    <a:ext cx="12701" cy="134938"/>
                  </a:xfrm>
                  <a:prstGeom prst="rect">
                    <a:avLst/>
                  </a:pr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1" name="Freeform 10">
                    <a:extLst>
                      <a:ext uri="{FF2B5EF4-FFF2-40B4-BE49-F238E27FC236}">
                        <a16:creationId xmlns:a16="http://schemas.microsoft.com/office/drawing/2014/main" id="{3BF511A7-AED4-4981-B2DC-A57CB3BACE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40208" y="5329278"/>
                    <a:ext cx="122239" cy="77789"/>
                  </a:xfrm>
                  <a:custGeom>
                    <a:avLst/>
                    <a:gdLst>
                      <a:gd name="T0" fmla="*/ 58 w 1164"/>
                      <a:gd name="T1" fmla="*/ 738 h 738"/>
                      <a:gd name="T2" fmla="*/ 0 w 1164"/>
                      <a:gd name="T3" fmla="*/ 637 h 738"/>
                      <a:gd name="T4" fmla="*/ 1106 w 1164"/>
                      <a:gd name="T5" fmla="*/ 0 h 738"/>
                      <a:gd name="T6" fmla="*/ 1164 w 1164"/>
                      <a:gd name="T7" fmla="*/ 101 h 738"/>
                      <a:gd name="T8" fmla="*/ 58 w 1164"/>
                      <a:gd name="T9" fmla="*/ 738 h 7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64" h="738">
                        <a:moveTo>
                          <a:pt x="58" y="738"/>
                        </a:moveTo>
                        <a:lnTo>
                          <a:pt x="0" y="637"/>
                        </a:lnTo>
                        <a:lnTo>
                          <a:pt x="1106" y="0"/>
                        </a:lnTo>
                        <a:lnTo>
                          <a:pt x="1164" y="101"/>
                        </a:lnTo>
                        <a:lnTo>
                          <a:pt x="58" y="73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" name="Freeform 11">
                    <a:extLst>
                      <a:ext uri="{FF2B5EF4-FFF2-40B4-BE49-F238E27FC236}">
                        <a16:creationId xmlns:a16="http://schemas.microsoft.com/office/drawing/2014/main" id="{7B511065-1923-4215-BB9C-C95F799973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08431" y="5053052"/>
                    <a:ext cx="77789" cy="123826"/>
                  </a:xfrm>
                  <a:custGeom>
                    <a:avLst/>
                    <a:gdLst>
                      <a:gd name="T0" fmla="*/ 101 w 739"/>
                      <a:gd name="T1" fmla="*/ 1163 h 1163"/>
                      <a:gd name="T2" fmla="*/ 0 w 739"/>
                      <a:gd name="T3" fmla="*/ 1105 h 1163"/>
                      <a:gd name="T4" fmla="*/ 638 w 739"/>
                      <a:gd name="T5" fmla="*/ 0 h 1163"/>
                      <a:gd name="T6" fmla="*/ 739 w 739"/>
                      <a:gd name="T7" fmla="*/ 58 h 1163"/>
                      <a:gd name="T8" fmla="*/ 101 w 739"/>
                      <a:gd name="T9" fmla="*/ 1163 h 1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39" h="1163">
                        <a:moveTo>
                          <a:pt x="101" y="1163"/>
                        </a:moveTo>
                        <a:lnTo>
                          <a:pt x="0" y="1105"/>
                        </a:lnTo>
                        <a:lnTo>
                          <a:pt x="638" y="0"/>
                        </a:lnTo>
                        <a:lnTo>
                          <a:pt x="739" y="58"/>
                        </a:lnTo>
                        <a:lnTo>
                          <a:pt x="101" y="116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73" name="Freeform 12">
                    <a:extLst>
                      <a:ext uri="{FF2B5EF4-FFF2-40B4-BE49-F238E27FC236}">
                        <a16:creationId xmlns:a16="http://schemas.microsoft.com/office/drawing/2014/main" id="{AED23A54-54F6-4774-8D57-D290F02440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8461" y="5329278"/>
                    <a:ext cx="122239" cy="77789"/>
                  </a:xfrm>
                  <a:custGeom>
                    <a:avLst/>
                    <a:gdLst>
                      <a:gd name="T0" fmla="*/ 1106 w 1164"/>
                      <a:gd name="T1" fmla="*/ 738 h 738"/>
                      <a:gd name="T2" fmla="*/ 0 w 1164"/>
                      <a:gd name="T3" fmla="*/ 101 h 738"/>
                      <a:gd name="T4" fmla="*/ 58 w 1164"/>
                      <a:gd name="T5" fmla="*/ 0 h 738"/>
                      <a:gd name="T6" fmla="*/ 1164 w 1164"/>
                      <a:gd name="T7" fmla="*/ 637 h 738"/>
                      <a:gd name="T8" fmla="*/ 1106 w 1164"/>
                      <a:gd name="T9" fmla="*/ 738 h 7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64" h="738">
                        <a:moveTo>
                          <a:pt x="1106" y="738"/>
                        </a:moveTo>
                        <a:lnTo>
                          <a:pt x="0" y="101"/>
                        </a:lnTo>
                        <a:lnTo>
                          <a:pt x="58" y="0"/>
                        </a:lnTo>
                        <a:lnTo>
                          <a:pt x="1164" y="637"/>
                        </a:lnTo>
                        <a:lnTo>
                          <a:pt x="1106" y="73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4" name="Freeform 13">
                    <a:extLst>
                      <a:ext uri="{FF2B5EF4-FFF2-40B4-BE49-F238E27FC236}">
                        <a16:creationId xmlns:a16="http://schemas.microsoft.com/office/drawing/2014/main" id="{A9195997-4AED-4E4D-9D93-2646D3C79C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14689" y="5053052"/>
                    <a:ext cx="77789" cy="123826"/>
                  </a:xfrm>
                  <a:custGeom>
                    <a:avLst/>
                    <a:gdLst>
                      <a:gd name="T0" fmla="*/ 638 w 739"/>
                      <a:gd name="T1" fmla="*/ 1163 h 1163"/>
                      <a:gd name="T2" fmla="*/ 0 w 739"/>
                      <a:gd name="T3" fmla="*/ 58 h 1163"/>
                      <a:gd name="T4" fmla="*/ 102 w 739"/>
                      <a:gd name="T5" fmla="*/ 0 h 1163"/>
                      <a:gd name="T6" fmla="*/ 739 w 739"/>
                      <a:gd name="T7" fmla="*/ 1105 h 1163"/>
                      <a:gd name="T8" fmla="*/ 638 w 739"/>
                      <a:gd name="T9" fmla="*/ 1163 h 1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39" h="1163">
                        <a:moveTo>
                          <a:pt x="638" y="1163"/>
                        </a:moveTo>
                        <a:lnTo>
                          <a:pt x="0" y="58"/>
                        </a:lnTo>
                        <a:lnTo>
                          <a:pt x="102" y="0"/>
                        </a:lnTo>
                        <a:lnTo>
                          <a:pt x="739" y="1105"/>
                        </a:lnTo>
                        <a:lnTo>
                          <a:pt x="638" y="116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5" name="Freeform 14">
                    <a:extLst>
                      <a:ext uri="{FF2B5EF4-FFF2-40B4-BE49-F238E27FC236}">
                        <a16:creationId xmlns:a16="http://schemas.microsoft.com/office/drawing/2014/main" id="{25CA2A0A-E8C9-4226-9F11-3A56FE111A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4728" y="4957800"/>
                    <a:ext cx="17463" cy="52389"/>
                  </a:xfrm>
                  <a:custGeom>
                    <a:avLst/>
                    <a:gdLst>
                      <a:gd name="T0" fmla="*/ 51 w 167"/>
                      <a:gd name="T1" fmla="*/ 498 h 498"/>
                      <a:gd name="T2" fmla="*/ 0 w 167"/>
                      <a:gd name="T3" fmla="*/ 12 h 498"/>
                      <a:gd name="T4" fmla="*/ 116 w 167"/>
                      <a:gd name="T5" fmla="*/ 0 h 498"/>
                      <a:gd name="T6" fmla="*/ 167 w 167"/>
                      <a:gd name="T7" fmla="*/ 485 h 498"/>
                      <a:gd name="T8" fmla="*/ 51 w 167"/>
                      <a:gd name="T9" fmla="*/ 498 h 4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7" h="498">
                        <a:moveTo>
                          <a:pt x="51" y="498"/>
                        </a:moveTo>
                        <a:lnTo>
                          <a:pt x="0" y="12"/>
                        </a:lnTo>
                        <a:lnTo>
                          <a:pt x="116" y="0"/>
                        </a:lnTo>
                        <a:lnTo>
                          <a:pt x="167" y="485"/>
                        </a:lnTo>
                        <a:lnTo>
                          <a:pt x="51" y="49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6" name="Freeform 15">
                    <a:extLst>
                      <a:ext uri="{FF2B5EF4-FFF2-40B4-BE49-F238E27FC236}">
                        <a16:creationId xmlns:a16="http://schemas.microsoft.com/office/drawing/2014/main" id="{274B4427-E725-4312-ADDB-9BFED22858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6941" y="4968913"/>
                    <a:ext cx="22226" cy="53975"/>
                  </a:xfrm>
                  <a:custGeom>
                    <a:avLst/>
                    <a:gdLst>
                      <a:gd name="T0" fmla="*/ 101 w 215"/>
                      <a:gd name="T1" fmla="*/ 502 h 502"/>
                      <a:gd name="T2" fmla="*/ 0 w 215"/>
                      <a:gd name="T3" fmla="*/ 24 h 502"/>
                      <a:gd name="T4" fmla="*/ 114 w 215"/>
                      <a:gd name="T5" fmla="*/ 0 h 502"/>
                      <a:gd name="T6" fmla="*/ 215 w 215"/>
                      <a:gd name="T7" fmla="*/ 478 h 502"/>
                      <a:gd name="T8" fmla="*/ 101 w 215"/>
                      <a:gd name="T9" fmla="*/ 502 h 5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5" h="502">
                        <a:moveTo>
                          <a:pt x="101" y="502"/>
                        </a:moveTo>
                        <a:lnTo>
                          <a:pt x="0" y="24"/>
                        </a:lnTo>
                        <a:lnTo>
                          <a:pt x="114" y="0"/>
                        </a:lnTo>
                        <a:lnTo>
                          <a:pt x="215" y="478"/>
                        </a:lnTo>
                        <a:lnTo>
                          <a:pt x="101" y="50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7" name="Freeform 16">
                    <a:extLst>
                      <a:ext uri="{FF2B5EF4-FFF2-40B4-BE49-F238E27FC236}">
                        <a16:creationId xmlns:a16="http://schemas.microsoft.com/office/drawing/2014/main" id="{12A044AA-C53D-4E2A-A710-424ED14A33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9152" y="4989551"/>
                    <a:ext cx="28575" cy="52389"/>
                  </a:xfrm>
                  <a:custGeom>
                    <a:avLst/>
                    <a:gdLst>
                      <a:gd name="T0" fmla="*/ 151 w 262"/>
                      <a:gd name="T1" fmla="*/ 501 h 501"/>
                      <a:gd name="T2" fmla="*/ 0 w 262"/>
                      <a:gd name="T3" fmla="*/ 36 h 501"/>
                      <a:gd name="T4" fmla="*/ 111 w 262"/>
                      <a:gd name="T5" fmla="*/ 0 h 501"/>
                      <a:gd name="T6" fmla="*/ 262 w 262"/>
                      <a:gd name="T7" fmla="*/ 465 h 501"/>
                      <a:gd name="T8" fmla="*/ 151 w 262"/>
                      <a:gd name="T9" fmla="*/ 501 h 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501">
                        <a:moveTo>
                          <a:pt x="151" y="501"/>
                        </a:moveTo>
                        <a:lnTo>
                          <a:pt x="0" y="36"/>
                        </a:lnTo>
                        <a:lnTo>
                          <a:pt x="111" y="0"/>
                        </a:lnTo>
                        <a:lnTo>
                          <a:pt x="262" y="465"/>
                        </a:lnTo>
                        <a:lnTo>
                          <a:pt x="151" y="501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8" name="Freeform 17">
                    <a:extLst>
                      <a:ext uri="{FF2B5EF4-FFF2-40B4-BE49-F238E27FC236}">
                        <a16:creationId xmlns:a16="http://schemas.microsoft.com/office/drawing/2014/main" id="{672E4C32-0451-4B08-8A9B-3FE7C6E622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84539" y="5018126"/>
                    <a:ext cx="33338" cy="50800"/>
                  </a:xfrm>
                  <a:custGeom>
                    <a:avLst/>
                    <a:gdLst>
                      <a:gd name="T0" fmla="*/ 200 w 306"/>
                      <a:gd name="T1" fmla="*/ 493 h 493"/>
                      <a:gd name="T2" fmla="*/ 0 w 306"/>
                      <a:gd name="T3" fmla="*/ 47 h 493"/>
                      <a:gd name="T4" fmla="*/ 107 w 306"/>
                      <a:gd name="T5" fmla="*/ 0 h 493"/>
                      <a:gd name="T6" fmla="*/ 306 w 306"/>
                      <a:gd name="T7" fmla="*/ 446 h 493"/>
                      <a:gd name="T8" fmla="*/ 200 w 306"/>
                      <a:gd name="T9" fmla="*/ 493 h 4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6" h="493">
                        <a:moveTo>
                          <a:pt x="200" y="493"/>
                        </a:moveTo>
                        <a:lnTo>
                          <a:pt x="0" y="47"/>
                        </a:lnTo>
                        <a:lnTo>
                          <a:pt x="107" y="0"/>
                        </a:lnTo>
                        <a:lnTo>
                          <a:pt x="306" y="446"/>
                        </a:lnTo>
                        <a:lnTo>
                          <a:pt x="200" y="49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9" name="Freeform 18">
                    <a:extLst>
                      <a:ext uri="{FF2B5EF4-FFF2-40B4-BE49-F238E27FC236}">
                        <a16:creationId xmlns:a16="http://schemas.microsoft.com/office/drawing/2014/main" id="{621567D6-0D53-4126-8B27-83178A3D1E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68717" y="4957798"/>
                    <a:ext cx="17463" cy="52389"/>
                  </a:xfrm>
                  <a:custGeom>
                    <a:avLst/>
                    <a:gdLst>
                      <a:gd name="T0" fmla="*/ 116 w 167"/>
                      <a:gd name="T1" fmla="*/ 498 h 498"/>
                      <a:gd name="T2" fmla="*/ 0 w 167"/>
                      <a:gd name="T3" fmla="*/ 485 h 498"/>
                      <a:gd name="T4" fmla="*/ 51 w 167"/>
                      <a:gd name="T5" fmla="*/ 0 h 498"/>
                      <a:gd name="T6" fmla="*/ 167 w 167"/>
                      <a:gd name="T7" fmla="*/ 12 h 498"/>
                      <a:gd name="T8" fmla="*/ 116 w 167"/>
                      <a:gd name="T9" fmla="*/ 498 h 4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7" h="498">
                        <a:moveTo>
                          <a:pt x="116" y="498"/>
                        </a:moveTo>
                        <a:lnTo>
                          <a:pt x="0" y="485"/>
                        </a:lnTo>
                        <a:lnTo>
                          <a:pt x="51" y="0"/>
                        </a:lnTo>
                        <a:lnTo>
                          <a:pt x="167" y="12"/>
                        </a:lnTo>
                        <a:lnTo>
                          <a:pt x="116" y="49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0" name="Freeform 19">
                    <a:extLst>
                      <a:ext uri="{FF2B5EF4-FFF2-40B4-BE49-F238E27FC236}">
                        <a16:creationId xmlns:a16="http://schemas.microsoft.com/office/drawing/2014/main" id="{11687E70-643A-4093-AF75-75D460C339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1743" y="4968913"/>
                    <a:ext cx="22226" cy="53975"/>
                  </a:xfrm>
                  <a:custGeom>
                    <a:avLst/>
                    <a:gdLst>
                      <a:gd name="T0" fmla="*/ 114 w 215"/>
                      <a:gd name="T1" fmla="*/ 502 h 502"/>
                      <a:gd name="T2" fmla="*/ 0 w 215"/>
                      <a:gd name="T3" fmla="*/ 478 h 502"/>
                      <a:gd name="T4" fmla="*/ 101 w 215"/>
                      <a:gd name="T5" fmla="*/ 0 h 502"/>
                      <a:gd name="T6" fmla="*/ 215 w 215"/>
                      <a:gd name="T7" fmla="*/ 24 h 502"/>
                      <a:gd name="T8" fmla="*/ 114 w 215"/>
                      <a:gd name="T9" fmla="*/ 502 h 5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5" h="502">
                        <a:moveTo>
                          <a:pt x="114" y="502"/>
                        </a:moveTo>
                        <a:lnTo>
                          <a:pt x="0" y="478"/>
                        </a:lnTo>
                        <a:lnTo>
                          <a:pt x="101" y="0"/>
                        </a:lnTo>
                        <a:lnTo>
                          <a:pt x="215" y="24"/>
                        </a:lnTo>
                        <a:lnTo>
                          <a:pt x="114" y="50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1" name="Freeform 20">
                    <a:extLst>
                      <a:ext uri="{FF2B5EF4-FFF2-40B4-BE49-F238E27FC236}">
                        <a16:creationId xmlns:a16="http://schemas.microsoft.com/office/drawing/2014/main" id="{6F40A076-8168-40C2-817C-BCDB78CF16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13181" y="4989551"/>
                    <a:ext cx="28575" cy="52389"/>
                  </a:xfrm>
                  <a:custGeom>
                    <a:avLst/>
                    <a:gdLst>
                      <a:gd name="T0" fmla="*/ 110 w 261"/>
                      <a:gd name="T1" fmla="*/ 501 h 501"/>
                      <a:gd name="T2" fmla="*/ 0 w 261"/>
                      <a:gd name="T3" fmla="*/ 465 h 501"/>
                      <a:gd name="T4" fmla="*/ 150 w 261"/>
                      <a:gd name="T5" fmla="*/ 0 h 501"/>
                      <a:gd name="T6" fmla="*/ 261 w 261"/>
                      <a:gd name="T7" fmla="*/ 36 h 501"/>
                      <a:gd name="T8" fmla="*/ 110 w 261"/>
                      <a:gd name="T9" fmla="*/ 501 h 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1" h="501">
                        <a:moveTo>
                          <a:pt x="110" y="501"/>
                        </a:moveTo>
                        <a:lnTo>
                          <a:pt x="0" y="465"/>
                        </a:lnTo>
                        <a:lnTo>
                          <a:pt x="150" y="0"/>
                        </a:lnTo>
                        <a:lnTo>
                          <a:pt x="261" y="36"/>
                        </a:lnTo>
                        <a:lnTo>
                          <a:pt x="110" y="501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2" name="Freeform 21">
                    <a:extLst>
                      <a:ext uri="{FF2B5EF4-FFF2-40B4-BE49-F238E27FC236}">
                        <a16:creationId xmlns:a16="http://schemas.microsoft.com/office/drawing/2014/main" id="{F3CB206B-A213-4970-9260-420DCDC21D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83031" y="5018127"/>
                    <a:ext cx="33338" cy="50800"/>
                  </a:xfrm>
                  <a:custGeom>
                    <a:avLst/>
                    <a:gdLst>
                      <a:gd name="T0" fmla="*/ 106 w 306"/>
                      <a:gd name="T1" fmla="*/ 493 h 493"/>
                      <a:gd name="T2" fmla="*/ 0 w 306"/>
                      <a:gd name="T3" fmla="*/ 446 h 493"/>
                      <a:gd name="T4" fmla="*/ 199 w 306"/>
                      <a:gd name="T5" fmla="*/ 0 h 493"/>
                      <a:gd name="T6" fmla="*/ 306 w 306"/>
                      <a:gd name="T7" fmla="*/ 47 h 493"/>
                      <a:gd name="T8" fmla="*/ 106 w 306"/>
                      <a:gd name="T9" fmla="*/ 493 h 4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6" h="493">
                        <a:moveTo>
                          <a:pt x="106" y="493"/>
                        </a:moveTo>
                        <a:lnTo>
                          <a:pt x="0" y="446"/>
                        </a:lnTo>
                        <a:lnTo>
                          <a:pt x="199" y="0"/>
                        </a:lnTo>
                        <a:lnTo>
                          <a:pt x="306" y="47"/>
                        </a:lnTo>
                        <a:lnTo>
                          <a:pt x="106" y="49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3" name="Freeform 22">
                    <a:extLst>
                      <a:ext uri="{FF2B5EF4-FFF2-40B4-BE49-F238E27FC236}">
                        <a16:creationId xmlns:a16="http://schemas.microsoft.com/office/drawing/2014/main" id="{D2323DAA-8CE7-497B-827E-1CA6B1A308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05308" y="5629319"/>
                    <a:ext cx="52389" cy="17463"/>
                  </a:xfrm>
                  <a:custGeom>
                    <a:avLst/>
                    <a:gdLst>
                      <a:gd name="T0" fmla="*/ 12 w 499"/>
                      <a:gd name="T1" fmla="*/ 167 h 167"/>
                      <a:gd name="T2" fmla="*/ 0 w 499"/>
                      <a:gd name="T3" fmla="*/ 51 h 167"/>
                      <a:gd name="T4" fmla="*/ 487 w 499"/>
                      <a:gd name="T5" fmla="*/ 0 h 167"/>
                      <a:gd name="T6" fmla="*/ 499 w 499"/>
                      <a:gd name="T7" fmla="*/ 116 h 167"/>
                      <a:gd name="T8" fmla="*/ 12 w 499"/>
                      <a:gd name="T9" fmla="*/ 167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9" h="167">
                        <a:moveTo>
                          <a:pt x="12" y="167"/>
                        </a:moveTo>
                        <a:lnTo>
                          <a:pt x="0" y="51"/>
                        </a:lnTo>
                        <a:lnTo>
                          <a:pt x="487" y="0"/>
                        </a:lnTo>
                        <a:lnTo>
                          <a:pt x="499" y="116"/>
                        </a:lnTo>
                        <a:lnTo>
                          <a:pt x="12" y="167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4" name="Freeform 23">
                    <a:extLst>
                      <a:ext uri="{FF2B5EF4-FFF2-40B4-BE49-F238E27FC236}">
                        <a16:creationId xmlns:a16="http://schemas.microsoft.com/office/drawing/2014/main" id="{4D9BDF1B-7AEF-4C33-828A-206C8EC2B1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92608" y="5551532"/>
                    <a:ext cx="53975" cy="22226"/>
                  </a:xfrm>
                  <a:custGeom>
                    <a:avLst/>
                    <a:gdLst>
                      <a:gd name="T0" fmla="*/ 24 w 502"/>
                      <a:gd name="T1" fmla="*/ 215 h 215"/>
                      <a:gd name="T2" fmla="*/ 0 w 502"/>
                      <a:gd name="T3" fmla="*/ 101 h 215"/>
                      <a:gd name="T4" fmla="*/ 478 w 502"/>
                      <a:gd name="T5" fmla="*/ 0 h 215"/>
                      <a:gd name="T6" fmla="*/ 502 w 502"/>
                      <a:gd name="T7" fmla="*/ 113 h 215"/>
                      <a:gd name="T8" fmla="*/ 24 w 502"/>
                      <a:gd name="T9" fmla="*/ 215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15">
                        <a:moveTo>
                          <a:pt x="24" y="215"/>
                        </a:moveTo>
                        <a:lnTo>
                          <a:pt x="0" y="101"/>
                        </a:lnTo>
                        <a:lnTo>
                          <a:pt x="478" y="0"/>
                        </a:lnTo>
                        <a:lnTo>
                          <a:pt x="502" y="113"/>
                        </a:lnTo>
                        <a:lnTo>
                          <a:pt x="24" y="21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5" name="Freeform 24">
                    <a:extLst>
                      <a:ext uri="{FF2B5EF4-FFF2-40B4-BE49-F238E27FC236}">
                        <a16:creationId xmlns:a16="http://schemas.microsoft.com/office/drawing/2014/main" id="{7CA81FB6-2ACA-4410-BEEC-07F08FF272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73556" y="5473743"/>
                    <a:ext cx="52389" cy="28575"/>
                  </a:xfrm>
                  <a:custGeom>
                    <a:avLst/>
                    <a:gdLst>
                      <a:gd name="T0" fmla="*/ 36 w 502"/>
                      <a:gd name="T1" fmla="*/ 262 h 262"/>
                      <a:gd name="T2" fmla="*/ 0 w 502"/>
                      <a:gd name="T3" fmla="*/ 152 h 262"/>
                      <a:gd name="T4" fmla="*/ 466 w 502"/>
                      <a:gd name="T5" fmla="*/ 0 h 262"/>
                      <a:gd name="T6" fmla="*/ 502 w 502"/>
                      <a:gd name="T7" fmla="*/ 112 h 262"/>
                      <a:gd name="T8" fmla="*/ 36 w 502"/>
                      <a:gd name="T9" fmla="*/ 262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62">
                        <a:moveTo>
                          <a:pt x="36" y="262"/>
                        </a:moveTo>
                        <a:lnTo>
                          <a:pt x="0" y="152"/>
                        </a:lnTo>
                        <a:lnTo>
                          <a:pt x="466" y="0"/>
                        </a:lnTo>
                        <a:lnTo>
                          <a:pt x="502" y="112"/>
                        </a:lnTo>
                        <a:lnTo>
                          <a:pt x="36" y="26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6" name="Freeform 25">
                    <a:extLst>
                      <a:ext uri="{FF2B5EF4-FFF2-40B4-BE49-F238E27FC236}">
                        <a16:creationId xmlns:a16="http://schemas.microsoft.com/office/drawing/2014/main" id="{3BB83A3A-80CE-4EA2-8972-74F4A93D3D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46568" y="5399131"/>
                    <a:ext cx="52389" cy="33338"/>
                  </a:xfrm>
                  <a:custGeom>
                    <a:avLst/>
                    <a:gdLst>
                      <a:gd name="T0" fmla="*/ 48 w 494"/>
                      <a:gd name="T1" fmla="*/ 305 h 305"/>
                      <a:gd name="T2" fmla="*/ 0 w 494"/>
                      <a:gd name="T3" fmla="*/ 199 h 305"/>
                      <a:gd name="T4" fmla="*/ 447 w 494"/>
                      <a:gd name="T5" fmla="*/ 0 h 305"/>
                      <a:gd name="T6" fmla="*/ 494 w 494"/>
                      <a:gd name="T7" fmla="*/ 107 h 305"/>
                      <a:gd name="T8" fmla="*/ 48 w 494"/>
                      <a:gd name="T9" fmla="*/ 305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4" h="305">
                        <a:moveTo>
                          <a:pt x="48" y="305"/>
                        </a:moveTo>
                        <a:lnTo>
                          <a:pt x="0" y="199"/>
                        </a:lnTo>
                        <a:lnTo>
                          <a:pt x="447" y="0"/>
                        </a:lnTo>
                        <a:lnTo>
                          <a:pt x="494" y="107"/>
                        </a:lnTo>
                        <a:lnTo>
                          <a:pt x="48" y="30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7" name="Freeform 26">
                    <a:extLst>
                      <a:ext uri="{FF2B5EF4-FFF2-40B4-BE49-F238E27FC236}">
                        <a16:creationId xmlns:a16="http://schemas.microsoft.com/office/drawing/2014/main" id="{59E5489E-7396-4219-A710-0A9E605E8D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54359" y="5091153"/>
                    <a:ext cx="39688" cy="49213"/>
                  </a:xfrm>
                  <a:custGeom>
                    <a:avLst/>
                    <a:gdLst>
                      <a:gd name="T0" fmla="*/ 283 w 378"/>
                      <a:gd name="T1" fmla="*/ 466 h 466"/>
                      <a:gd name="T2" fmla="*/ 0 w 378"/>
                      <a:gd name="T3" fmla="*/ 67 h 466"/>
                      <a:gd name="T4" fmla="*/ 95 w 378"/>
                      <a:gd name="T5" fmla="*/ 0 h 466"/>
                      <a:gd name="T6" fmla="*/ 378 w 378"/>
                      <a:gd name="T7" fmla="*/ 399 h 466"/>
                      <a:gd name="T8" fmla="*/ 283 w 378"/>
                      <a:gd name="T9" fmla="*/ 466 h 4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78" h="466">
                        <a:moveTo>
                          <a:pt x="283" y="466"/>
                        </a:moveTo>
                        <a:lnTo>
                          <a:pt x="0" y="67"/>
                        </a:lnTo>
                        <a:lnTo>
                          <a:pt x="95" y="0"/>
                        </a:lnTo>
                        <a:lnTo>
                          <a:pt x="378" y="399"/>
                        </a:lnTo>
                        <a:lnTo>
                          <a:pt x="283" y="466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8" name="Freeform 27">
                    <a:extLst>
                      <a:ext uri="{FF2B5EF4-FFF2-40B4-BE49-F238E27FC236}">
                        <a16:creationId xmlns:a16="http://schemas.microsoft.com/office/drawing/2014/main" id="{7F532847-4512-44DA-89A4-075A8874E2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92446" y="5140365"/>
                    <a:ext cx="42863" cy="47626"/>
                  </a:xfrm>
                  <a:custGeom>
                    <a:avLst/>
                    <a:gdLst>
                      <a:gd name="T0" fmla="*/ 323 w 412"/>
                      <a:gd name="T1" fmla="*/ 444 h 444"/>
                      <a:gd name="T2" fmla="*/ 0 w 412"/>
                      <a:gd name="T3" fmla="*/ 78 h 444"/>
                      <a:gd name="T4" fmla="*/ 87 w 412"/>
                      <a:gd name="T5" fmla="*/ 0 h 444"/>
                      <a:gd name="T6" fmla="*/ 412 w 412"/>
                      <a:gd name="T7" fmla="*/ 367 h 444"/>
                      <a:gd name="T8" fmla="*/ 323 w 412"/>
                      <a:gd name="T9" fmla="*/ 444 h 4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2" h="444">
                        <a:moveTo>
                          <a:pt x="323" y="444"/>
                        </a:moveTo>
                        <a:lnTo>
                          <a:pt x="0" y="78"/>
                        </a:lnTo>
                        <a:lnTo>
                          <a:pt x="87" y="0"/>
                        </a:lnTo>
                        <a:lnTo>
                          <a:pt x="412" y="367"/>
                        </a:lnTo>
                        <a:lnTo>
                          <a:pt x="323" y="444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9" name="Freeform 28">
                    <a:extLst>
                      <a:ext uri="{FF2B5EF4-FFF2-40B4-BE49-F238E27FC236}">
                        <a16:creationId xmlns:a16="http://schemas.microsoft.com/office/drawing/2014/main" id="{093B349F-0557-46FE-86F5-D87C49221E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35296" y="5195929"/>
                    <a:ext cx="46038" cy="44450"/>
                  </a:xfrm>
                  <a:custGeom>
                    <a:avLst/>
                    <a:gdLst>
                      <a:gd name="T0" fmla="*/ 360 w 439"/>
                      <a:gd name="T1" fmla="*/ 416 h 416"/>
                      <a:gd name="T2" fmla="*/ 0 w 439"/>
                      <a:gd name="T3" fmla="*/ 85 h 416"/>
                      <a:gd name="T4" fmla="*/ 78 w 439"/>
                      <a:gd name="T5" fmla="*/ 0 h 416"/>
                      <a:gd name="T6" fmla="*/ 439 w 439"/>
                      <a:gd name="T7" fmla="*/ 330 h 416"/>
                      <a:gd name="T8" fmla="*/ 360 w 439"/>
                      <a:gd name="T9" fmla="*/ 416 h 4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39" h="416">
                        <a:moveTo>
                          <a:pt x="360" y="416"/>
                        </a:moveTo>
                        <a:lnTo>
                          <a:pt x="0" y="85"/>
                        </a:lnTo>
                        <a:lnTo>
                          <a:pt x="78" y="0"/>
                        </a:lnTo>
                        <a:lnTo>
                          <a:pt x="439" y="330"/>
                        </a:lnTo>
                        <a:lnTo>
                          <a:pt x="360" y="416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0" name="Freeform 29">
                    <a:extLst>
                      <a:ext uri="{FF2B5EF4-FFF2-40B4-BE49-F238E27FC236}">
                        <a16:creationId xmlns:a16="http://schemas.microsoft.com/office/drawing/2014/main" id="{1425010C-ED8B-4FD6-988D-6DFD7D3C71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86083" y="5256255"/>
                    <a:ext cx="47626" cy="41275"/>
                  </a:xfrm>
                  <a:custGeom>
                    <a:avLst/>
                    <a:gdLst>
                      <a:gd name="T0" fmla="*/ 392 w 461"/>
                      <a:gd name="T1" fmla="*/ 386 h 386"/>
                      <a:gd name="T2" fmla="*/ 0 w 461"/>
                      <a:gd name="T3" fmla="*/ 94 h 386"/>
                      <a:gd name="T4" fmla="*/ 69 w 461"/>
                      <a:gd name="T5" fmla="*/ 0 h 386"/>
                      <a:gd name="T6" fmla="*/ 461 w 461"/>
                      <a:gd name="T7" fmla="*/ 292 h 386"/>
                      <a:gd name="T8" fmla="*/ 392 w 461"/>
                      <a:gd name="T9" fmla="*/ 386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386">
                        <a:moveTo>
                          <a:pt x="392" y="386"/>
                        </a:moveTo>
                        <a:lnTo>
                          <a:pt x="0" y="94"/>
                        </a:lnTo>
                        <a:lnTo>
                          <a:pt x="69" y="0"/>
                        </a:lnTo>
                        <a:lnTo>
                          <a:pt x="461" y="292"/>
                        </a:lnTo>
                        <a:lnTo>
                          <a:pt x="392" y="386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1" name="Freeform 30">
                    <a:extLst>
                      <a:ext uri="{FF2B5EF4-FFF2-40B4-BE49-F238E27FC236}">
                        <a16:creationId xmlns:a16="http://schemas.microsoft.com/office/drawing/2014/main" id="{17E7639E-A82B-4870-A0D8-CE0494038E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75129" y="5268954"/>
                    <a:ext cx="49213" cy="39688"/>
                  </a:xfrm>
                  <a:custGeom>
                    <a:avLst/>
                    <a:gdLst>
                      <a:gd name="T0" fmla="*/ 67 w 465"/>
                      <a:gd name="T1" fmla="*/ 379 h 379"/>
                      <a:gd name="T2" fmla="*/ 0 w 465"/>
                      <a:gd name="T3" fmla="*/ 284 h 379"/>
                      <a:gd name="T4" fmla="*/ 398 w 465"/>
                      <a:gd name="T5" fmla="*/ 0 h 379"/>
                      <a:gd name="T6" fmla="*/ 465 w 465"/>
                      <a:gd name="T7" fmla="*/ 95 h 379"/>
                      <a:gd name="T8" fmla="*/ 67 w 465"/>
                      <a:gd name="T9" fmla="*/ 379 h 3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5" h="379">
                        <a:moveTo>
                          <a:pt x="67" y="379"/>
                        </a:moveTo>
                        <a:lnTo>
                          <a:pt x="0" y="284"/>
                        </a:lnTo>
                        <a:lnTo>
                          <a:pt x="398" y="0"/>
                        </a:lnTo>
                        <a:lnTo>
                          <a:pt x="465" y="95"/>
                        </a:lnTo>
                        <a:lnTo>
                          <a:pt x="67" y="379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2" name="Freeform 31">
                    <a:extLst>
                      <a:ext uri="{FF2B5EF4-FFF2-40B4-BE49-F238E27FC236}">
                        <a16:creationId xmlns:a16="http://schemas.microsoft.com/office/drawing/2014/main" id="{C0281713-9DDB-4401-A607-FEEAFD4034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503" y="5207040"/>
                    <a:ext cx="47626" cy="42864"/>
                  </a:xfrm>
                  <a:custGeom>
                    <a:avLst/>
                    <a:gdLst>
                      <a:gd name="T0" fmla="*/ 77 w 444"/>
                      <a:gd name="T1" fmla="*/ 410 h 410"/>
                      <a:gd name="T2" fmla="*/ 0 w 444"/>
                      <a:gd name="T3" fmla="*/ 323 h 410"/>
                      <a:gd name="T4" fmla="*/ 367 w 444"/>
                      <a:gd name="T5" fmla="*/ 0 h 410"/>
                      <a:gd name="T6" fmla="*/ 444 w 444"/>
                      <a:gd name="T7" fmla="*/ 87 h 410"/>
                      <a:gd name="T8" fmla="*/ 77 w 444"/>
                      <a:gd name="T9" fmla="*/ 410 h 4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44" h="410">
                        <a:moveTo>
                          <a:pt x="77" y="410"/>
                        </a:moveTo>
                        <a:lnTo>
                          <a:pt x="0" y="323"/>
                        </a:lnTo>
                        <a:lnTo>
                          <a:pt x="367" y="0"/>
                        </a:lnTo>
                        <a:lnTo>
                          <a:pt x="444" y="87"/>
                        </a:lnTo>
                        <a:lnTo>
                          <a:pt x="77" y="410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3" name="Freeform 32">
                    <a:extLst>
                      <a:ext uri="{FF2B5EF4-FFF2-40B4-BE49-F238E27FC236}">
                        <a16:creationId xmlns:a16="http://schemas.microsoft.com/office/drawing/2014/main" id="{4874D4B3-4418-42B3-BA64-E4D0AC0D90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75116" y="5149891"/>
                    <a:ext cx="44450" cy="47626"/>
                  </a:xfrm>
                  <a:custGeom>
                    <a:avLst/>
                    <a:gdLst>
                      <a:gd name="T0" fmla="*/ 86 w 416"/>
                      <a:gd name="T1" fmla="*/ 439 h 439"/>
                      <a:gd name="T2" fmla="*/ 0 w 416"/>
                      <a:gd name="T3" fmla="*/ 360 h 439"/>
                      <a:gd name="T4" fmla="*/ 330 w 416"/>
                      <a:gd name="T5" fmla="*/ 0 h 439"/>
                      <a:gd name="T6" fmla="*/ 416 w 416"/>
                      <a:gd name="T7" fmla="*/ 79 h 439"/>
                      <a:gd name="T8" fmla="*/ 86 w 416"/>
                      <a:gd name="T9" fmla="*/ 439 h 4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6" h="439">
                        <a:moveTo>
                          <a:pt x="86" y="439"/>
                        </a:moveTo>
                        <a:lnTo>
                          <a:pt x="0" y="360"/>
                        </a:lnTo>
                        <a:lnTo>
                          <a:pt x="330" y="0"/>
                        </a:lnTo>
                        <a:lnTo>
                          <a:pt x="416" y="79"/>
                        </a:lnTo>
                        <a:lnTo>
                          <a:pt x="86" y="439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4" name="Freeform 33">
                    <a:extLst>
                      <a:ext uri="{FF2B5EF4-FFF2-40B4-BE49-F238E27FC236}">
                        <a16:creationId xmlns:a16="http://schemas.microsoft.com/office/drawing/2014/main" id="{2DDCB02F-CCD7-4883-9233-2915EF75FF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7965" y="5100678"/>
                    <a:ext cx="41275" cy="49213"/>
                  </a:xfrm>
                  <a:custGeom>
                    <a:avLst/>
                    <a:gdLst>
                      <a:gd name="T0" fmla="*/ 93 w 384"/>
                      <a:gd name="T1" fmla="*/ 463 h 463"/>
                      <a:gd name="T2" fmla="*/ 0 w 384"/>
                      <a:gd name="T3" fmla="*/ 393 h 463"/>
                      <a:gd name="T4" fmla="*/ 291 w 384"/>
                      <a:gd name="T5" fmla="*/ 0 h 463"/>
                      <a:gd name="T6" fmla="*/ 384 w 384"/>
                      <a:gd name="T7" fmla="*/ 70 h 463"/>
                      <a:gd name="T8" fmla="*/ 93 w 384"/>
                      <a:gd name="T9" fmla="*/ 463 h 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4" h="463">
                        <a:moveTo>
                          <a:pt x="93" y="463"/>
                        </a:moveTo>
                        <a:lnTo>
                          <a:pt x="0" y="393"/>
                        </a:lnTo>
                        <a:lnTo>
                          <a:pt x="291" y="0"/>
                        </a:lnTo>
                        <a:lnTo>
                          <a:pt x="384" y="70"/>
                        </a:lnTo>
                        <a:lnTo>
                          <a:pt x="93" y="46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5" name="Freeform 34">
                    <a:extLst>
                      <a:ext uri="{FF2B5EF4-FFF2-40B4-BE49-F238E27FC236}">
                        <a16:creationId xmlns:a16="http://schemas.microsoft.com/office/drawing/2014/main" id="{1B9C70EE-9F36-4C68-ACDE-FA773648C7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43207" y="5629319"/>
                    <a:ext cx="52389" cy="17463"/>
                  </a:xfrm>
                  <a:custGeom>
                    <a:avLst/>
                    <a:gdLst>
                      <a:gd name="T0" fmla="*/ 487 w 499"/>
                      <a:gd name="T1" fmla="*/ 167 h 167"/>
                      <a:gd name="T2" fmla="*/ 0 w 499"/>
                      <a:gd name="T3" fmla="*/ 116 h 167"/>
                      <a:gd name="T4" fmla="*/ 12 w 499"/>
                      <a:gd name="T5" fmla="*/ 0 h 167"/>
                      <a:gd name="T6" fmla="*/ 499 w 499"/>
                      <a:gd name="T7" fmla="*/ 51 h 167"/>
                      <a:gd name="T8" fmla="*/ 487 w 499"/>
                      <a:gd name="T9" fmla="*/ 167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9" h="167">
                        <a:moveTo>
                          <a:pt x="487" y="167"/>
                        </a:moveTo>
                        <a:lnTo>
                          <a:pt x="0" y="116"/>
                        </a:lnTo>
                        <a:lnTo>
                          <a:pt x="12" y="0"/>
                        </a:lnTo>
                        <a:lnTo>
                          <a:pt x="499" y="51"/>
                        </a:lnTo>
                        <a:lnTo>
                          <a:pt x="487" y="167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6" name="Freeform 35">
                    <a:extLst>
                      <a:ext uri="{FF2B5EF4-FFF2-40B4-BE49-F238E27FC236}">
                        <a16:creationId xmlns:a16="http://schemas.microsoft.com/office/drawing/2014/main" id="{039447A5-8B4A-476B-A7DE-4087073977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54319" y="5551532"/>
                    <a:ext cx="53975" cy="22226"/>
                  </a:xfrm>
                  <a:custGeom>
                    <a:avLst/>
                    <a:gdLst>
                      <a:gd name="T0" fmla="*/ 478 w 502"/>
                      <a:gd name="T1" fmla="*/ 215 h 215"/>
                      <a:gd name="T2" fmla="*/ 0 w 502"/>
                      <a:gd name="T3" fmla="*/ 113 h 215"/>
                      <a:gd name="T4" fmla="*/ 24 w 502"/>
                      <a:gd name="T5" fmla="*/ 0 h 215"/>
                      <a:gd name="T6" fmla="*/ 502 w 502"/>
                      <a:gd name="T7" fmla="*/ 101 h 215"/>
                      <a:gd name="T8" fmla="*/ 478 w 502"/>
                      <a:gd name="T9" fmla="*/ 215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15">
                        <a:moveTo>
                          <a:pt x="478" y="215"/>
                        </a:moveTo>
                        <a:lnTo>
                          <a:pt x="0" y="113"/>
                        </a:lnTo>
                        <a:lnTo>
                          <a:pt x="24" y="0"/>
                        </a:lnTo>
                        <a:lnTo>
                          <a:pt x="502" y="101"/>
                        </a:lnTo>
                        <a:lnTo>
                          <a:pt x="478" y="21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7" name="Freeform 36">
                    <a:extLst>
                      <a:ext uri="{FF2B5EF4-FFF2-40B4-BE49-F238E27FC236}">
                        <a16:creationId xmlns:a16="http://schemas.microsoft.com/office/drawing/2014/main" id="{CC8FDBC4-6121-4F57-B0EF-4FA71035FC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4956" y="5473743"/>
                    <a:ext cx="52389" cy="28575"/>
                  </a:xfrm>
                  <a:custGeom>
                    <a:avLst/>
                    <a:gdLst>
                      <a:gd name="T0" fmla="*/ 466 w 502"/>
                      <a:gd name="T1" fmla="*/ 262 h 262"/>
                      <a:gd name="T2" fmla="*/ 0 w 502"/>
                      <a:gd name="T3" fmla="*/ 112 h 262"/>
                      <a:gd name="T4" fmla="*/ 36 w 502"/>
                      <a:gd name="T5" fmla="*/ 0 h 262"/>
                      <a:gd name="T6" fmla="*/ 502 w 502"/>
                      <a:gd name="T7" fmla="*/ 152 h 262"/>
                      <a:gd name="T8" fmla="*/ 466 w 502"/>
                      <a:gd name="T9" fmla="*/ 262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62">
                        <a:moveTo>
                          <a:pt x="466" y="262"/>
                        </a:moveTo>
                        <a:lnTo>
                          <a:pt x="0" y="112"/>
                        </a:lnTo>
                        <a:lnTo>
                          <a:pt x="36" y="0"/>
                        </a:lnTo>
                        <a:lnTo>
                          <a:pt x="502" y="152"/>
                        </a:lnTo>
                        <a:lnTo>
                          <a:pt x="466" y="26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8" name="Freeform 37">
                    <a:extLst>
                      <a:ext uri="{FF2B5EF4-FFF2-40B4-BE49-F238E27FC236}">
                        <a16:creationId xmlns:a16="http://schemas.microsoft.com/office/drawing/2014/main" id="{809CBD09-A8B4-4C5C-ADA4-8951835AF0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1945" y="5399131"/>
                    <a:ext cx="52389" cy="33338"/>
                  </a:xfrm>
                  <a:custGeom>
                    <a:avLst/>
                    <a:gdLst>
                      <a:gd name="T0" fmla="*/ 446 w 494"/>
                      <a:gd name="T1" fmla="*/ 305 h 305"/>
                      <a:gd name="T2" fmla="*/ 0 w 494"/>
                      <a:gd name="T3" fmla="*/ 107 h 305"/>
                      <a:gd name="T4" fmla="*/ 47 w 494"/>
                      <a:gd name="T5" fmla="*/ 0 h 305"/>
                      <a:gd name="T6" fmla="*/ 494 w 494"/>
                      <a:gd name="T7" fmla="*/ 199 h 305"/>
                      <a:gd name="T8" fmla="*/ 446 w 494"/>
                      <a:gd name="T9" fmla="*/ 305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4" h="305">
                        <a:moveTo>
                          <a:pt x="446" y="305"/>
                        </a:moveTo>
                        <a:lnTo>
                          <a:pt x="0" y="107"/>
                        </a:lnTo>
                        <a:lnTo>
                          <a:pt x="47" y="0"/>
                        </a:lnTo>
                        <a:lnTo>
                          <a:pt x="494" y="199"/>
                        </a:lnTo>
                        <a:lnTo>
                          <a:pt x="446" y="30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9" name="Freeform 38">
                    <a:extLst>
                      <a:ext uri="{FF2B5EF4-FFF2-40B4-BE49-F238E27FC236}">
                        <a16:creationId xmlns:a16="http://schemas.microsoft.com/office/drawing/2014/main" id="{2B0E4122-2352-48EF-BA7D-02160D57761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338537" y="5632494"/>
                    <a:ext cx="117476" cy="117476"/>
                  </a:xfrm>
                  <a:custGeom>
                    <a:avLst/>
                    <a:gdLst>
                      <a:gd name="T0" fmla="*/ 534 w 1108"/>
                      <a:gd name="T1" fmla="*/ 816 h 1107"/>
                      <a:gd name="T2" fmla="*/ 471 w 1108"/>
                      <a:gd name="T3" fmla="*/ 804 h 1107"/>
                      <a:gd name="T4" fmla="*/ 414 w 1108"/>
                      <a:gd name="T5" fmla="*/ 777 h 1107"/>
                      <a:gd name="T6" fmla="*/ 365 w 1108"/>
                      <a:gd name="T7" fmla="*/ 737 h 1107"/>
                      <a:gd name="T8" fmla="*/ 326 w 1108"/>
                      <a:gd name="T9" fmla="*/ 686 h 1107"/>
                      <a:gd name="T10" fmla="*/ 301 w 1108"/>
                      <a:gd name="T11" fmla="*/ 627 h 1107"/>
                      <a:gd name="T12" fmla="*/ 291 w 1108"/>
                      <a:gd name="T13" fmla="*/ 560 h 1107"/>
                      <a:gd name="T14" fmla="*/ 297 w 1108"/>
                      <a:gd name="T15" fmla="*/ 495 h 1107"/>
                      <a:gd name="T16" fmla="*/ 319 w 1108"/>
                      <a:gd name="T17" fmla="*/ 435 h 1107"/>
                      <a:gd name="T18" fmla="*/ 353 w 1108"/>
                      <a:gd name="T19" fmla="*/ 383 h 1107"/>
                      <a:gd name="T20" fmla="*/ 400 w 1108"/>
                      <a:gd name="T21" fmla="*/ 340 h 1107"/>
                      <a:gd name="T22" fmla="*/ 456 w 1108"/>
                      <a:gd name="T23" fmla="*/ 309 h 1107"/>
                      <a:gd name="T24" fmla="*/ 520 w 1108"/>
                      <a:gd name="T25" fmla="*/ 293 h 1107"/>
                      <a:gd name="T26" fmla="*/ 587 w 1108"/>
                      <a:gd name="T27" fmla="*/ 292 h 1107"/>
                      <a:gd name="T28" fmla="*/ 649 w 1108"/>
                      <a:gd name="T29" fmla="*/ 308 h 1107"/>
                      <a:gd name="T30" fmla="*/ 705 w 1108"/>
                      <a:gd name="T31" fmla="*/ 338 h 1107"/>
                      <a:gd name="T32" fmla="*/ 752 w 1108"/>
                      <a:gd name="T33" fmla="*/ 380 h 1107"/>
                      <a:gd name="T34" fmla="*/ 788 w 1108"/>
                      <a:gd name="T35" fmla="*/ 432 h 1107"/>
                      <a:gd name="T36" fmla="*/ 810 w 1108"/>
                      <a:gd name="T37" fmla="*/ 494 h 1107"/>
                      <a:gd name="T38" fmla="*/ 817 w 1108"/>
                      <a:gd name="T39" fmla="*/ 560 h 1107"/>
                      <a:gd name="T40" fmla="*/ 808 w 1108"/>
                      <a:gd name="T41" fmla="*/ 625 h 1107"/>
                      <a:gd name="T42" fmla="*/ 783 w 1108"/>
                      <a:gd name="T43" fmla="*/ 683 h 1107"/>
                      <a:gd name="T44" fmla="*/ 746 w 1108"/>
                      <a:gd name="T45" fmla="*/ 734 h 1107"/>
                      <a:gd name="T46" fmla="*/ 697 w 1108"/>
                      <a:gd name="T47" fmla="*/ 775 h 1107"/>
                      <a:gd name="T48" fmla="*/ 639 w 1108"/>
                      <a:gd name="T49" fmla="*/ 803 h 1107"/>
                      <a:gd name="T50" fmla="*/ 484 w 1108"/>
                      <a:gd name="T51" fmla="*/ 4 h 1107"/>
                      <a:gd name="T52" fmla="*/ 349 w 1108"/>
                      <a:gd name="T53" fmla="*/ 39 h 1107"/>
                      <a:gd name="T54" fmla="*/ 231 w 1108"/>
                      <a:gd name="T55" fmla="*/ 104 h 1107"/>
                      <a:gd name="T56" fmla="*/ 132 w 1108"/>
                      <a:gd name="T57" fmla="*/ 194 h 1107"/>
                      <a:gd name="T58" fmla="*/ 59 w 1108"/>
                      <a:gd name="T59" fmla="*/ 305 h 1107"/>
                      <a:gd name="T60" fmla="*/ 13 w 1108"/>
                      <a:gd name="T61" fmla="*/ 431 h 1107"/>
                      <a:gd name="T62" fmla="*/ 0 w 1108"/>
                      <a:gd name="T63" fmla="*/ 568 h 1107"/>
                      <a:gd name="T64" fmla="*/ 21 w 1108"/>
                      <a:gd name="T65" fmla="*/ 707 h 1107"/>
                      <a:gd name="T66" fmla="*/ 75 w 1108"/>
                      <a:gd name="T67" fmla="*/ 832 h 1107"/>
                      <a:gd name="T68" fmla="*/ 155 w 1108"/>
                      <a:gd name="T69" fmla="*/ 938 h 1107"/>
                      <a:gd name="T70" fmla="*/ 259 w 1108"/>
                      <a:gd name="T71" fmla="*/ 1022 h 1107"/>
                      <a:gd name="T72" fmla="*/ 380 w 1108"/>
                      <a:gd name="T73" fmla="*/ 1079 h 1107"/>
                      <a:gd name="T74" fmla="*/ 512 w 1108"/>
                      <a:gd name="T75" fmla="*/ 1105 h 1107"/>
                      <a:gd name="T76" fmla="*/ 652 w 1108"/>
                      <a:gd name="T77" fmla="*/ 1098 h 1107"/>
                      <a:gd name="T78" fmla="*/ 784 w 1108"/>
                      <a:gd name="T79" fmla="*/ 1057 h 1107"/>
                      <a:gd name="T80" fmla="*/ 899 w 1108"/>
                      <a:gd name="T81" fmla="*/ 986 h 1107"/>
                      <a:gd name="T82" fmla="*/ 993 w 1108"/>
                      <a:gd name="T83" fmla="*/ 892 h 1107"/>
                      <a:gd name="T84" fmla="*/ 1061 w 1108"/>
                      <a:gd name="T85" fmla="*/ 778 h 1107"/>
                      <a:gd name="T86" fmla="*/ 1100 w 1108"/>
                      <a:gd name="T87" fmla="*/ 650 h 1107"/>
                      <a:gd name="T88" fmla="*/ 1106 w 1108"/>
                      <a:gd name="T89" fmla="*/ 512 h 1107"/>
                      <a:gd name="T90" fmla="*/ 1078 w 1108"/>
                      <a:gd name="T91" fmla="*/ 374 h 1107"/>
                      <a:gd name="T92" fmla="*/ 1019 w 1108"/>
                      <a:gd name="T93" fmla="*/ 252 h 1107"/>
                      <a:gd name="T94" fmla="*/ 932 w 1108"/>
                      <a:gd name="T95" fmla="*/ 149 h 1107"/>
                      <a:gd name="T96" fmla="*/ 826 w 1108"/>
                      <a:gd name="T97" fmla="*/ 71 h 1107"/>
                      <a:gd name="T98" fmla="*/ 703 w 1108"/>
                      <a:gd name="T99" fmla="*/ 20 h 1107"/>
                      <a:gd name="T100" fmla="*/ 568 w 1108"/>
                      <a:gd name="T101" fmla="*/ 0 h 1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108" h="1107">
                        <a:moveTo>
                          <a:pt x="587" y="815"/>
                        </a:moveTo>
                        <a:lnTo>
                          <a:pt x="574" y="816"/>
                        </a:lnTo>
                        <a:lnTo>
                          <a:pt x="561" y="817"/>
                        </a:lnTo>
                        <a:lnTo>
                          <a:pt x="547" y="817"/>
                        </a:lnTo>
                        <a:lnTo>
                          <a:pt x="534" y="816"/>
                        </a:lnTo>
                        <a:lnTo>
                          <a:pt x="521" y="815"/>
                        </a:lnTo>
                        <a:lnTo>
                          <a:pt x="508" y="813"/>
                        </a:lnTo>
                        <a:lnTo>
                          <a:pt x="496" y="811"/>
                        </a:lnTo>
                        <a:lnTo>
                          <a:pt x="483" y="808"/>
                        </a:lnTo>
                        <a:lnTo>
                          <a:pt x="471" y="804"/>
                        </a:lnTo>
                        <a:lnTo>
                          <a:pt x="459" y="799"/>
                        </a:lnTo>
                        <a:lnTo>
                          <a:pt x="447" y="795"/>
                        </a:lnTo>
                        <a:lnTo>
                          <a:pt x="436" y="789"/>
                        </a:lnTo>
                        <a:lnTo>
                          <a:pt x="424" y="783"/>
                        </a:lnTo>
                        <a:lnTo>
                          <a:pt x="414" y="777"/>
                        </a:lnTo>
                        <a:lnTo>
                          <a:pt x="403" y="770"/>
                        </a:lnTo>
                        <a:lnTo>
                          <a:pt x="393" y="762"/>
                        </a:lnTo>
                        <a:lnTo>
                          <a:pt x="383" y="754"/>
                        </a:lnTo>
                        <a:lnTo>
                          <a:pt x="374" y="746"/>
                        </a:lnTo>
                        <a:lnTo>
                          <a:pt x="365" y="737"/>
                        </a:lnTo>
                        <a:lnTo>
                          <a:pt x="356" y="728"/>
                        </a:lnTo>
                        <a:lnTo>
                          <a:pt x="348" y="718"/>
                        </a:lnTo>
                        <a:lnTo>
                          <a:pt x="340" y="708"/>
                        </a:lnTo>
                        <a:lnTo>
                          <a:pt x="333" y="697"/>
                        </a:lnTo>
                        <a:lnTo>
                          <a:pt x="326" y="686"/>
                        </a:lnTo>
                        <a:lnTo>
                          <a:pt x="320" y="675"/>
                        </a:lnTo>
                        <a:lnTo>
                          <a:pt x="314" y="663"/>
                        </a:lnTo>
                        <a:lnTo>
                          <a:pt x="309" y="651"/>
                        </a:lnTo>
                        <a:lnTo>
                          <a:pt x="305" y="639"/>
                        </a:lnTo>
                        <a:lnTo>
                          <a:pt x="301" y="627"/>
                        </a:lnTo>
                        <a:lnTo>
                          <a:pt x="297" y="614"/>
                        </a:lnTo>
                        <a:lnTo>
                          <a:pt x="295" y="601"/>
                        </a:lnTo>
                        <a:lnTo>
                          <a:pt x="293" y="587"/>
                        </a:lnTo>
                        <a:lnTo>
                          <a:pt x="291" y="574"/>
                        </a:lnTo>
                        <a:lnTo>
                          <a:pt x="291" y="560"/>
                        </a:lnTo>
                        <a:lnTo>
                          <a:pt x="291" y="547"/>
                        </a:lnTo>
                        <a:lnTo>
                          <a:pt x="291" y="534"/>
                        </a:lnTo>
                        <a:lnTo>
                          <a:pt x="293" y="521"/>
                        </a:lnTo>
                        <a:lnTo>
                          <a:pt x="294" y="508"/>
                        </a:lnTo>
                        <a:lnTo>
                          <a:pt x="297" y="495"/>
                        </a:lnTo>
                        <a:lnTo>
                          <a:pt x="300" y="483"/>
                        </a:lnTo>
                        <a:lnTo>
                          <a:pt x="304" y="471"/>
                        </a:lnTo>
                        <a:lnTo>
                          <a:pt x="308" y="459"/>
                        </a:lnTo>
                        <a:lnTo>
                          <a:pt x="313" y="447"/>
                        </a:lnTo>
                        <a:lnTo>
                          <a:pt x="319" y="435"/>
                        </a:lnTo>
                        <a:lnTo>
                          <a:pt x="325" y="424"/>
                        </a:lnTo>
                        <a:lnTo>
                          <a:pt x="331" y="413"/>
                        </a:lnTo>
                        <a:lnTo>
                          <a:pt x="338" y="403"/>
                        </a:lnTo>
                        <a:lnTo>
                          <a:pt x="345" y="393"/>
                        </a:lnTo>
                        <a:lnTo>
                          <a:pt x="353" y="383"/>
                        </a:lnTo>
                        <a:lnTo>
                          <a:pt x="362" y="373"/>
                        </a:lnTo>
                        <a:lnTo>
                          <a:pt x="371" y="364"/>
                        </a:lnTo>
                        <a:lnTo>
                          <a:pt x="380" y="356"/>
                        </a:lnTo>
                        <a:lnTo>
                          <a:pt x="390" y="348"/>
                        </a:lnTo>
                        <a:lnTo>
                          <a:pt x="400" y="340"/>
                        </a:lnTo>
                        <a:lnTo>
                          <a:pt x="410" y="333"/>
                        </a:lnTo>
                        <a:lnTo>
                          <a:pt x="421" y="326"/>
                        </a:lnTo>
                        <a:lnTo>
                          <a:pt x="433" y="320"/>
                        </a:lnTo>
                        <a:lnTo>
                          <a:pt x="444" y="314"/>
                        </a:lnTo>
                        <a:lnTo>
                          <a:pt x="456" y="309"/>
                        </a:lnTo>
                        <a:lnTo>
                          <a:pt x="468" y="305"/>
                        </a:lnTo>
                        <a:lnTo>
                          <a:pt x="481" y="301"/>
                        </a:lnTo>
                        <a:lnTo>
                          <a:pt x="494" y="297"/>
                        </a:lnTo>
                        <a:lnTo>
                          <a:pt x="507" y="295"/>
                        </a:lnTo>
                        <a:lnTo>
                          <a:pt x="520" y="293"/>
                        </a:lnTo>
                        <a:lnTo>
                          <a:pt x="534" y="291"/>
                        </a:lnTo>
                        <a:lnTo>
                          <a:pt x="547" y="290"/>
                        </a:lnTo>
                        <a:lnTo>
                          <a:pt x="561" y="290"/>
                        </a:lnTo>
                        <a:lnTo>
                          <a:pt x="574" y="291"/>
                        </a:lnTo>
                        <a:lnTo>
                          <a:pt x="587" y="292"/>
                        </a:lnTo>
                        <a:lnTo>
                          <a:pt x="600" y="294"/>
                        </a:lnTo>
                        <a:lnTo>
                          <a:pt x="612" y="297"/>
                        </a:lnTo>
                        <a:lnTo>
                          <a:pt x="625" y="300"/>
                        </a:lnTo>
                        <a:lnTo>
                          <a:pt x="637" y="304"/>
                        </a:lnTo>
                        <a:lnTo>
                          <a:pt x="649" y="308"/>
                        </a:lnTo>
                        <a:lnTo>
                          <a:pt x="661" y="313"/>
                        </a:lnTo>
                        <a:lnTo>
                          <a:pt x="672" y="318"/>
                        </a:lnTo>
                        <a:lnTo>
                          <a:pt x="683" y="324"/>
                        </a:lnTo>
                        <a:lnTo>
                          <a:pt x="694" y="331"/>
                        </a:lnTo>
                        <a:lnTo>
                          <a:pt x="705" y="338"/>
                        </a:lnTo>
                        <a:lnTo>
                          <a:pt x="715" y="345"/>
                        </a:lnTo>
                        <a:lnTo>
                          <a:pt x="725" y="353"/>
                        </a:lnTo>
                        <a:lnTo>
                          <a:pt x="734" y="362"/>
                        </a:lnTo>
                        <a:lnTo>
                          <a:pt x="743" y="371"/>
                        </a:lnTo>
                        <a:lnTo>
                          <a:pt x="752" y="380"/>
                        </a:lnTo>
                        <a:lnTo>
                          <a:pt x="760" y="390"/>
                        </a:lnTo>
                        <a:lnTo>
                          <a:pt x="768" y="400"/>
                        </a:lnTo>
                        <a:lnTo>
                          <a:pt x="775" y="410"/>
                        </a:lnTo>
                        <a:lnTo>
                          <a:pt x="782" y="421"/>
                        </a:lnTo>
                        <a:lnTo>
                          <a:pt x="788" y="432"/>
                        </a:lnTo>
                        <a:lnTo>
                          <a:pt x="793" y="444"/>
                        </a:lnTo>
                        <a:lnTo>
                          <a:pt x="799" y="456"/>
                        </a:lnTo>
                        <a:lnTo>
                          <a:pt x="803" y="468"/>
                        </a:lnTo>
                        <a:lnTo>
                          <a:pt x="807" y="481"/>
                        </a:lnTo>
                        <a:lnTo>
                          <a:pt x="810" y="494"/>
                        </a:lnTo>
                        <a:lnTo>
                          <a:pt x="813" y="507"/>
                        </a:lnTo>
                        <a:lnTo>
                          <a:pt x="815" y="520"/>
                        </a:lnTo>
                        <a:lnTo>
                          <a:pt x="817" y="534"/>
                        </a:lnTo>
                        <a:lnTo>
                          <a:pt x="817" y="547"/>
                        </a:lnTo>
                        <a:lnTo>
                          <a:pt x="817" y="560"/>
                        </a:lnTo>
                        <a:lnTo>
                          <a:pt x="817" y="574"/>
                        </a:lnTo>
                        <a:lnTo>
                          <a:pt x="815" y="587"/>
                        </a:lnTo>
                        <a:lnTo>
                          <a:pt x="813" y="599"/>
                        </a:lnTo>
                        <a:lnTo>
                          <a:pt x="811" y="612"/>
                        </a:lnTo>
                        <a:lnTo>
                          <a:pt x="808" y="625"/>
                        </a:lnTo>
                        <a:lnTo>
                          <a:pt x="804" y="637"/>
                        </a:lnTo>
                        <a:lnTo>
                          <a:pt x="800" y="649"/>
                        </a:lnTo>
                        <a:lnTo>
                          <a:pt x="795" y="661"/>
                        </a:lnTo>
                        <a:lnTo>
                          <a:pt x="789" y="672"/>
                        </a:lnTo>
                        <a:lnTo>
                          <a:pt x="783" y="683"/>
                        </a:lnTo>
                        <a:lnTo>
                          <a:pt x="777" y="694"/>
                        </a:lnTo>
                        <a:lnTo>
                          <a:pt x="770" y="705"/>
                        </a:lnTo>
                        <a:lnTo>
                          <a:pt x="762" y="715"/>
                        </a:lnTo>
                        <a:lnTo>
                          <a:pt x="754" y="725"/>
                        </a:lnTo>
                        <a:lnTo>
                          <a:pt x="746" y="734"/>
                        </a:lnTo>
                        <a:lnTo>
                          <a:pt x="737" y="743"/>
                        </a:lnTo>
                        <a:lnTo>
                          <a:pt x="728" y="752"/>
                        </a:lnTo>
                        <a:lnTo>
                          <a:pt x="718" y="760"/>
                        </a:lnTo>
                        <a:lnTo>
                          <a:pt x="708" y="767"/>
                        </a:lnTo>
                        <a:lnTo>
                          <a:pt x="697" y="775"/>
                        </a:lnTo>
                        <a:lnTo>
                          <a:pt x="686" y="781"/>
                        </a:lnTo>
                        <a:lnTo>
                          <a:pt x="675" y="788"/>
                        </a:lnTo>
                        <a:lnTo>
                          <a:pt x="664" y="793"/>
                        </a:lnTo>
                        <a:lnTo>
                          <a:pt x="652" y="798"/>
                        </a:lnTo>
                        <a:lnTo>
                          <a:pt x="639" y="803"/>
                        </a:lnTo>
                        <a:lnTo>
                          <a:pt x="627" y="807"/>
                        </a:lnTo>
                        <a:lnTo>
                          <a:pt x="614" y="810"/>
                        </a:lnTo>
                        <a:lnTo>
                          <a:pt x="601" y="813"/>
                        </a:lnTo>
                        <a:lnTo>
                          <a:pt x="587" y="815"/>
                        </a:lnTo>
                        <a:close/>
                        <a:moveTo>
                          <a:pt x="484" y="4"/>
                        </a:moveTo>
                        <a:lnTo>
                          <a:pt x="455" y="8"/>
                        </a:lnTo>
                        <a:lnTo>
                          <a:pt x="428" y="14"/>
                        </a:lnTo>
                        <a:lnTo>
                          <a:pt x="401" y="21"/>
                        </a:lnTo>
                        <a:lnTo>
                          <a:pt x="374" y="29"/>
                        </a:lnTo>
                        <a:lnTo>
                          <a:pt x="349" y="39"/>
                        </a:lnTo>
                        <a:lnTo>
                          <a:pt x="324" y="50"/>
                        </a:lnTo>
                        <a:lnTo>
                          <a:pt x="299" y="62"/>
                        </a:lnTo>
                        <a:lnTo>
                          <a:pt x="276" y="75"/>
                        </a:lnTo>
                        <a:lnTo>
                          <a:pt x="253" y="89"/>
                        </a:lnTo>
                        <a:lnTo>
                          <a:pt x="231" y="104"/>
                        </a:lnTo>
                        <a:lnTo>
                          <a:pt x="209" y="120"/>
                        </a:lnTo>
                        <a:lnTo>
                          <a:pt x="189" y="137"/>
                        </a:lnTo>
                        <a:lnTo>
                          <a:pt x="168" y="155"/>
                        </a:lnTo>
                        <a:lnTo>
                          <a:pt x="150" y="174"/>
                        </a:lnTo>
                        <a:lnTo>
                          <a:pt x="132" y="194"/>
                        </a:lnTo>
                        <a:lnTo>
                          <a:pt x="115" y="215"/>
                        </a:lnTo>
                        <a:lnTo>
                          <a:pt x="100" y="236"/>
                        </a:lnTo>
                        <a:lnTo>
                          <a:pt x="85" y="259"/>
                        </a:lnTo>
                        <a:lnTo>
                          <a:pt x="71" y="282"/>
                        </a:lnTo>
                        <a:lnTo>
                          <a:pt x="59" y="305"/>
                        </a:lnTo>
                        <a:lnTo>
                          <a:pt x="47" y="329"/>
                        </a:lnTo>
                        <a:lnTo>
                          <a:pt x="37" y="354"/>
                        </a:lnTo>
                        <a:lnTo>
                          <a:pt x="28" y="379"/>
                        </a:lnTo>
                        <a:lnTo>
                          <a:pt x="20" y="405"/>
                        </a:lnTo>
                        <a:lnTo>
                          <a:pt x="13" y="431"/>
                        </a:lnTo>
                        <a:lnTo>
                          <a:pt x="8" y="458"/>
                        </a:lnTo>
                        <a:lnTo>
                          <a:pt x="4" y="485"/>
                        </a:lnTo>
                        <a:lnTo>
                          <a:pt x="1" y="512"/>
                        </a:lnTo>
                        <a:lnTo>
                          <a:pt x="0" y="540"/>
                        </a:lnTo>
                        <a:lnTo>
                          <a:pt x="0" y="568"/>
                        </a:lnTo>
                        <a:lnTo>
                          <a:pt x="1" y="596"/>
                        </a:lnTo>
                        <a:lnTo>
                          <a:pt x="4" y="624"/>
                        </a:lnTo>
                        <a:lnTo>
                          <a:pt x="9" y="652"/>
                        </a:lnTo>
                        <a:lnTo>
                          <a:pt x="14" y="680"/>
                        </a:lnTo>
                        <a:lnTo>
                          <a:pt x="21" y="707"/>
                        </a:lnTo>
                        <a:lnTo>
                          <a:pt x="30" y="733"/>
                        </a:lnTo>
                        <a:lnTo>
                          <a:pt x="39" y="759"/>
                        </a:lnTo>
                        <a:lnTo>
                          <a:pt x="50" y="784"/>
                        </a:lnTo>
                        <a:lnTo>
                          <a:pt x="62" y="808"/>
                        </a:lnTo>
                        <a:lnTo>
                          <a:pt x="75" y="832"/>
                        </a:lnTo>
                        <a:lnTo>
                          <a:pt x="89" y="855"/>
                        </a:lnTo>
                        <a:lnTo>
                          <a:pt x="104" y="877"/>
                        </a:lnTo>
                        <a:lnTo>
                          <a:pt x="120" y="898"/>
                        </a:lnTo>
                        <a:lnTo>
                          <a:pt x="137" y="919"/>
                        </a:lnTo>
                        <a:lnTo>
                          <a:pt x="155" y="938"/>
                        </a:lnTo>
                        <a:lnTo>
                          <a:pt x="174" y="957"/>
                        </a:lnTo>
                        <a:lnTo>
                          <a:pt x="195" y="975"/>
                        </a:lnTo>
                        <a:lnTo>
                          <a:pt x="216" y="991"/>
                        </a:lnTo>
                        <a:lnTo>
                          <a:pt x="237" y="1007"/>
                        </a:lnTo>
                        <a:lnTo>
                          <a:pt x="259" y="1022"/>
                        </a:lnTo>
                        <a:lnTo>
                          <a:pt x="282" y="1035"/>
                        </a:lnTo>
                        <a:lnTo>
                          <a:pt x="306" y="1048"/>
                        </a:lnTo>
                        <a:lnTo>
                          <a:pt x="330" y="1059"/>
                        </a:lnTo>
                        <a:lnTo>
                          <a:pt x="354" y="1070"/>
                        </a:lnTo>
                        <a:lnTo>
                          <a:pt x="380" y="1079"/>
                        </a:lnTo>
                        <a:lnTo>
                          <a:pt x="405" y="1087"/>
                        </a:lnTo>
                        <a:lnTo>
                          <a:pt x="431" y="1093"/>
                        </a:lnTo>
                        <a:lnTo>
                          <a:pt x="458" y="1099"/>
                        </a:lnTo>
                        <a:lnTo>
                          <a:pt x="485" y="1103"/>
                        </a:lnTo>
                        <a:lnTo>
                          <a:pt x="512" y="1105"/>
                        </a:lnTo>
                        <a:lnTo>
                          <a:pt x="540" y="1107"/>
                        </a:lnTo>
                        <a:lnTo>
                          <a:pt x="568" y="1107"/>
                        </a:lnTo>
                        <a:lnTo>
                          <a:pt x="596" y="1105"/>
                        </a:lnTo>
                        <a:lnTo>
                          <a:pt x="624" y="1102"/>
                        </a:lnTo>
                        <a:lnTo>
                          <a:pt x="652" y="1098"/>
                        </a:lnTo>
                        <a:lnTo>
                          <a:pt x="680" y="1092"/>
                        </a:lnTo>
                        <a:lnTo>
                          <a:pt x="707" y="1085"/>
                        </a:lnTo>
                        <a:lnTo>
                          <a:pt x="733" y="1077"/>
                        </a:lnTo>
                        <a:lnTo>
                          <a:pt x="759" y="1067"/>
                        </a:lnTo>
                        <a:lnTo>
                          <a:pt x="784" y="1057"/>
                        </a:lnTo>
                        <a:lnTo>
                          <a:pt x="809" y="1045"/>
                        </a:lnTo>
                        <a:lnTo>
                          <a:pt x="832" y="1032"/>
                        </a:lnTo>
                        <a:lnTo>
                          <a:pt x="855" y="1018"/>
                        </a:lnTo>
                        <a:lnTo>
                          <a:pt x="877" y="1003"/>
                        </a:lnTo>
                        <a:lnTo>
                          <a:pt x="899" y="986"/>
                        </a:lnTo>
                        <a:lnTo>
                          <a:pt x="919" y="969"/>
                        </a:lnTo>
                        <a:lnTo>
                          <a:pt x="939" y="951"/>
                        </a:lnTo>
                        <a:lnTo>
                          <a:pt x="957" y="932"/>
                        </a:lnTo>
                        <a:lnTo>
                          <a:pt x="975" y="913"/>
                        </a:lnTo>
                        <a:lnTo>
                          <a:pt x="993" y="892"/>
                        </a:lnTo>
                        <a:lnTo>
                          <a:pt x="1008" y="871"/>
                        </a:lnTo>
                        <a:lnTo>
                          <a:pt x="1023" y="848"/>
                        </a:lnTo>
                        <a:lnTo>
                          <a:pt x="1037" y="826"/>
                        </a:lnTo>
                        <a:lnTo>
                          <a:pt x="1049" y="802"/>
                        </a:lnTo>
                        <a:lnTo>
                          <a:pt x="1061" y="778"/>
                        </a:lnTo>
                        <a:lnTo>
                          <a:pt x="1071" y="753"/>
                        </a:lnTo>
                        <a:lnTo>
                          <a:pt x="1080" y="728"/>
                        </a:lnTo>
                        <a:lnTo>
                          <a:pt x="1088" y="702"/>
                        </a:lnTo>
                        <a:lnTo>
                          <a:pt x="1094" y="676"/>
                        </a:lnTo>
                        <a:lnTo>
                          <a:pt x="1100" y="650"/>
                        </a:lnTo>
                        <a:lnTo>
                          <a:pt x="1104" y="623"/>
                        </a:lnTo>
                        <a:lnTo>
                          <a:pt x="1107" y="595"/>
                        </a:lnTo>
                        <a:lnTo>
                          <a:pt x="1108" y="568"/>
                        </a:lnTo>
                        <a:lnTo>
                          <a:pt x="1108" y="540"/>
                        </a:lnTo>
                        <a:lnTo>
                          <a:pt x="1106" y="512"/>
                        </a:lnTo>
                        <a:lnTo>
                          <a:pt x="1104" y="483"/>
                        </a:lnTo>
                        <a:lnTo>
                          <a:pt x="1099" y="455"/>
                        </a:lnTo>
                        <a:lnTo>
                          <a:pt x="1093" y="428"/>
                        </a:lnTo>
                        <a:lnTo>
                          <a:pt x="1086" y="401"/>
                        </a:lnTo>
                        <a:lnTo>
                          <a:pt x="1078" y="374"/>
                        </a:lnTo>
                        <a:lnTo>
                          <a:pt x="1069" y="348"/>
                        </a:lnTo>
                        <a:lnTo>
                          <a:pt x="1058" y="323"/>
                        </a:lnTo>
                        <a:lnTo>
                          <a:pt x="1046" y="299"/>
                        </a:lnTo>
                        <a:lnTo>
                          <a:pt x="1033" y="275"/>
                        </a:lnTo>
                        <a:lnTo>
                          <a:pt x="1019" y="252"/>
                        </a:lnTo>
                        <a:lnTo>
                          <a:pt x="1004" y="229"/>
                        </a:lnTo>
                        <a:lnTo>
                          <a:pt x="987" y="208"/>
                        </a:lnTo>
                        <a:lnTo>
                          <a:pt x="969" y="188"/>
                        </a:lnTo>
                        <a:lnTo>
                          <a:pt x="951" y="168"/>
                        </a:lnTo>
                        <a:lnTo>
                          <a:pt x="932" y="149"/>
                        </a:lnTo>
                        <a:lnTo>
                          <a:pt x="913" y="132"/>
                        </a:lnTo>
                        <a:lnTo>
                          <a:pt x="892" y="115"/>
                        </a:lnTo>
                        <a:lnTo>
                          <a:pt x="871" y="99"/>
                        </a:lnTo>
                        <a:lnTo>
                          <a:pt x="849" y="85"/>
                        </a:lnTo>
                        <a:lnTo>
                          <a:pt x="826" y="71"/>
                        </a:lnTo>
                        <a:lnTo>
                          <a:pt x="802" y="58"/>
                        </a:lnTo>
                        <a:lnTo>
                          <a:pt x="778" y="47"/>
                        </a:lnTo>
                        <a:lnTo>
                          <a:pt x="754" y="37"/>
                        </a:lnTo>
                        <a:lnTo>
                          <a:pt x="728" y="28"/>
                        </a:lnTo>
                        <a:lnTo>
                          <a:pt x="703" y="20"/>
                        </a:lnTo>
                        <a:lnTo>
                          <a:pt x="676" y="13"/>
                        </a:lnTo>
                        <a:lnTo>
                          <a:pt x="650" y="8"/>
                        </a:lnTo>
                        <a:lnTo>
                          <a:pt x="623" y="4"/>
                        </a:lnTo>
                        <a:lnTo>
                          <a:pt x="596" y="1"/>
                        </a:lnTo>
                        <a:lnTo>
                          <a:pt x="568" y="0"/>
                        </a:lnTo>
                        <a:lnTo>
                          <a:pt x="540" y="0"/>
                        </a:lnTo>
                        <a:lnTo>
                          <a:pt x="512" y="1"/>
                        </a:lnTo>
                        <a:lnTo>
                          <a:pt x="484" y="4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0" name="Freeform 39">
                    <a:extLst>
                      <a:ext uri="{FF2B5EF4-FFF2-40B4-BE49-F238E27FC236}">
                        <a16:creationId xmlns:a16="http://schemas.microsoft.com/office/drawing/2014/main" id="{AE03BF5F-7841-4471-B6E4-B5AF4B5028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49648" y="5041941"/>
                    <a:ext cx="263527" cy="647705"/>
                  </a:xfrm>
                  <a:custGeom>
                    <a:avLst/>
                    <a:gdLst>
                      <a:gd name="T0" fmla="*/ 970 w 2483"/>
                      <a:gd name="T1" fmla="*/ 6117 h 6117"/>
                      <a:gd name="T2" fmla="*/ 2483 w 2483"/>
                      <a:gd name="T3" fmla="*/ 0 h 6117"/>
                      <a:gd name="T4" fmla="*/ 0 w 2483"/>
                      <a:gd name="T5" fmla="*/ 5796 h 6117"/>
                      <a:gd name="T6" fmla="*/ 18 w 2483"/>
                      <a:gd name="T7" fmla="*/ 5794 h 6117"/>
                      <a:gd name="T8" fmla="*/ 39 w 2483"/>
                      <a:gd name="T9" fmla="*/ 5794 h 6117"/>
                      <a:gd name="T10" fmla="*/ 62 w 2483"/>
                      <a:gd name="T11" fmla="*/ 5796 h 6117"/>
                      <a:gd name="T12" fmla="*/ 88 w 2483"/>
                      <a:gd name="T13" fmla="*/ 5798 h 6117"/>
                      <a:gd name="T14" fmla="*/ 116 w 2483"/>
                      <a:gd name="T15" fmla="*/ 5802 h 6117"/>
                      <a:gd name="T16" fmla="*/ 146 w 2483"/>
                      <a:gd name="T17" fmla="*/ 5807 h 6117"/>
                      <a:gd name="T18" fmla="*/ 177 w 2483"/>
                      <a:gd name="T19" fmla="*/ 5813 h 6117"/>
                      <a:gd name="T20" fmla="*/ 210 w 2483"/>
                      <a:gd name="T21" fmla="*/ 5820 h 6117"/>
                      <a:gd name="T22" fmla="*/ 244 w 2483"/>
                      <a:gd name="T23" fmla="*/ 5828 h 6117"/>
                      <a:gd name="T24" fmla="*/ 280 w 2483"/>
                      <a:gd name="T25" fmla="*/ 5838 h 6117"/>
                      <a:gd name="T26" fmla="*/ 317 w 2483"/>
                      <a:gd name="T27" fmla="*/ 5847 h 6117"/>
                      <a:gd name="T28" fmla="*/ 354 w 2483"/>
                      <a:gd name="T29" fmla="*/ 5858 h 6117"/>
                      <a:gd name="T30" fmla="*/ 430 w 2483"/>
                      <a:gd name="T31" fmla="*/ 5880 h 6117"/>
                      <a:gd name="T32" fmla="*/ 507 w 2483"/>
                      <a:gd name="T33" fmla="*/ 5905 h 6117"/>
                      <a:gd name="T34" fmla="*/ 584 w 2483"/>
                      <a:gd name="T35" fmla="*/ 5931 h 6117"/>
                      <a:gd name="T36" fmla="*/ 658 w 2483"/>
                      <a:gd name="T37" fmla="*/ 5959 h 6117"/>
                      <a:gd name="T38" fmla="*/ 694 w 2483"/>
                      <a:gd name="T39" fmla="*/ 5973 h 6117"/>
                      <a:gd name="T40" fmla="*/ 728 w 2483"/>
                      <a:gd name="T41" fmla="*/ 5987 h 6117"/>
                      <a:gd name="T42" fmla="*/ 761 w 2483"/>
                      <a:gd name="T43" fmla="*/ 6001 h 6117"/>
                      <a:gd name="T44" fmla="*/ 793 w 2483"/>
                      <a:gd name="T45" fmla="*/ 6015 h 6117"/>
                      <a:gd name="T46" fmla="*/ 823 w 2483"/>
                      <a:gd name="T47" fmla="*/ 6029 h 6117"/>
                      <a:gd name="T48" fmla="*/ 851 w 2483"/>
                      <a:gd name="T49" fmla="*/ 6042 h 6117"/>
                      <a:gd name="T50" fmla="*/ 878 w 2483"/>
                      <a:gd name="T51" fmla="*/ 6056 h 6117"/>
                      <a:gd name="T52" fmla="*/ 902 w 2483"/>
                      <a:gd name="T53" fmla="*/ 6069 h 6117"/>
                      <a:gd name="T54" fmla="*/ 923 w 2483"/>
                      <a:gd name="T55" fmla="*/ 6082 h 6117"/>
                      <a:gd name="T56" fmla="*/ 942 w 2483"/>
                      <a:gd name="T57" fmla="*/ 6094 h 6117"/>
                      <a:gd name="T58" fmla="*/ 957 w 2483"/>
                      <a:gd name="T59" fmla="*/ 6106 h 6117"/>
                      <a:gd name="T60" fmla="*/ 970 w 2483"/>
                      <a:gd name="T61" fmla="*/ 6117 h 6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2483" h="6117">
                        <a:moveTo>
                          <a:pt x="970" y="6117"/>
                        </a:moveTo>
                        <a:lnTo>
                          <a:pt x="2483" y="0"/>
                        </a:lnTo>
                        <a:lnTo>
                          <a:pt x="0" y="5796"/>
                        </a:lnTo>
                        <a:lnTo>
                          <a:pt x="18" y="5794"/>
                        </a:lnTo>
                        <a:lnTo>
                          <a:pt x="39" y="5794"/>
                        </a:lnTo>
                        <a:lnTo>
                          <a:pt x="62" y="5796"/>
                        </a:lnTo>
                        <a:lnTo>
                          <a:pt x="88" y="5798"/>
                        </a:lnTo>
                        <a:lnTo>
                          <a:pt x="116" y="5802"/>
                        </a:lnTo>
                        <a:lnTo>
                          <a:pt x="146" y="5807"/>
                        </a:lnTo>
                        <a:lnTo>
                          <a:pt x="177" y="5813"/>
                        </a:lnTo>
                        <a:lnTo>
                          <a:pt x="210" y="5820"/>
                        </a:lnTo>
                        <a:lnTo>
                          <a:pt x="244" y="5828"/>
                        </a:lnTo>
                        <a:lnTo>
                          <a:pt x="280" y="5838"/>
                        </a:lnTo>
                        <a:lnTo>
                          <a:pt x="317" y="5847"/>
                        </a:lnTo>
                        <a:lnTo>
                          <a:pt x="354" y="5858"/>
                        </a:lnTo>
                        <a:lnTo>
                          <a:pt x="430" y="5880"/>
                        </a:lnTo>
                        <a:lnTo>
                          <a:pt x="507" y="5905"/>
                        </a:lnTo>
                        <a:lnTo>
                          <a:pt x="584" y="5931"/>
                        </a:lnTo>
                        <a:lnTo>
                          <a:pt x="658" y="5959"/>
                        </a:lnTo>
                        <a:lnTo>
                          <a:pt x="694" y="5973"/>
                        </a:lnTo>
                        <a:lnTo>
                          <a:pt x="728" y="5987"/>
                        </a:lnTo>
                        <a:lnTo>
                          <a:pt x="761" y="6001"/>
                        </a:lnTo>
                        <a:lnTo>
                          <a:pt x="793" y="6015"/>
                        </a:lnTo>
                        <a:lnTo>
                          <a:pt x="823" y="6029"/>
                        </a:lnTo>
                        <a:lnTo>
                          <a:pt x="851" y="6042"/>
                        </a:lnTo>
                        <a:lnTo>
                          <a:pt x="878" y="6056"/>
                        </a:lnTo>
                        <a:lnTo>
                          <a:pt x="902" y="6069"/>
                        </a:lnTo>
                        <a:lnTo>
                          <a:pt x="923" y="6082"/>
                        </a:lnTo>
                        <a:lnTo>
                          <a:pt x="942" y="6094"/>
                        </a:lnTo>
                        <a:lnTo>
                          <a:pt x="957" y="6106"/>
                        </a:lnTo>
                        <a:lnTo>
                          <a:pt x="970" y="611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1" name="Freeform 40">
                    <a:extLst>
                      <a:ext uri="{FF2B5EF4-FFF2-40B4-BE49-F238E27FC236}">
                        <a16:creationId xmlns:a16="http://schemas.microsoft.com/office/drawing/2014/main" id="{108425F5-3C50-471C-A22D-CE15AD8E39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7112" y="5662659"/>
                    <a:ext cx="58738" cy="58738"/>
                  </a:xfrm>
                  <a:custGeom>
                    <a:avLst/>
                    <a:gdLst>
                      <a:gd name="T0" fmla="*/ 271 w 556"/>
                      <a:gd name="T1" fmla="*/ 0 h 556"/>
                      <a:gd name="T2" fmla="*/ 313 w 556"/>
                      <a:gd name="T3" fmla="*/ 2 h 556"/>
                      <a:gd name="T4" fmla="*/ 353 w 556"/>
                      <a:gd name="T5" fmla="*/ 10 h 556"/>
                      <a:gd name="T6" fmla="*/ 391 w 556"/>
                      <a:gd name="T7" fmla="*/ 24 h 556"/>
                      <a:gd name="T8" fmla="*/ 426 w 556"/>
                      <a:gd name="T9" fmla="*/ 43 h 556"/>
                      <a:gd name="T10" fmla="*/ 458 w 556"/>
                      <a:gd name="T11" fmla="*/ 66 h 556"/>
                      <a:gd name="T12" fmla="*/ 487 w 556"/>
                      <a:gd name="T13" fmla="*/ 94 h 556"/>
                      <a:gd name="T14" fmla="*/ 511 w 556"/>
                      <a:gd name="T15" fmla="*/ 126 h 556"/>
                      <a:gd name="T16" fmla="*/ 531 w 556"/>
                      <a:gd name="T17" fmla="*/ 162 h 556"/>
                      <a:gd name="T18" fmla="*/ 545 w 556"/>
                      <a:gd name="T19" fmla="*/ 201 h 556"/>
                      <a:gd name="T20" fmla="*/ 554 w 556"/>
                      <a:gd name="T21" fmla="*/ 242 h 556"/>
                      <a:gd name="T22" fmla="*/ 556 w 556"/>
                      <a:gd name="T23" fmla="*/ 285 h 556"/>
                      <a:gd name="T24" fmla="*/ 552 w 556"/>
                      <a:gd name="T25" fmla="*/ 326 h 556"/>
                      <a:gd name="T26" fmla="*/ 542 w 556"/>
                      <a:gd name="T27" fmla="*/ 365 h 556"/>
                      <a:gd name="T28" fmla="*/ 526 w 556"/>
                      <a:gd name="T29" fmla="*/ 403 h 556"/>
                      <a:gd name="T30" fmla="*/ 506 w 556"/>
                      <a:gd name="T31" fmla="*/ 437 h 556"/>
                      <a:gd name="T32" fmla="*/ 481 w 556"/>
                      <a:gd name="T33" fmla="*/ 468 h 556"/>
                      <a:gd name="T34" fmla="*/ 451 w 556"/>
                      <a:gd name="T35" fmla="*/ 495 h 556"/>
                      <a:gd name="T36" fmla="*/ 418 w 556"/>
                      <a:gd name="T37" fmla="*/ 518 h 556"/>
                      <a:gd name="T38" fmla="*/ 381 w 556"/>
                      <a:gd name="T39" fmla="*/ 536 h 556"/>
                      <a:gd name="T40" fmla="*/ 341 w 556"/>
                      <a:gd name="T41" fmla="*/ 548 h 556"/>
                      <a:gd name="T42" fmla="*/ 299 w 556"/>
                      <a:gd name="T43" fmla="*/ 555 h 556"/>
                      <a:gd name="T44" fmla="*/ 257 w 556"/>
                      <a:gd name="T45" fmla="*/ 555 h 556"/>
                      <a:gd name="T46" fmla="*/ 216 w 556"/>
                      <a:gd name="T47" fmla="*/ 549 h 556"/>
                      <a:gd name="T48" fmla="*/ 178 w 556"/>
                      <a:gd name="T49" fmla="*/ 537 h 556"/>
                      <a:gd name="T50" fmla="*/ 141 w 556"/>
                      <a:gd name="T51" fmla="*/ 520 h 556"/>
                      <a:gd name="T52" fmla="*/ 108 w 556"/>
                      <a:gd name="T53" fmla="*/ 498 h 556"/>
                      <a:gd name="T54" fmla="*/ 78 w 556"/>
                      <a:gd name="T55" fmla="*/ 471 h 556"/>
                      <a:gd name="T56" fmla="*/ 52 w 556"/>
                      <a:gd name="T57" fmla="*/ 440 h 556"/>
                      <a:gd name="T58" fmla="*/ 31 w 556"/>
                      <a:gd name="T59" fmla="*/ 406 h 556"/>
                      <a:gd name="T60" fmla="*/ 15 w 556"/>
                      <a:gd name="T61" fmla="*/ 368 h 556"/>
                      <a:gd name="T62" fmla="*/ 4 w 556"/>
                      <a:gd name="T63" fmla="*/ 327 h 556"/>
                      <a:gd name="T64" fmla="*/ 0 w 556"/>
                      <a:gd name="T65" fmla="*/ 285 h 556"/>
                      <a:gd name="T66" fmla="*/ 2 w 556"/>
                      <a:gd name="T67" fmla="*/ 243 h 556"/>
                      <a:gd name="T68" fmla="*/ 10 w 556"/>
                      <a:gd name="T69" fmla="*/ 203 h 556"/>
                      <a:gd name="T70" fmla="*/ 24 w 556"/>
                      <a:gd name="T71" fmla="*/ 165 h 556"/>
                      <a:gd name="T72" fmla="*/ 43 w 556"/>
                      <a:gd name="T73" fmla="*/ 130 h 556"/>
                      <a:gd name="T74" fmla="*/ 66 w 556"/>
                      <a:gd name="T75" fmla="*/ 97 h 556"/>
                      <a:gd name="T76" fmla="*/ 94 w 556"/>
                      <a:gd name="T77" fmla="*/ 69 h 556"/>
                      <a:gd name="T78" fmla="*/ 126 w 556"/>
                      <a:gd name="T79" fmla="*/ 45 h 556"/>
                      <a:gd name="T80" fmla="*/ 162 w 556"/>
                      <a:gd name="T81" fmla="*/ 25 h 556"/>
                      <a:gd name="T82" fmla="*/ 201 w 556"/>
                      <a:gd name="T83" fmla="*/ 11 h 556"/>
                      <a:gd name="T84" fmla="*/ 243 w 556"/>
                      <a:gd name="T85" fmla="*/ 2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556" h="556">
                        <a:moveTo>
                          <a:pt x="243" y="2"/>
                        </a:moveTo>
                        <a:lnTo>
                          <a:pt x="257" y="1"/>
                        </a:lnTo>
                        <a:lnTo>
                          <a:pt x="271" y="0"/>
                        </a:lnTo>
                        <a:lnTo>
                          <a:pt x="285" y="0"/>
                        </a:lnTo>
                        <a:lnTo>
                          <a:pt x="299" y="1"/>
                        </a:lnTo>
                        <a:lnTo>
                          <a:pt x="313" y="2"/>
                        </a:lnTo>
                        <a:lnTo>
                          <a:pt x="326" y="4"/>
                        </a:lnTo>
                        <a:lnTo>
                          <a:pt x="339" y="7"/>
                        </a:lnTo>
                        <a:lnTo>
                          <a:pt x="353" y="10"/>
                        </a:lnTo>
                        <a:lnTo>
                          <a:pt x="366" y="14"/>
                        </a:lnTo>
                        <a:lnTo>
                          <a:pt x="378" y="18"/>
                        </a:lnTo>
                        <a:lnTo>
                          <a:pt x="391" y="24"/>
                        </a:lnTo>
                        <a:lnTo>
                          <a:pt x="403" y="29"/>
                        </a:lnTo>
                        <a:lnTo>
                          <a:pt x="415" y="36"/>
                        </a:lnTo>
                        <a:lnTo>
                          <a:pt x="426" y="43"/>
                        </a:lnTo>
                        <a:lnTo>
                          <a:pt x="437" y="50"/>
                        </a:lnTo>
                        <a:lnTo>
                          <a:pt x="448" y="58"/>
                        </a:lnTo>
                        <a:lnTo>
                          <a:pt x="458" y="66"/>
                        </a:lnTo>
                        <a:lnTo>
                          <a:pt x="468" y="75"/>
                        </a:lnTo>
                        <a:lnTo>
                          <a:pt x="478" y="84"/>
                        </a:lnTo>
                        <a:lnTo>
                          <a:pt x="487" y="94"/>
                        </a:lnTo>
                        <a:lnTo>
                          <a:pt x="495" y="105"/>
                        </a:lnTo>
                        <a:lnTo>
                          <a:pt x="503" y="115"/>
                        </a:lnTo>
                        <a:lnTo>
                          <a:pt x="511" y="126"/>
                        </a:lnTo>
                        <a:lnTo>
                          <a:pt x="518" y="138"/>
                        </a:lnTo>
                        <a:lnTo>
                          <a:pt x="525" y="150"/>
                        </a:lnTo>
                        <a:lnTo>
                          <a:pt x="531" y="162"/>
                        </a:lnTo>
                        <a:lnTo>
                          <a:pt x="536" y="175"/>
                        </a:lnTo>
                        <a:lnTo>
                          <a:pt x="541" y="188"/>
                        </a:lnTo>
                        <a:lnTo>
                          <a:pt x="545" y="201"/>
                        </a:lnTo>
                        <a:lnTo>
                          <a:pt x="549" y="214"/>
                        </a:lnTo>
                        <a:lnTo>
                          <a:pt x="551" y="228"/>
                        </a:lnTo>
                        <a:lnTo>
                          <a:pt x="554" y="242"/>
                        </a:lnTo>
                        <a:lnTo>
                          <a:pt x="555" y="257"/>
                        </a:lnTo>
                        <a:lnTo>
                          <a:pt x="556" y="271"/>
                        </a:lnTo>
                        <a:lnTo>
                          <a:pt x="556" y="285"/>
                        </a:lnTo>
                        <a:lnTo>
                          <a:pt x="555" y="299"/>
                        </a:lnTo>
                        <a:lnTo>
                          <a:pt x="554" y="312"/>
                        </a:lnTo>
                        <a:lnTo>
                          <a:pt x="552" y="326"/>
                        </a:lnTo>
                        <a:lnTo>
                          <a:pt x="549" y="339"/>
                        </a:lnTo>
                        <a:lnTo>
                          <a:pt x="546" y="352"/>
                        </a:lnTo>
                        <a:lnTo>
                          <a:pt x="542" y="365"/>
                        </a:lnTo>
                        <a:lnTo>
                          <a:pt x="537" y="378"/>
                        </a:lnTo>
                        <a:lnTo>
                          <a:pt x="532" y="390"/>
                        </a:lnTo>
                        <a:lnTo>
                          <a:pt x="526" y="403"/>
                        </a:lnTo>
                        <a:lnTo>
                          <a:pt x="520" y="414"/>
                        </a:lnTo>
                        <a:lnTo>
                          <a:pt x="513" y="426"/>
                        </a:lnTo>
                        <a:lnTo>
                          <a:pt x="506" y="437"/>
                        </a:lnTo>
                        <a:lnTo>
                          <a:pt x="498" y="448"/>
                        </a:lnTo>
                        <a:lnTo>
                          <a:pt x="489" y="458"/>
                        </a:lnTo>
                        <a:lnTo>
                          <a:pt x="481" y="468"/>
                        </a:lnTo>
                        <a:lnTo>
                          <a:pt x="471" y="478"/>
                        </a:lnTo>
                        <a:lnTo>
                          <a:pt x="461" y="487"/>
                        </a:lnTo>
                        <a:lnTo>
                          <a:pt x="451" y="495"/>
                        </a:lnTo>
                        <a:lnTo>
                          <a:pt x="440" y="503"/>
                        </a:lnTo>
                        <a:lnTo>
                          <a:pt x="429" y="511"/>
                        </a:lnTo>
                        <a:lnTo>
                          <a:pt x="418" y="518"/>
                        </a:lnTo>
                        <a:lnTo>
                          <a:pt x="406" y="525"/>
                        </a:lnTo>
                        <a:lnTo>
                          <a:pt x="394" y="531"/>
                        </a:lnTo>
                        <a:lnTo>
                          <a:pt x="381" y="536"/>
                        </a:lnTo>
                        <a:lnTo>
                          <a:pt x="368" y="541"/>
                        </a:lnTo>
                        <a:lnTo>
                          <a:pt x="355" y="545"/>
                        </a:lnTo>
                        <a:lnTo>
                          <a:pt x="341" y="548"/>
                        </a:lnTo>
                        <a:lnTo>
                          <a:pt x="327" y="551"/>
                        </a:lnTo>
                        <a:lnTo>
                          <a:pt x="313" y="553"/>
                        </a:lnTo>
                        <a:lnTo>
                          <a:pt x="299" y="555"/>
                        </a:lnTo>
                        <a:lnTo>
                          <a:pt x="285" y="556"/>
                        </a:lnTo>
                        <a:lnTo>
                          <a:pt x="271" y="556"/>
                        </a:lnTo>
                        <a:lnTo>
                          <a:pt x="257" y="555"/>
                        </a:lnTo>
                        <a:lnTo>
                          <a:pt x="243" y="554"/>
                        </a:lnTo>
                        <a:lnTo>
                          <a:pt x="230" y="552"/>
                        </a:lnTo>
                        <a:lnTo>
                          <a:pt x="216" y="549"/>
                        </a:lnTo>
                        <a:lnTo>
                          <a:pt x="203" y="546"/>
                        </a:lnTo>
                        <a:lnTo>
                          <a:pt x="190" y="542"/>
                        </a:lnTo>
                        <a:lnTo>
                          <a:pt x="178" y="537"/>
                        </a:lnTo>
                        <a:lnTo>
                          <a:pt x="165" y="532"/>
                        </a:lnTo>
                        <a:lnTo>
                          <a:pt x="153" y="526"/>
                        </a:lnTo>
                        <a:lnTo>
                          <a:pt x="141" y="520"/>
                        </a:lnTo>
                        <a:lnTo>
                          <a:pt x="130" y="513"/>
                        </a:lnTo>
                        <a:lnTo>
                          <a:pt x="119" y="506"/>
                        </a:lnTo>
                        <a:lnTo>
                          <a:pt x="108" y="498"/>
                        </a:lnTo>
                        <a:lnTo>
                          <a:pt x="98" y="489"/>
                        </a:lnTo>
                        <a:lnTo>
                          <a:pt x="88" y="480"/>
                        </a:lnTo>
                        <a:lnTo>
                          <a:pt x="78" y="471"/>
                        </a:lnTo>
                        <a:lnTo>
                          <a:pt x="69" y="461"/>
                        </a:lnTo>
                        <a:lnTo>
                          <a:pt x="60" y="451"/>
                        </a:lnTo>
                        <a:lnTo>
                          <a:pt x="52" y="440"/>
                        </a:lnTo>
                        <a:lnTo>
                          <a:pt x="45" y="429"/>
                        </a:lnTo>
                        <a:lnTo>
                          <a:pt x="38" y="418"/>
                        </a:lnTo>
                        <a:lnTo>
                          <a:pt x="31" y="406"/>
                        </a:lnTo>
                        <a:lnTo>
                          <a:pt x="25" y="394"/>
                        </a:lnTo>
                        <a:lnTo>
                          <a:pt x="20" y="381"/>
                        </a:lnTo>
                        <a:lnTo>
                          <a:pt x="15" y="368"/>
                        </a:lnTo>
                        <a:lnTo>
                          <a:pt x="11" y="355"/>
                        </a:lnTo>
                        <a:lnTo>
                          <a:pt x="7" y="341"/>
                        </a:lnTo>
                        <a:lnTo>
                          <a:pt x="4" y="327"/>
                        </a:lnTo>
                        <a:lnTo>
                          <a:pt x="2" y="313"/>
                        </a:lnTo>
                        <a:lnTo>
                          <a:pt x="1" y="299"/>
                        </a:lnTo>
                        <a:lnTo>
                          <a:pt x="0" y="285"/>
                        </a:lnTo>
                        <a:lnTo>
                          <a:pt x="0" y="271"/>
                        </a:lnTo>
                        <a:lnTo>
                          <a:pt x="1" y="257"/>
                        </a:lnTo>
                        <a:lnTo>
                          <a:pt x="2" y="243"/>
                        </a:lnTo>
                        <a:lnTo>
                          <a:pt x="4" y="230"/>
                        </a:lnTo>
                        <a:lnTo>
                          <a:pt x="7" y="216"/>
                        </a:lnTo>
                        <a:lnTo>
                          <a:pt x="10" y="203"/>
                        </a:lnTo>
                        <a:lnTo>
                          <a:pt x="14" y="190"/>
                        </a:lnTo>
                        <a:lnTo>
                          <a:pt x="19" y="177"/>
                        </a:lnTo>
                        <a:lnTo>
                          <a:pt x="24" y="165"/>
                        </a:lnTo>
                        <a:lnTo>
                          <a:pt x="30" y="153"/>
                        </a:lnTo>
                        <a:lnTo>
                          <a:pt x="36" y="141"/>
                        </a:lnTo>
                        <a:lnTo>
                          <a:pt x="43" y="130"/>
                        </a:lnTo>
                        <a:lnTo>
                          <a:pt x="50" y="119"/>
                        </a:lnTo>
                        <a:lnTo>
                          <a:pt x="58" y="108"/>
                        </a:lnTo>
                        <a:lnTo>
                          <a:pt x="66" y="97"/>
                        </a:lnTo>
                        <a:lnTo>
                          <a:pt x="75" y="88"/>
                        </a:lnTo>
                        <a:lnTo>
                          <a:pt x="85" y="78"/>
                        </a:lnTo>
                        <a:lnTo>
                          <a:pt x="94" y="69"/>
                        </a:lnTo>
                        <a:lnTo>
                          <a:pt x="105" y="60"/>
                        </a:lnTo>
                        <a:lnTo>
                          <a:pt x="115" y="52"/>
                        </a:lnTo>
                        <a:lnTo>
                          <a:pt x="126" y="45"/>
                        </a:lnTo>
                        <a:lnTo>
                          <a:pt x="138" y="38"/>
                        </a:lnTo>
                        <a:lnTo>
                          <a:pt x="150" y="31"/>
                        </a:lnTo>
                        <a:lnTo>
                          <a:pt x="162" y="25"/>
                        </a:lnTo>
                        <a:lnTo>
                          <a:pt x="175" y="20"/>
                        </a:lnTo>
                        <a:lnTo>
                          <a:pt x="188" y="15"/>
                        </a:lnTo>
                        <a:lnTo>
                          <a:pt x="201" y="11"/>
                        </a:lnTo>
                        <a:lnTo>
                          <a:pt x="215" y="7"/>
                        </a:lnTo>
                        <a:lnTo>
                          <a:pt x="228" y="4"/>
                        </a:lnTo>
                        <a:lnTo>
                          <a:pt x="243" y="2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2" name="Freeform 41">
                    <a:extLst>
                      <a:ext uri="{FF2B5EF4-FFF2-40B4-BE49-F238E27FC236}">
                        <a16:creationId xmlns:a16="http://schemas.microsoft.com/office/drawing/2014/main" id="{7ED8765E-0220-4432-8B68-846D8186EB1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338535" y="5632494"/>
                    <a:ext cx="117476" cy="117476"/>
                  </a:xfrm>
                  <a:custGeom>
                    <a:avLst/>
                    <a:gdLst>
                      <a:gd name="T0" fmla="*/ 397 w 1108"/>
                      <a:gd name="T1" fmla="*/ 765 h 1107"/>
                      <a:gd name="T2" fmla="*/ 350 w 1108"/>
                      <a:gd name="T3" fmla="*/ 721 h 1107"/>
                      <a:gd name="T4" fmla="*/ 316 w 1108"/>
                      <a:gd name="T5" fmla="*/ 667 h 1107"/>
                      <a:gd name="T6" fmla="*/ 296 w 1108"/>
                      <a:gd name="T7" fmla="*/ 607 h 1107"/>
                      <a:gd name="T8" fmla="*/ 291 w 1108"/>
                      <a:gd name="T9" fmla="*/ 544 h 1107"/>
                      <a:gd name="T10" fmla="*/ 301 w 1108"/>
                      <a:gd name="T11" fmla="*/ 480 h 1107"/>
                      <a:gd name="T12" fmla="*/ 328 w 1108"/>
                      <a:gd name="T13" fmla="*/ 418 h 1107"/>
                      <a:gd name="T14" fmla="*/ 368 w 1108"/>
                      <a:gd name="T15" fmla="*/ 367 h 1107"/>
                      <a:gd name="T16" fmla="*/ 418 w 1108"/>
                      <a:gd name="T17" fmla="*/ 328 h 1107"/>
                      <a:gd name="T18" fmla="*/ 476 w 1108"/>
                      <a:gd name="T19" fmla="*/ 302 h 1107"/>
                      <a:gd name="T20" fmla="*/ 538 w 1108"/>
                      <a:gd name="T21" fmla="*/ 291 h 1107"/>
                      <a:gd name="T22" fmla="*/ 602 w 1108"/>
                      <a:gd name="T23" fmla="*/ 295 h 1107"/>
                      <a:gd name="T24" fmla="*/ 665 w 1108"/>
                      <a:gd name="T25" fmla="*/ 315 h 1107"/>
                      <a:gd name="T26" fmla="*/ 722 w 1108"/>
                      <a:gd name="T27" fmla="*/ 351 h 1107"/>
                      <a:gd name="T28" fmla="*/ 766 w 1108"/>
                      <a:gd name="T29" fmla="*/ 397 h 1107"/>
                      <a:gd name="T30" fmla="*/ 797 w 1108"/>
                      <a:gd name="T31" fmla="*/ 452 h 1107"/>
                      <a:gd name="T32" fmla="*/ 814 w 1108"/>
                      <a:gd name="T33" fmla="*/ 513 h 1107"/>
                      <a:gd name="T34" fmla="*/ 816 w 1108"/>
                      <a:gd name="T35" fmla="*/ 576 h 1107"/>
                      <a:gd name="T36" fmla="*/ 803 w 1108"/>
                      <a:gd name="T37" fmla="*/ 640 h 1107"/>
                      <a:gd name="T38" fmla="*/ 773 w 1108"/>
                      <a:gd name="T39" fmla="*/ 700 h 1107"/>
                      <a:gd name="T40" fmla="*/ 730 w 1108"/>
                      <a:gd name="T41" fmla="*/ 749 h 1107"/>
                      <a:gd name="T42" fmla="*/ 678 w 1108"/>
                      <a:gd name="T43" fmla="*/ 786 h 1107"/>
                      <a:gd name="T44" fmla="*/ 620 w 1108"/>
                      <a:gd name="T45" fmla="*/ 809 h 1107"/>
                      <a:gd name="T46" fmla="*/ 557 w 1108"/>
                      <a:gd name="T47" fmla="*/ 817 h 1107"/>
                      <a:gd name="T48" fmla="*/ 493 w 1108"/>
                      <a:gd name="T49" fmla="*/ 810 h 1107"/>
                      <a:gd name="T50" fmla="*/ 788 w 1108"/>
                      <a:gd name="T51" fmla="*/ 52 h 1107"/>
                      <a:gd name="T52" fmla="*/ 655 w 1108"/>
                      <a:gd name="T53" fmla="*/ 9 h 1107"/>
                      <a:gd name="T54" fmla="*/ 521 w 1108"/>
                      <a:gd name="T55" fmla="*/ 1 h 1107"/>
                      <a:gd name="T56" fmla="*/ 390 w 1108"/>
                      <a:gd name="T57" fmla="*/ 24 h 1107"/>
                      <a:gd name="T58" fmla="*/ 269 w 1108"/>
                      <a:gd name="T59" fmla="*/ 78 h 1107"/>
                      <a:gd name="T60" fmla="*/ 163 w 1108"/>
                      <a:gd name="T61" fmla="*/ 161 h 1107"/>
                      <a:gd name="T62" fmla="*/ 78 w 1108"/>
                      <a:gd name="T63" fmla="*/ 270 h 1107"/>
                      <a:gd name="T64" fmla="*/ 22 w 1108"/>
                      <a:gd name="T65" fmla="*/ 399 h 1107"/>
                      <a:gd name="T66" fmla="*/ 0 w 1108"/>
                      <a:gd name="T67" fmla="*/ 533 h 1107"/>
                      <a:gd name="T68" fmla="*/ 11 w 1108"/>
                      <a:gd name="T69" fmla="*/ 666 h 1107"/>
                      <a:gd name="T70" fmla="*/ 54 w 1108"/>
                      <a:gd name="T71" fmla="*/ 792 h 1107"/>
                      <a:gd name="T72" fmla="*/ 125 w 1108"/>
                      <a:gd name="T73" fmla="*/ 904 h 1107"/>
                      <a:gd name="T74" fmla="*/ 224 w 1108"/>
                      <a:gd name="T75" fmla="*/ 998 h 1107"/>
                      <a:gd name="T76" fmla="*/ 346 w 1108"/>
                      <a:gd name="T77" fmla="*/ 1066 h 1107"/>
                      <a:gd name="T78" fmla="*/ 479 w 1108"/>
                      <a:gd name="T79" fmla="*/ 1102 h 1107"/>
                      <a:gd name="T80" fmla="*/ 614 w 1108"/>
                      <a:gd name="T81" fmla="*/ 1104 h 1107"/>
                      <a:gd name="T82" fmla="*/ 743 w 1108"/>
                      <a:gd name="T83" fmla="*/ 1074 h 1107"/>
                      <a:gd name="T84" fmla="*/ 861 w 1108"/>
                      <a:gd name="T85" fmla="*/ 1014 h 1107"/>
                      <a:gd name="T86" fmla="*/ 963 w 1108"/>
                      <a:gd name="T87" fmla="*/ 926 h 1107"/>
                      <a:gd name="T88" fmla="*/ 1043 w 1108"/>
                      <a:gd name="T89" fmla="*/ 813 h 1107"/>
                      <a:gd name="T90" fmla="*/ 1093 w 1108"/>
                      <a:gd name="T91" fmla="*/ 682 h 1107"/>
                      <a:gd name="T92" fmla="*/ 1108 w 1108"/>
                      <a:gd name="T93" fmla="*/ 548 h 1107"/>
                      <a:gd name="T94" fmla="*/ 1090 w 1108"/>
                      <a:gd name="T95" fmla="*/ 416 h 1107"/>
                      <a:gd name="T96" fmla="*/ 1042 w 1108"/>
                      <a:gd name="T97" fmla="*/ 292 h 1107"/>
                      <a:gd name="T98" fmla="*/ 965 w 1108"/>
                      <a:gd name="T99" fmla="*/ 182 h 1107"/>
                      <a:gd name="T100" fmla="*/ 862 w 1108"/>
                      <a:gd name="T101" fmla="*/ 93 h 1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108" h="1107">
                        <a:moveTo>
                          <a:pt x="442" y="792"/>
                        </a:moveTo>
                        <a:lnTo>
                          <a:pt x="430" y="786"/>
                        </a:lnTo>
                        <a:lnTo>
                          <a:pt x="419" y="780"/>
                        </a:lnTo>
                        <a:lnTo>
                          <a:pt x="407" y="773"/>
                        </a:lnTo>
                        <a:lnTo>
                          <a:pt x="397" y="765"/>
                        </a:lnTo>
                        <a:lnTo>
                          <a:pt x="386" y="757"/>
                        </a:lnTo>
                        <a:lnTo>
                          <a:pt x="377" y="749"/>
                        </a:lnTo>
                        <a:lnTo>
                          <a:pt x="367" y="740"/>
                        </a:lnTo>
                        <a:lnTo>
                          <a:pt x="358" y="730"/>
                        </a:lnTo>
                        <a:lnTo>
                          <a:pt x="350" y="721"/>
                        </a:lnTo>
                        <a:lnTo>
                          <a:pt x="342" y="710"/>
                        </a:lnTo>
                        <a:lnTo>
                          <a:pt x="335" y="700"/>
                        </a:lnTo>
                        <a:lnTo>
                          <a:pt x="328" y="689"/>
                        </a:lnTo>
                        <a:lnTo>
                          <a:pt x="322" y="678"/>
                        </a:lnTo>
                        <a:lnTo>
                          <a:pt x="316" y="667"/>
                        </a:lnTo>
                        <a:lnTo>
                          <a:pt x="311" y="655"/>
                        </a:lnTo>
                        <a:lnTo>
                          <a:pt x="306" y="644"/>
                        </a:lnTo>
                        <a:lnTo>
                          <a:pt x="302" y="632"/>
                        </a:lnTo>
                        <a:lnTo>
                          <a:pt x="299" y="620"/>
                        </a:lnTo>
                        <a:lnTo>
                          <a:pt x="296" y="607"/>
                        </a:lnTo>
                        <a:lnTo>
                          <a:pt x="294" y="595"/>
                        </a:lnTo>
                        <a:lnTo>
                          <a:pt x="292" y="582"/>
                        </a:lnTo>
                        <a:lnTo>
                          <a:pt x="291" y="569"/>
                        </a:lnTo>
                        <a:lnTo>
                          <a:pt x="290" y="557"/>
                        </a:lnTo>
                        <a:lnTo>
                          <a:pt x="291" y="544"/>
                        </a:lnTo>
                        <a:lnTo>
                          <a:pt x="291" y="531"/>
                        </a:lnTo>
                        <a:lnTo>
                          <a:pt x="293" y="518"/>
                        </a:lnTo>
                        <a:lnTo>
                          <a:pt x="295" y="505"/>
                        </a:lnTo>
                        <a:lnTo>
                          <a:pt x="298" y="493"/>
                        </a:lnTo>
                        <a:lnTo>
                          <a:pt x="301" y="480"/>
                        </a:lnTo>
                        <a:lnTo>
                          <a:pt x="305" y="467"/>
                        </a:lnTo>
                        <a:lnTo>
                          <a:pt x="310" y="455"/>
                        </a:lnTo>
                        <a:lnTo>
                          <a:pt x="315" y="442"/>
                        </a:lnTo>
                        <a:lnTo>
                          <a:pt x="321" y="430"/>
                        </a:lnTo>
                        <a:lnTo>
                          <a:pt x="328" y="418"/>
                        </a:lnTo>
                        <a:lnTo>
                          <a:pt x="335" y="407"/>
                        </a:lnTo>
                        <a:lnTo>
                          <a:pt x="343" y="396"/>
                        </a:lnTo>
                        <a:lnTo>
                          <a:pt x="351" y="386"/>
                        </a:lnTo>
                        <a:lnTo>
                          <a:pt x="359" y="376"/>
                        </a:lnTo>
                        <a:lnTo>
                          <a:pt x="368" y="367"/>
                        </a:lnTo>
                        <a:lnTo>
                          <a:pt x="377" y="358"/>
                        </a:lnTo>
                        <a:lnTo>
                          <a:pt x="387" y="350"/>
                        </a:lnTo>
                        <a:lnTo>
                          <a:pt x="397" y="342"/>
                        </a:lnTo>
                        <a:lnTo>
                          <a:pt x="408" y="335"/>
                        </a:lnTo>
                        <a:lnTo>
                          <a:pt x="418" y="328"/>
                        </a:lnTo>
                        <a:lnTo>
                          <a:pt x="429" y="322"/>
                        </a:lnTo>
                        <a:lnTo>
                          <a:pt x="441" y="316"/>
                        </a:lnTo>
                        <a:lnTo>
                          <a:pt x="452" y="311"/>
                        </a:lnTo>
                        <a:lnTo>
                          <a:pt x="464" y="306"/>
                        </a:lnTo>
                        <a:lnTo>
                          <a:pt x="476" y="302"/>
                        </a:lnTo>
                        <a:lnTo>
                          <a:pt x="488" y="299"/>
                        </a:lnTo>
                        <a:lnTo>
                          <a:pt x="500" y="296"/>
                        </a:lnTo>
                        <a:lnTo>
                          <a:pt x="513" y="294"/>
                        </a:lnTo>
                        <a:lnTo>
                          <a:pt x="526" y="292"/>
                        </a:lnTo>
                        <a:lnTo>
                          <a:pt x="538" y="291"/>
                        </a:lnTo>
                        <a:lnTo>
                          <a:pt x="551" y="290"/>
                        </a:lnTo>
                        <a:lnTo>
                          <a:pt x="564" y="291"/>
                        </a:lnTo>
                        <a:lnTo>
                          <a:pt x="577" y="291"/>
                        </a:lnTo>
                        <a:lnTo>
                          <a:pt x="589" y="293"/>
                        </a:lnTo>
                        <a:lnTo>
                          <a:pt x="602" y="295"/>
                        </a:lnTo>
                        <a:lnTo>
                          <a:pt x="615" y="298"/>
                        </a:lnTo>
                        <a:lnTo>
                          <a:pt x="628" y="301"/>
                        </a:lnTo>
                        <a:lnTo>
                          <a:pt x="640" y="305"/>
                        </a:lnTo>
                        <a:lnTo>
                          <a:pt x="653" y="310"/>
                        </a:lnTo>
                        <a:lnTo>
                          <a:pt x="665" y="315"/>
                        </a:lnTo>
                        <a:lnTo>
                          <a:pt x="678" y="321"/>
                        </a:lnTo>
                        <a:lnTo>
                          <a:pt x="689" y="328"/>
                        </a:lnTo>
                        <a:lnTo>
                          <a:pt x="700" y="335"/>
                        </a:lnTo>
                        <a:lnTo>
                          <a:pt x="711" y="342"/>
                        </a:lnTo>
                        <a:lnTo>
                          <a:pt x="722" y="351"/>
                        </a:lnTo>
                        <a:lnTo>
                          <a:pt x="731" y="359"/>
                        </a:lnTo>
                        <a:lnTo>
                          <a:pt x="741" y="368"/>
                        </a:lnTo>
                        <a:lnTo>
                          <a:pt x="750" y="377"/>
                        </a:lnTo>
                        <a:lnTo>
                          <a:pt x="758" y="387"/>
                        </a:lnTo>
                        <a:lnTo>
                          <a:pt x="766" y="397"/>
                        </a:lnTo>
                        <a:lnTo>
                          <a:pt x="773" y="407"/>
                        </a:lnTo>
                        <a:lnTo>
                          <a:pt x="780" y="418"/>
                        </a:lnTo>
                        <a:lnTo>
                          <a:pt x="786" y="429"/>
                        </a:lnTo>
                        <a:lnTo>
                          <a:pt x="792" y="441"/>
                        </a:lnTo>
                        <a:lnTo>
                          <a:pt x="797" y="452"/>
                        </a:lnTo>
                        <a:lnTo>
                          <a:pt x="801" y="464"/>
                        </a:lnTo>
                        <a:lnTo>
                          <a:pt x="806" y="476"/>
                        </a:lnTo>
                        <a:lnTo>
                          <a:pt x="809" y="488"/>
                        </a:lnTo>
                        <a:lnTo>
                          <a:pt x="812" y="500"/>
                        </a:lnTo>
                        <a:lnTo>
                          <a:pt x="814" y="513"/>
                        </a:lnTo>
                        <a:lnTo>
                          <a:pt x="816" y="525"/>
                        </a:lnTo>
                        <a:lnTo>
                          <a:pt x="817" y="538"/>
                        </a:lnTo>
                        <a:lnTo>
                          <a:pt x="817" y="551"/>
                        </a:lnTo>
                        <a:lnTo>
                          <a:pt x="817" y="564"/>
                        </a:lnTo>
                        <a:lnTo>
                          <a:pt x="816" y="576"/>
                        </a:lnTo>
                        <a:lnTo>
                          <a:pt x="815" y="589"/>
                        </a:lnTo>
                        <a:lnTo>
                          <a:pt x="813" y="602"/>
                        </a:lnTo>
                        <a:lnTo>
                          <a:pt x="810" y="615"/>
                        </a:lnTo>
                        <a:lnTo>
                          <a:pt x="807" y="628"/>
                        </a:lnTo>
                        <a:lnTo>
                          <a:pt x="803" y="640"/>
                        </a:lnTo>
                        <a:lnTo>
                          <a:pt x="798" y="653"/>
                        </a:lnTo>
                        <a:lnTo>
                          <a:pt x="793" y="665"/>
                        </a:lnTo>
                        <a:lnTo>
                          <a:pt x="786" y="677"/>
                        </a:lnTo>
                        <a:lnTo>
                          <a:pt x="780" y="689"/>
                        </a:lnTo>
                        <a:lnTo>
                          <a:pt x="773" y="700"/>
                        </a:lnTo>
                        <a:lnTo>
                          <a:pt x="765" y="711"/>
                        </a:lnTo>
                        <a:lnTo>
                          <a:pt x="757" y="721"/>
                        </a:lnTo>
                        <a:lnTo>
                          <a:pt x="749" y="731"/>
                        </a:lnTo>
                        <a:lnTo>
                          <a:pt x="740" y="741"/>
                        </a:lnTo>
                        <a:lnTo>
                          <a:pt x="730" y="749"/>
                        </a:lnTo>
                        <a:lnTo>
                          <a:pt x="721" y="758"/>
                        </a:lnTo>
                        <a:lnTo>
                          <a:pt x="711" y="766"/>
                        </a:lnTo>
                        <a:lnTo>
                          <a:pt x="700" y="773"/>
                        </a:lnTo>
                        <a:lnTo>
                          <a:pt x="689" y="780"/>
                        </a:lnTo>
                        <a:lnTo>
                          <a:pt x="678" y="786"/>
                        </a:lnTo>
                        <a:lnTo>
                          <a:pt x="667" y="792"/>
                        </a:lnTo>
                        <a:lnTo>
                          <a:pt x="656" y="797"/>
                        </a:lnTo>
                        <a:lnTo>
                          <a:pt x="644" y="801"/>
                        </a:lnTo>
                        <a:lnTo>
                          <a:pt x="632" y="805"/>
                        </a:lnTo>
                        <a:lnTo>
                          <a:pt x="620" y="809"/>
                        </a:lnTo>
                        <a:lnTo>
                          <a:pt x="607" y="812"/>
                        </a:lnTo>
                        <a:lnTo>
                          <a:pt x="595" y="814"/>
                        </a:lnTo>
                        <a:lnTo>
                          <a:pt x="582" y="816"/>
                        </a:lnTo>
                        <a:lnTo>
                          <a:pt x="570" y="817"/>
                        </a:lnTo>
                        <a:lnTo>
                          <a:pt x="557" y="817"/>
                        </a:lnTo>
                        <a:lnTo>
                          <a:pt x="544" y="817"/>
                        </a:lnTo>
                        <a:lnTo>
                          <a:pt x="531" y="816"/>
                        </a:lnTo>
                        <a:lnTo>
                          <a:pt x="518" y="815"/>
                        </a:lnTo>
                        <a:lnTo>
                          <a:pt x="506" y="813"/>
                        </a:lnTo>
                        <a:lnTo>
                          <a:pt x="493" y="810"/>
                        </a:lnTo>
                        <a:lnTo>
                          <a:pt x="480" y="807"/>
                        </a:lnTo>
                        <a:lnTo>
                          <a:pt x="467" y="803"/>
                        </a:lnTo>
                        <a:lnTo>
                          <a:pt x="455" y="798"/>
                        </a:lnTo>
                        <a:lnTo>
                          <a:pt x="442" y="792"/>
                        </a:lnTo>
                        <a:close/>
                        <a:moveTo>
                          <a:pt x="788" y="52"/>
                        </a:moveTo>
                        <a:lnTo>
                          <a:pt x="762" y="40"/>
                        </a:lnTo>
                        <a:lnTo>
                          <a:pt x="736" y="30"/>
                        </a:lnTo>
                        <a:lnTo>
                          <a:pt x="709" y="22"/>
                        </a:lnTo>
                        <a:lnTo>
                          <a:pt x="682" y="15"/>
                        </a:lnTo>
                        <a:lnTo>
                          <a:pt x="655" y="9"/>
                        </a:lnTo>
                        <a:lnTo>
                          <a:pt x="628" y="5"/>
                        </a:lnTo>
                        <a:lnTo>
                          <a:pt x="602" y="2"/>
                        </a:lnTo>
                        <a:lnTo>
                          <a:pt x="575" y="0"/>
                        </a:lnTo>
                        <a:lnTo>
                          <a:pt x="548" y="0"/>
                        </a:lnTo>
                        <a:lnTo>
                          <a:pt x="521" y="1"/>
                        </a:lnTo>
                        <a:lnTo>
                          <a:pt x="494" y="3"/>
                        </a:lnTo>
                        <a:lnTo>
                          <a:pt x="468" y="6"/>
                        </a:lnTo>
                        <a:lnTo>
                          <a:pt x="442" y="11"/>
                        </a:lnTo>
                        <a:lnTo>
                          <a:pt x="416" y="17"/>
                        </a:lnTo>
                        <a:lnTo>
                          <a:pt x="390" y="24"/>
                        </a:lnTo>
                        <a:lnTo>
                          <a:pt x="365" y="33"/>
                        </a:lnTo>
                        <a:lnTo>
                          <a:pt x="340" y="43"/>
                        </a:lnTo>
                        <a:lnTo>
                          <a:pt x="316" y="53"/>
                        </a:lnTo>
                        <a:lnTo>
                          <a:pt x="292" y="65"/>
                        </a:lnTo>
                        <a:lnTo>
                          <a:pt x="269" y="78"/>
                        </a:lnTo>
                        <a:lnTo>
                          <a:pt x="247" y="93"/>
                        </a:lnTo>
                        <a:lnTo>
                          <a:pt x="225" y="108"/>
                        </a:lnTo>
                        <a:lnTo>
                          <a:pt x="204" y="124"/>
                        </a:lnTo>
                        <a:lnTo>
                          <a:pt x="182" y="142"/>
                        </a:lnTo>
                        <a:lnTo>
                          <a:pt x="163" y="161"/>
                        </a:lnTo>
                        <a:lnTo>
                          <a:pt x="144" y="180"/>
                        </a:lnTo>
                        <a:lnTo>
                          <a:pt x="126" y="201"/>
                        </a:lnTo>
                        <a:lnTo>
                          <a:pt x="109" y="222"/>
                        </a:lnTo>
                        <a:lnTo>
                          <a:pt x="93" y="245"/>
                        </a:lnTo>
                        <a:lnTo>
                          <a:pt x="78" y="270"/>
                        </a:lnTo>
                        <a:lnTo>
                          <a:pt x="64" y="294"/>
                        </a:lnTo>
                        <a:lnTo>
                          <a:pt x="52" y="320"/>
                        </a:lnTo>
                        <a:lnTo>
                          <a:pt x="40" y="346"/>
                        </a:lnTo>
                        <a:lnTo>
                          <a:pt x="30" y="372"/>
                        </a:lnTo>
                        <a:lnTo>
                          <a:pt x="22" y="399"/>
                        </a:lnTo>
                        <a:lnTo>
                          <a:pt x="15" y="425"/>
                        </a:lnTo>
                        <a:lnTo>
                          <a:pt x="9" y="452"/>
                        </a:lnTo>
                        <a:lnTo>
                          <a:pt x="5" y="479"/>
                        </a:lnTo>
                        <a:lnTo>
                          <a:pt x="2" y="506"/>
                        </a:lnTo>
                        <a:lnTo>
                          <a:pt x="0" y="533"/>
                        </a:lnTo>
                        <a:lnTo>
                          <a:pt x="0" y="560"/>
                        </a:lnTo>
                        <a:lnTo>
                          <a:pt x="1" y="587"/>
                        </a:lnTo>
                        <a:lnTo>
                          <a:pt x="3" y="613"/>
                        </a:lnTo>
                        <a:lnTo>
                          <a:pt x="6" y="640"/>
                        </a:lnTo>
                        <a:lnTo>
                          <a:pt x="11" y="666"/>
                        </a:lnTo>
                        <a:lnTo>
                          <a:pt x="17" y="692"/>
                        </a:lnTo>
                        <a:lnTo>
                          <a:pt x="25" y="717"/>
                        </a:lnTo>
                        <a:lnTo>
                          <a:pt x="33" y="743"/>
                        </a:lnTo>
                        <a:lnTo>
                          <a:pt x="43" y="767"/>
                        </a:lnTo>
                        <a:lnTo>
                          <a:pt x="54" y="792"/>
                        </a:lnTo>
                        <a:lnTo>
                          <a:pt x="66" y="815"/>
                        </a:lnTo>
                        <a:lnTo>
                          <a:pt x="79" y="838"/>
                        </a:lnTo>
                        <a:lnTo>
                          <a:pt x="93" y="861"/>
                        </a:lnTo>
                        <a:lnTo>
                          <a:pt x="108" y="883"/>
                        </a:lnTo>
                        <a:lnTo>
                          <a:pt x="125" y="904"/>
                        </a:lnTo>
                        <a:lnTo>
                          <a:pt x="142" y="924"/>
                        </a:lnTo>
                        <a:lnTo>
                          <a:pt x="161" y="944"/>
                        </a:lnTo>
                        <a:lnTo>
                          <a:pt x="180" y="963"/>
                        </a:lnTo>
                        <a:lnTo>
                          <a:pt x="202" y="981"/>
                        </a:lnTo>
                        <a:lnTo>
                          <a:pt x="224" y="998"/>
                        </a:lnTo>
                        <a:lnTo>
                          <a:pt x="246" y="1013"/>
                        </a:lnTo>
                        <a:lnTo>
                          <a:pt x="270" y="1028"/>
                        </a:lnTo>
                        <a:lnTo>
                          <a:pt x="294" y="1042"/>
                        </a:lnTo>
                        <a:lnTo>
                          <a:pt x="320" y="1055"/>
                        </a:lnTo>
                        <a:lnTo>
                          <a:pt x="346" y="1066"/>
                        </a:lnTo>
                        <a:lnTo>
                          <a:pt x="372" y="1076"/>
                        </a:lnTo>
                        <a:lnTo>
                          <a:pt x="399" y="1085"/>
                        </a:lnTo>
                        <a:lnTo>
                          <a:pt x="426" y="1092"/>
                        </a:lnTo>
                        <a:lnTo>
                          <a:pt x="452" y="1098"/>
                        </a:lnTo>
                        <a:lnTo>
                          <a:pt x="479" y="1102"/>
                        </a:lnTo>
                        <a:lnTo>
                          <a:pt x="506" y="1105"/>
                        </a:lnTo>
                        <a:lnTo>
                          <a:pt x="533" y="1107"/>
                        </a:lnTo>
                        <a:lnTo>
                          <a:pt x="560" y="1107"/>
                        </a:lnTo>
                        <a:lnTo>
                          <a:pt x="587" y="1106"/>
                        </a:lnTo>
                        <a:lnTo>
                          <a:pt x="614" y="1104"/>
                        </a:lnTo>
                        <a:lnTo>
                          <a:pt x="640" y="1100"/>
                        </a:lnTo>
                        <a:lnTo>
                          <a:pt x="666" y="1095"/>
                        </a:lnTo>
                        <a:lnTo>
                          <a:pt x="692" y="1089"/>
                        </a:lnTo>
                        <a:lnTo>
                          <a:pt x="718" y="1082"/>
                        </a:lnTo>
                        <a:lnTo>
                          <a:pt x="743" y="1074"/>
                        </a:lnTo>
                        <a:lnTo>
                          <a:pt x="767" y="1064"/>
                        </a:lnTo>
                        <a:lnTo>
                          <a:pt x="792" y="1053"/>
                        </a:lnTo>
                        <a:lnTo>
                          <a:pt x="815" y="1041"/>
                        </a:lnTo>
                        <a:lnTo>
                          <a:pt x="839" y="1028"/>
                        </a:lnTo>
                        <a:lnTo>
                          <a:pt x="861" y="1014"/>
                        </a:lnTo>
                        <a:lnTo>
                          <a:pt x="883" y="998"/>
                        </a:lnTo>
                        <a:lnTo>
                          <a:pt x="904" y="982"/>
                        </a:lnTo>
                        <a:lnTo>
                          <a:pt x="925" y="965"/>
                        </a:lnTo>
                        <a:lnTo>
                          <a:pt x="944" y="946"/>
                        </a:lnTo>
                        <a:lnTo>
                          <a:pt x="963" y="926"/>
                        </a:lnTo>
                        <a:lnTo>
                          <a:pt x="981" y="906"/>
                        </a:lnTo>
                        <a:lnTo>
                          <a:pt x="999" y="884"/>
                        </a:lnTo>
                        <a:lnTo>
                          <a:pt x="1015" y="861"/>
                        </a:lnTo>
                        <a:lnTo>
                          <a:pt x="1029" y="838"/>
                        </a:lnTo>
                        <a:lnTo>
                          <a:pt x="1043" y="813"/>
                        </a:lnTo>
                        <a:lnTo>
                          <a:pt x="1056" y="788"/>
                        </a:lnTo>
                        <a:lnTo>
                          <a:pt x="1067" y="762"/>
                        </a:lnTo>
                        <a:lnTo>
                          <a:pt x="1077" y="735"/>
                        </a:lnTo>
                        <a:lnTo>
                          <a:pt x="1086" y="709"/>
                        </a:lnTo>
                        <a:lnTo>
                          <a:pt x="1093" y="682"/>
                        </a:lnTo>
                        <a:lnTo>
                          <a:pt x="1099" y="655"/>
                        </a:lnTo>
                        <a:lnTo>
                          <a:pt x="1103" y="628"/>
                        </a:lnTo>
                        <a:lnTo>
                          <a:pt x="1106" y="601"/>
                        </a:lnTo>
                        <a:lnTo>
                          <a:pt x="1108" y="574"/>
                        </a:lnTo>
                        <a:lnTo>
                          <a:pt x="1108" y="548"/>
                        </a:lnTo>
                        <a:lnTo>
                          <a:pt x="1107" y="521"/>
                        </a:lnTo>
                        <a:lnTo>
                          <a:pt x="1105" y="494"/>
                        </a:lnTo>
                        <a:lnTo>
                          <a:pt x="1101" y="468"/>
                        </a:lnTo>
                        <a:lnTo>
                          <a:pt x="1097" y="442"/>
                        </a:lnTo>
                        <a:lnTo>
                          <a:pt x="1090" y="416"/>
                        </a:lnTo>
                        <a:lnTo>
                          <a:pt x="1083" y="390"/>
                        </a:lnTo>
                        <a:lnTo>
                          <a:pt x="1075" y="365"/>
                        </a:lnTo>
                        <a:lnTo>
                          <a:pt x="1065" y="340"/>
                        </a:lnTo>
                        <a:lnTo>
                          <a:pt x="1054" y="316"/>
                        </a:lnTo>
                        <a:lnTo>
                          <a:pt x="1042" y="292"/>
                        </a:lnTo>
                        <a:lnTo>
                          <a:pt x="1029" y="269"/>
                        </a:lnTo>
                        <a:lnTo>
                          <a:pt x="1015" y="246"/>
                        </a:lnTo>
                        <a:lnTo>
                          <a:pt x="1000" y="224"/>
                        </a:lnTo>
                        <a:lnTo>
                          <a:pt x="982" y="203"/>
                        </a:lnTo>
                        <a:lnTo>
                          <a:pt x="965" y="182"/>
                        </a:lnTo>
                        <a:lnTo>
                          <a:pt x="946" y="163"/>
                        </a:lnTo>
                        <a:lnTo>
                          <a:pt x="926" y="144"/>
                        </a:lnTo>
                        <a:lnTo>
                          <a:pt x="906" y="126"/>
                        </a:lnTo>
                        <a:lnTo>
                          <a:pt x="884" y="109"/>
                        </a:lnTo>
                        <a:lnTo>
                          <a:pt x="862" y="93"/>
                        </a:lnTo>
                        <a:lnTo>
                          <a:pt x="838" y="78"/>
                        </a:lnTo>
                        <a:lnTo>
                          <a:pt x="813" y="64"/>
                        </a:lnTo>
                        <a:lnTo>
                          <a:pt x="788" y="52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3" name="Freeform 42">
                    <a:extLst>
                      <a:ext uri="{FF2B5EF4-FFF2-40B4-BE49-F238E27FC236}">
                        <a16:creationId xmlns:a16="http://schemas.microsoft.com/office/drawing/2014/main" id="{524FE364-CFBA-479E-B253-830A247F90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76639" y="5257843"/>
                    <a:ext cx="550868" cy="461966"/>
                  </a:xfrm>
                  <a:custGeom>
                    <a:avLst/>
                    <a:gdLst>
                      <a:gd name="T0" fmla="*/ 647 w 5200"/>
                      <a:gd name="T1" fmla="*/ 4358 h 4358"/>
                      <a:gd name="T2" fmla="*/ 5200 w 5200"/>
                      <a:gd name="T3" fmla="*/ 0 h 4358"/>
                      <a:gd name="T4" fmla="*/ 0 w 5200"/>
                      <a:gd name="T5" fmla="*/ 3569 h 4358"/>
                      <a:gd name="T6" fmla="*/ 16 w 5200"/>
                      <a:gd name="T7" fmla="*/ 3577 h 4358"/>
                      <a:gd name="T8" fmla="*/ 33 w 5200"/>
                      <a:gd name="T9" fmla="*/ 3588 h 4358"/>
                      <a:gd name="T10" fmla="*/ 52 w 5200"/>
                      <a:gd name="T11" fmla="*/ 3602 h 4358"/>
                      <a:gd name="T12" fmla="*/ 72 w 5200"/>
                      <a:gd name="T13" fmla="*/ 3618 h 4358"/>
                      <a:gd name="T14" fmla="*/ 94 w 5200"/>
                      <a:gd name="T15" fmla="*/ 3636 h 4358"/>
                      <a:gd name="T16" fmla="*/ 116 w 5200"/>
                      <a:gd name="T17" fmla="*/ 3656 h 4358"/>
                      <a:gd name="T18" fmla="*/ 139 w 5200"/>
                      <a:gd name="T19" fmla="*/ 3678 h 4358"/>
                      <a:gd name="T20" fmla="*/ 163 w 5200"/>
                      <a:gd name="T21" fmla="*/ 3701 h 4358"/>
                      <a:gd name="T22" fmla="*/ 188 w 5200"/>
                      <a:gd name="T23" fmla="*/ 3726 h 4358"/>
                      <a:gd name="T24" fmla="*/ 214 w 5200"/>
                      <a:gd name="T25" fmla="*/ 3753 h 4358"/>
                      <a:gd name="T26" fmla="*/ 239 w 5200"/>
                      <a:gd name="T27" fmla="*/ 3780 h 4358"/>
                      <a:gd name="T28" fmla="*/ 265 w 5200"/>
                      <a:gd name="T29" fmla="*/ 3810 h 4358"/>
                      <a:gd name="T30" fmla="*/ 318 w 5200"/>
                      <a:gd name="T31" fmla="*/ 3870 h 4358"/>
                      <a:gd name="T32" fmla="*/ 369 w 5200"/>
                      <a:gd name="T33" fmla="*/ 3932 h 4358"/>
                      <a:gd name="T34" fmla="*/ 420 w 5200"/>
                      <a:gd name="T35" fmla="*/ 3995 h 4358"/>
                      <a:gd name="T36" fmla="*/ 468 w 5200"/>
                      <a:gd name="T37" fmla="*/ 4058 h 4358"/>
                      <a:gd name="T38" fmla="*/ 491 w 5200"/>
                      <a:gd name="T39" fmla="*/ 4089 h 4358"/>
                      <a:gd name="T40" fmla="*/ 512 w 5200"/>
                      <a:gd name="T41" fmla="*/ 4120 h 4358"/>
                      <a:gd name="T42" fmla="*/ 533 w 5200"/>
                      <a:gd name="T43" fmla="*/ 4149 h 4358"/>
                      <a:gd name="T44" fmla="*/ 552 w 5200"/>
                      <a:gd name="T45" fmla="*/ 4178 h 4358"/>
                      <a:gd name="T46" fmla="*/ 570 w 5200"/>
                      <a:gd name="T47" fmla="*/ 4206 h 4358"/>
                      <a:gd name="T48" fmla="*/ 587 w 5200"/>
                      <a:gd name="T49" fmla="*/ 4232 h 4358"/>
                      <a:gd name="T50" fmla="*/ 601 w 5200"/>
                      <a:gd name="T51" fmla="*/ 4258 h 4358"/>
                      <a:gd name="T52" fmla="*/ 614 w 5200"/>
                      <a:gd name="T53" fmla="*/ 4281 h 4358"/>
                      <a:gd name="T54" fmla="*/ 627 w 5200"/>
                      <a:gd name="T55" fmla="*/ 4304 h 4358"/>
                      <a:gd name="T56" fmla="*/ 636 w 5200"/>
                      <a:gd name="T57" fmla="*/ 4324 h 4358"/>
                      <a:gd name="T58" fmla="*/ 643 w 5200"/>
                      <a:gd name="T59" fmla="*/ 4342 h 4358"/>
                      <a:gd name="T60" fmla="*/ 647 w 5200"/>
                      <a:gd name="T61" fmla="*/ 4358 h 43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5200" h="4358">
                        <a:moveTo>
                          <a:pt x="647" y="4358"/>
                        </a:moveTo>
                        <a:lnTo>
                          <a:pt x="5200" y="0"/>
                        </a:lnTo>
                        <a:lnTo>
                          <a:pt x="0" y="3569"/>
                        </a:lnTo>
                        <a:lnTo>
                          <a:pt x="16" y="3577"/>
                        </a:lnTo>
                        <a:lnTo>
                          <a:pt x="33" y="3588"/>
                        </a:lnTo>
                        <a:lnTo>
                          <a:pt x="52" y="3602"/>
                        </a:lnTo>
                        <a:lnTo>
                          <a:pt x="72" y="3618"/>
                        </a:lnTo>
                        <a:lnTo>
                          <a:pt x="94" y="3636"/>
                        </a:lnTo>
                        <a:lnTo>
                          <a:pt x="116" y="3656"/>
                        </a:lnTo>
                        <a:lnTo>
                          <a:pt x="139" y="3678"/>
                        </a:lnTo>
                        <a:lnTo>
                          <a:pt x="163" y="3701"/>
                        </a:lnTo>
                        <a:lnTo>
                          <a:pt x="188" y="3726"/>
                        </a:lnTo>
                        <a:lnTo>
                          <a:pt x="214" y="3753"/>
                        </a:lnTo>
                        <a:lnTo>
                          <a:pt x="239" y="3780"/>
                        </a:lnTo>
                        <a:lnTo>
                          <a:pt x="265" y="3810"/>
                        </a:lnTo>
                        <a:lnTo>
                          <a:pt x="318" y="3870"/>
                        </a:lnTo>
                        <a:lnTo>
                          <a:pt x="369" y="3932"/>
                        </a:lnTo>
                        <a:lnTo>
                          <a:pt x="420" y="3995"/>
                        </a:lnTo>
                        <a:lnTo>
                          <a:pt x="468" y="4058"/>
                        </a:lnTo>
                        <a:lnTo>
                          <a:pt x="491" y="4089"/>
                        </a:lnTo>
                        <a:lnTo>
                          <a:pt x="512" y="4120"/>
                        </a:lnTo>
                        <a:lnTo>
                          <a:pt x="533" y="4149"/>
                        </a:lnTo>
                        <a:lnTo>
                          <a:pt x="552" y="4178"/>
                        </a:lnTo>
                        <a:lnTo>
                          <a:pt x="570" y="4206"/>
                        </a:lnTo>
                        <a:lnTo>
                          <a:pt x="587" y="4232"/>
                        </a:lnTo>
                        <a:lnTo>
                          <a:pt x="601" y="4258"/>
                        </a:lnTo>
                        <a:lnTo>
                          <a:pt x="614" y="4281"/>
                        </a:lnTo>
                        <a:lnTo>
                          <a:pt x="627" y="4304"/>
                        </a:lnTo>
                        <a:lnTo>
                          <a:pt x="636" y="4324"/>
                        </a:lnTo>
                        <a:lnTo>
                          <a:pt x="643" y="4342"/>
                        </a:lnTo>
                        <a:lnTo>
                          <a:pt x="647" y="4358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04" name="Freeform 43">
                    <a:extLst>
                      <a:ext uri="{FF2B5EF4-FFF2-40B4-BE49-F238E27FC236}">
                        <a16:creationId xmlns:a16="http://schemas.microsoft.com/office/drawing/2014/main" id="{D46AFAD4-BA88-4535-AEF2-D6788C0D5F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7088" y="5662613"/>
                    <a:ext cx="58738" cy="58738"/>
                  </a:xfrm>
                  <a:custGeom>
                    <a:avLst/>
                    <a:gdLst>
                      <a:gd name="T0" fmla="*/ 421 w 556"/>
                      <a:gd name="T1" fmla="*/ 39 h 556"/>
                      <a:gd name="T2" fmla="*/ 455 w 556"/>
                      <a:gd name="T3" fmla="*/ 63 h 556"/>
                      <a:gd name="T4" fmla="*/ 484 w 556"/>
                      <a:gd name="T5" fmla="*/ 92 h 556"/>
                      <a:gd name="T6" fmla="*/ 509 w 556"/>
                      <a:gd name="T7" fmla="*/ 123 h 556"/>
                      <a:gd name="T8" fmla="*/ 529 w 556"/>
                      <a:gd name="T9" fmla="*/ 158 h 556"/>
                      <a:gd name="T10" fmla="*/ 543 w 556"/>
                      <a:gd name="T11" fmla="*/ 196 h 556"/>
                      <a:gd name="T12" fmla="*/ 552 w 556"/>
                      <a:gd name="T13" fmla="*/ 235 h 556"/>
                      <a:gd name="T14" fmla="*/ 556 w 556"/>
                      <a:gd name="T15" fmla="*/ 275 h 556"/>
                      <a:gd name="T16" fmla="*/ 553 w 556"/>
                      <a:gd name="T17" fmla="*/ 315 h 556"/>
                      <a:gd name="T18" fmla="*/ 545 w 556"/>
                      <a:gd name="T19" fmla="*/ 356 h 556"/>
                      <a:gd name="T20" fmla="*/ 530 w 556"/>
                      <a:gd name="T21" fmla="*/ 395 h 556"/>
                      <a:gd name="T22" fmla="*/ 509 w 556"/>
                      <a:gd name="T23" fmla="*/ 432 h 556"/>
                      <a:gd name="T24" fmla="*/ 483 w 556"/>
                      <a:gd name="T25" fmla="*/ 465 h 556"/>
                      <a:gd name="T26" fmla="*/ 454 w 556"/>
                      <a:gd name="T27" fmla="*/ 493 h 556"/>
                      <a:gd name="T28" fmla="*/ 421 w 556"/>
                      <a:gd name="T29" fmla="*/ 516 h 556"/>
                      <a:gd name="T30" fmla="*/ 385 w 556"/>
                      <a:gd name="T31" fmla="*/ 534 h 556"/>
                      <a:gd name="T32" fmla="*/ 347 w 556"/>
                      <a:gd name="T33" fmla="*/ 547 h 556"/>
                      <a:gd name="T34" fmla="*/ 308 w 556"/>
                      <a:gd name="T35" fmla="*/ 554 h 556"/>
                      <a:gd name="T36" fmla="*/ 268 w 556"/>
                      <a:gd name="T37" fmla="*/ 556 h 556"/>
                      <a:gd name="T38" fmla="*/ 227 w 556"/>
                      <a:gd name="T39" fmla="*/ 551 h 556"/>
                      <a:gd name="T40" fmla="*/ 187 w 556"/>
                      <a:gd name="T41" fmla="*/ 540 h 556"/>
                      <a:gd name="T42" fmla="*/ 147 w 556"/>
                      <a:gd name="T43" fmla="*/ 523 h 556"/>
                      <a:gd name="T44" fmla="*/ 112 w 556"/>
                      <a:gd name="T45" fmla="*/ 501 h 556"/>
                      <a:gd name="T46" fmla="*/ 81 w 556"/>
                      <a:gd name="T47" fmla="*/ 474 h 556"/>
                      <a:gd name="T48" fmla="*/ 54 w 556"/>
                      <a:gd name="T49" fmla="*/ 443 h 556"/>
                      <a:gd name="T50" fmla="*/ 33 w 556"/>
                      <a:gd name="T51" fmla="*/ 409 h 556"/>
                      <a:gd name="T52" fmla="*/ 17 w 556"/>
                      <a:gd name="T53" fmla="*/ 373 h 556"/>
                      <a:gd name="T54" fmla="*/ 6 w 556"/>
                      <a:gd name="T55" fmla="*/ 334 h 556"/>
                      <a:gd name="T56" fmla="*/ 0 w 556"/>
                      <a:gd name="T57" fmla="*/ 294 h 556"/>
                      <a:gd name="T58" fmla="*/ 1 w 556"/>
                      <a:gd name="T59" fmla="*/ 254 h 556"/>
                      <a:gd name="T60" fmla="*/ 7 w 556"/>
                      <a:gd name="T61" fmla="*/ 213 h 556"/>
                      <a:gd name="T62" fmla="*/ 20 w 556"/>
                      <a:gd name="T63" fmla="*/ 173 h 556"/>
                      <a:gd name="T64" fmla="*/ 39 w 556"/>
                      <a:gd name="T65" fmla="*/ 135 h 556"/>
                      <a:gd name="T66" fmla="*/ 63 w 556"/>
                      <a:gd name="T67" fmla="*/ 101 h 556"/>
                      <a:gd name="T68" fmla="*/ 92 w 556"/>
                      <a:gd name="T69" fmla="*/ 71 h 556"/>
                      <a:gd name="T70" fmla="*/ 124 w 556"/>
                      <a:gd name="T71" fmla="*/ 47 h 556"/>
                      <a:gd name="T72" fmla="*/ 158 w 556"/>
                      <a:gd name="T73" fmla="*/ 27 h 556"/>
                      <a:gd name="T74" fmla="*/ 196 w 556"/>
                      <a:gd name="T75" fmla="*/ 12 h 556"/>
                      <a:gd name="T76" fmla="*/ 235 w 556"/>
                      <a:gd name="T77" fmla="*/ 3 h 556"/>
                      <a:gd name="T78" fmla="*/ 275 w 556"/>
                      <a:gd name="T79" fmla="*/ 0 h 556"/>
                      <a:gd name="T80" fmla="*/ 315 w 556"/>
                      <a:gd name="T81" fmla="*/ 2 h 556"/>
                      <a:gd name="T82" fmla="*/ 356 w 556"/>
                      <a:gd name="T83" fmla="*/ 11 h 556"/>
                      <a:gd name="T84" fmla="*/ 396 w 556"/>
                      <a:gd name="T85" fmla="*/ 26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556" h="556">
                        <a:moveTo>
                          <a:pt x="396" y="26"/>
                        </a:moveTo>
                        <a:lnTo>
                          <a:pt x="408" y="32"/>
                        </a:lnTo>
                        <a:lnTo>
                          <a:pt x="421" y="39"/>
                        </a:lnTo>
                        <a:lnTo>
                          <a:pt x="433" y="47"/>
                        </a:lnTo>
                        <a:lnTo>
                          <a:pt x="444" y="55"/>
                        </a:lnTo>
                        <a:lnTo>
                          <a:pt x="455" y="63"/>
                        </a:lnTo>
                        <a:lnTo>
                          <a:pt x="465" y="72"/>
                        </a:lnTo>
                        <a:lnTo>
                          <a:pt x="475" y="82"/>
                        </a:lnTo>
                        <a:lnTo>
                          <a:pt x="484" y="92"/>
                        </a:lnTo>
                        <a:lnTo>
                          <a:pt x="493" y="102"/>
                        </a:lnTo>
                        <a:lnTo>
                          <a:pt x="501" y="112"/>
                        </a:lnTo>
                        <a:lnTo>
                          <a:pt x="509" y="123"/>
                        </a:lnTo>
                        <a:lnTo>
                          <a:pt x="516" y="135"/>
                        </a:lnTo>
                        <a:lnTo>
                          <a:pt x="523" y="146"/>
                        </a:lnTo>
                        <a:lnTo>
                          <a:pt x="529" y="158"/>
                        </a:lnTo>
                        <a:lnTo>
                          <a:pt x="534" y="170"/>
                        </a:lnTo>
                        <a:lnTo>
                          <a:pt x="539" y="183"/>
                        </a:lnTo>
                        <a:lnTo>
                          <a:pt x="543" y="196"/>
                        </a:lnTo>
                        <a:lnTo>
                          <a:pt x="547" y="208"/>
                        </a:lnTo>
                        <a:lnTo>
                          <a:pt x="550" y="221"/>
                        </a:lnTo>
                        <a:lnTo>
                          <a:pt x="552" y="235"/>
                        </a:lnTo>
                        <a:lnTo>
                          <a:pt x="554" y="248"/>
                        </a:lnTo>
                        <a:lnTo>
                          <a:pt x="555" y="261"/>
                        </a:lnTo>
                        <a:lnTo>
                          <a:pt x="556" y="275"/>
                        </a:lnTo>
                        <a:lnTo>
                          <a:pt x="556" y="288"/>
                        </a:lnTo>
                        <a:lnTo>
                          <a:pt x="555" y="302"/>
                        </a:lnTo>
                        <a:lnTo>
                          <a:pt x="553" y="315"/>
                        </a:lnTo>
                        <a:lnTo>
                          <a:pt x="551" y="329"/>
                        </a:lnTo>
                        <a:lnTo>
                          <a:pt x="548" y="342"/>
                        </a:lnTo>
                        <a:lnTo>
                          <a:pt x="545" y="356"/>
                        </a:lnTo>
                        <a:lnTo>
                          <a:pt x="540" y="369"/>
                        </a:lnTo>
                        <a:lnTo>
                          <a:pt x="535" y="382"/>
                        </a:lnTo>
                        <a:lnTo>
                          <a:pt x="530" y="395"/>
                        </a:lnTo>
                        <a:lnTo>
                          <a:pt x="523" y="408"/>
                        </a:lnTo>
                        <a:lnTo>
                          <a:pt x="516" y="421"/>
                        </a:lnTo>
                        <a:lnTo>
                          <a:pt x="509" y="432"/>
                        </a:lnTo>
                        <a:lnTo>
                          <a:pt x="501" y="444"/>
                        </a:lnTo>
                        <a:lnTo>
                          <a:pt x="492" y="455"/>
                        </a:lnTo>
                        <a:lnTo>
                          <a:pt x="483" y="465"/>
                        </a:lnTo>
                        <a:lnTo>
                          <a:pt x="474" y="475"/>
                        </a:lnTo>
                        <a:lnTo>
                          <a:pt x="464" y="484"/>
                        </a:lnTo>
                        <a:lnTo>
                          <a:pt x="454" y="493"/>
                        </a:lnTo>
                        <a:lnTo>
                          <a:pt x="443" y="501"/>
                        </a:lnTo>
                        <a:lnTo>
                          <a:pt x="432" y="509"/>
                        </a:lnTo>
                        <a:lnTo>
                          <a:pt x="421" y="516"/>
                        </a:lnTo>
                        <a:lnTo>
                          <a:pt x="409" y="523"/>
                        </a:lnTo>
                        <a:lnTo>
                          <a:pt x="397" y="529"/>
                        </a:lnTo>
                        <a:lnTo>
                          <a:pt x="385" y="534"/>
                        </a:lnTo>
                        <a:lnTo>
                          <a:pt x="373" y="539"/>
                        </a:lnTo>
                        <a:lnTo>
                          <a:pt x="360" y="543"/>
                        </a:lnTo>
                        <a:lnTo>
                          <a:pt x="347" y="547"/>
                        </a:lnTo>
                        <a:lnTo>
                          <a:pt x="334" y="550"/>
                        </a:lnTo>
                        <a:lnTo>
                          <a:pt x="321" y="552"/>
                        </a:lnTo>
                        <a:lnTo>
                          <a:pt x="308" y="554"/>
                        </a:lnTo>
                        <a:lnTo>
                          <a:pt x="294" y="555"/>
                        </a:lnTo>
                        <a:lnTo>
                          <a:pt x="281" y="556"/>
                        </a:lnTo>
                        <a:lnTo>
                          <a:pt x="268" y="556"/>
                        </a:lnTo>
                        <a:lnTo>
                          <a:pt x="254" y="555"/>
                        </a:lnTo>
                        <a:lnTo>
                          <a:pt x="240" y="553"/>
                        </a:lnTo>
                        <a:lnTo>
                          <a:pt x="227" y="551"/>
                        </a:lnTo>
                        <a:lnTo>
                          <a:pt x="213" y="548"/>
                        </a:lnTo>
                        <a:lnTo>
                          <a:pt x="200" y="545"/>
                        </a:lnTo>
                        <a:lnTo>
                          <a:pt x="187" y="540"/>
                        </a:lnTo>
                        <a:lnTo>
                          <a:pt x="173" y="535"/>
                        </a:lnTo>
                        <a:lnTo>
                          <a:pt x="160" y="530"/>
                        </a:lnTo>
                        <a:lnTo>
                          <a:pt x="147" y="523"/>
                        </a:lnTo>
                        <a:lnTo>
                          <a:pt x="135" y="516"/>
                        </a:lnTo>
                        <a:lnTo>
                          <a:pt x="123" y="509"/>
                        </a:lnTo>
                        <a:lnTo>
                          <a:pt x="112" y="501"/>
                        </a:lnTo>
                        <a:lnTo>
                          <a:pt x="101" y="492"/>
                        </a:lnTo>
                        <a:lnTo>
                          <a:pt x="91" y="483"/>
                        </a:lnTo>
                        <a:lnTo>
                          <a:pt x="81" y="474"/>
                        </a:lnTo>
                        <a:lnTo>
                          <a:pt x="71" y="464"/>
                        </a:lnTo>
                        <a:lnTo>
                          <a:pt x="63" y="454"/>
                        </a:lnTo>
                        <a:lnTo>
                          <a:pt x="54" y="443"/>
                        </a:lnTo>
                        <a:lnTo>
                          <a:pt x="47" y="432"/>
                        </a:lnTo>
                        <a:lnTo>
                          <a:pt x="40" y="421"/>
                        </a:lnTo>
                        <a:lnTo>
                          <a:pt x="33" y="409"/>
                        </a:lnTo>
                        <a:lnTo>
                          <a:pt x="27" y="397"/>
                        </a:lnTo>
                        <a:lnTo>
                          <a:pt x="22" y="385"/>
                        </a:lnTo>
                        <a:lnTo>
                          <a:pt x="17" y="373"/>
                        </a:lnTo>
                        <a:lnTo>
                          <a:pt x="12" y="360"/>
                        </a:lnTo>
                        <a:lnTo>
                          <a:pt x="9" y="347"/>
                        </a:lnTo>
                        <a:lnTo>
                          <a:pt x="6" y="334"/>
                        </a:lnTo>
                        <a:lnTo>
                          <a:pt x="3" y="321"/>
                        </a:lnTo>
                        <a:lnTo>
                          <a:pt x="2" y="308"/>
                        </a:lnTo>
                        <a:lnTo>
                          <a:pt x="0" y="294"/>
                        </a:lnTo>
                        <a:lnTo>
                          <a:pt x="0" y="281"/>
                        </a:lnTo>
                        <a:lnTo>
                          <a:pt x="0" y="267"/>
                        </a:lnTo>
                        <a:lnTo>
                          <a:pt x="1" y="254"/>
                        </a:lnTo>
                        <a:lnTo>
                          <a:pt x="2" y="240"/>
                        </a:lnTo>
                        <a:lnTo>
                          <a:pt x="5" y="227"/>
                        </a:lnTo>
                        <a:lnTo>
                          <a:pt x="7" y="213"/>
                        </a:lnTo>
                        <a:lnTo>
                          <a:pt x="11" y="200"/>
                        </a:lnTo>
                        <a:lnTo>
                          <a:pt x="15" y="186"/>
                        </a:lnTo>
                        <a:lnTo>
                          <a:pt x="20" y="173"/>
                        </a:lnTo>
                        <a:lnTo>
                          <a:pt x="26" y="160"/>
                        </a:lnTo>
                        <a:lnTo>
                          <a:pt x="32" y="147"/>
                        </a:lnTo>
                        <a:lnTo>
                          <a:pt x="39" y="135"/>
                        </a:lnTo>
                        <a:lnTo>
                          <a:pt x="47" y="123"/>
                        </a:lnTo>
                        <a:lnTo>
                          <a:pt x="55" y="112"/>
                        </a:lnTo>
                        <a:lnTo>
                          <a:pt x="63" y="101"/>
                        </a:lnTo>
                        <a:lnTo>
                          <a:pt x="72" y="91"/>
                        </a:lnTo>
                        <a:lnTo>
                          <a:pt x="82" y="81"/>
                        </a:lnTo>
                        <a:lnTo>
                          <a:pt x="92" y="71"/>
                        </a:lnTo>
                        <a:lnTo>
                          <a:pt x="102" y="63"/>
                        </a:lnTo>
                        <a:lnTo>
                          <a:pt x="113" y="54"/>
                        </a:lnTo>
                        <a:lnTo>
                          <a:pt x="124" y="47"/>
                        </a:lnTo>
                        <a:lnTo>
                          <a:pt x="135" y="39"/>
                        </a:lnTo>
                        <a:lnTo>
                          <a:pt x="146" y="33"/>
                        </a:lnTo>
                        <a:lnTo>
                          <a:pt x="158" y="27"/>
                        </a:lnTo>
                        <a:lnTo>
                          <a:pt x="171" y="21"/>
                        </a:lnTo>
                        <a:lnTo>
                          <a:pt x="183" y="16"/>
                        </a:lnTo>
                        <a:lnTo>
                          <a:pt x="196" y="12"/>
                        </a:lnTo>
                        <a:lnTo>
                          <a:pt x="208" y="9"/>
                        </a:lnTo>
                        <a:lnTo>
                          <a:pt x="221" y="6"/>
                        </a:lnTo>
                        <a:lnTo>
                          <a:pt x="235" y="3"/>
                        </a:lnTo>
                        <a:lnTo>
                          <a:pt x="248" y="1"/>
                        </a:lnTo>
                        <a:lnTo>
                          <a:pt x="261" y="0"/>
                        </a:lnTo>
                        <a:lnTo>
                          <a:pt x="275" y="0"/>
                        </a:lnTo>
                        <a:lnTo>
                          <a:pt x="288" y="0"/>
                        </a:lnTo>
                        <a:lnTo>
                          <a:pt x="302" y="1"/>
                        </a:lnTo>
                        <a:lnTo>
                          <a:pt x="315" y="2"/>
                        </a:lnTo>
                        <a:lnTo>
                          <a:pt x="329" y="4"/>
                        </a:lnTo>
                        <a:lnTo>
                          <a:pt x="342" y="7"/>
                        </a:lnTo>
                        <a:lnTo>
                          <a:pt x="356" y="11"/>
                        </a:lnTo>
                        <a:lnTo>
                          <a:pt x="369" y="15"/>
                        </a:lnTo>
                        <a:lnTo>
                          <a:pt x="382" y="20"/>
                        </a:lnTo>
                        <a:lnTo>
                          <a:pt x="396" y="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60" name="Text Placeholder 4">
                  <a:extLst>
                    <a:ext uri="{FF2B5EF4-FFF2-40B4-BE49-F238E27FC236}">
                      <a16:creationId xmlns:a16="http://schemas.microsoft.com/office/drawing/2014/main" id="{D92A6081-7112-4AE0-9DA8-9530B52E9D2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405645" y="5244720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20</a:t>
                  </a:r>
                </a:p>
              </p:txBody>
            </p:sp>
            <p:sp>
              <p:nvSpPr>
                <p:cNvPr id="61" name="Text Placeholder 4">
                  <a:extLst>
                    <a:ext uri="{FF2B5EF4-FFF2-40B4-BE49-F238E27FC236}">
                      <a16:creationId xmlns:a16="http://schemas.microsoft.com/office/drawing/2014/main" id="{77EFBB1C-8BB1-4A41-A05D-35AF85118A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25486" y="4944327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40</a:t>
                  </a:r>
                </a:p>
              </p:txBody>
            </p:sp>
            <p:sp>
              <p:nvSpPr>
                <p:cNvPr id="62" name="Text Placeholder 4">
                  <a:extLst>
                    <a:ext uri="{FF2B5EF4-FFF2-40B4-BE49-F238E27FC236}">
                      <a16:creationId xmlns:a16="http://schemas.microsoft.com/office/drawing/2014/main" id="{BCE72F6A-3688-44C6-9216-7643C75A499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72444" y="5593572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0</a:t>
                  </a:r>
                </a:p>
              </p:txBody>
            </p:sp>
            <p:sp>
              <p:nvSpPr>
                <p:cNvPr id="63" name="Text Placeholder 4">
                  <a:extLst>
                    <a:ext uri="{FF2B5EF4-FFF2-40B4-BE49-F238E27FC236}">
                      <a16:creationId xmlns:a16="http://schemas.microsoft.com/office/drawing/2014/main" id="{89584F1F-7279-46A7-8643-15E10931405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102996" y="4819178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60</a:t>
                  </a:r>
                </a:p>
              </p:txBody>
            </p:sp>
            <p:sp>
              <p:nvSpPr>
                <p:cNvPr id="64" name="Text Placeholder 4">
                  <a:extLst>
                    <a:ext uri="{FF2B5EF4-FFF2-40B4-BE49-F238E27FC236}">
                      <a16:creationId xmlns:a16="http://schemas.microsoft.com/office/drawing/2014/main" id="{E06413C9-EC2B-4488-A4D6-DABF6C4ABB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556901" y="4950677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80</a:t>
                  </a:r>
                </a:p>
              </p:txBody>
            </p:sp>
            <p:sp>
              <p:nvSpPr>
                <p:cNvPr id="65" name="Text Placeholder 4">
                  <a:extLst>
                    <a:ext uri="{FF2B5EF4-FFF2-40B4-BE49-F238E27FC236}">
                      <a16:creationId xmlns:a16="http://schemas.microsoft.com/office/drawing/2014/main" id="{2A6E90C7-6615-4C58-91D5-05AEEC8CACE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857569" y="5278831"/>
                  <a:ext cx="364676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100</a:t>
                  </a: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8917AA5C-50D3-4614-A0C8-2F1312413DAB}"/>
                  </a:ext>
                </a:extLst>
              </p:cNvPr>
              <p:cNvGrpSpPr/>
              <p:nvPr/>
            </p:nvGrpSpPr>
            <p:grpSpPr>
              <a:xfrm>
                <a:off x="4055625" y="2329573"/>
                <a:ext cx="1960588" cy="1021076"/>
                <a:chOff x="4219140" y="4819178"/>
                <a:chExt cx="1960588" cy="1021076"/>
              </a:xfrm>
            </p:grpSpPr>
            <p:sp>
              <p:nvSpPr>
                <p:cNvPr id="13" name="Text Placeholder 4">
                  <a:extLst>
                    <a:ext uri="{FF2B5EF4-FFF2-40B4-BE49-F238E27FC236}">
                      <a16:creationId xmlns:a16="http://schemas.microsoft.com/office/drawing/2014/main" id="{9A591205-5929-4259-83DB-B4B9A0AE95E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219140" y="5593572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0</a:t>
                  </a: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9133287-CA35-4287-AC47-E7751058CBBE}"/>
                    </a:ext>
                  </a:extLst>
                </p:cNvPr>
                <p:cNvGrpSpPr/>
                <p:nvPr/>
              </p:nvGrpSpPr>
              <p:grpSpPr>
                <a:xfrm flipH="1">
                  <a:off x="4525423" y="5064647"/>
                  <a:ext cx="1381125" cy="739706"/>
                  <a:chOff x="2552722" y="4841911"/>
                  <a:chExt cx="1695463" cy="908059"/>
                </a:xfrm>
              </p:grpSpPr>
              <p:sp>
                <p:nvSpPr>
                  <p:cNvPr id="20" name="Freeform 5">
                    <a:extLst>
                      <a:ext uri="{FF2B5EF4-FFF2-40B4-BE49-F238E27FC236}">
                        <a16:creationId xmlns:a16="http://schemas.microsoft.com/office/drawing/2014/main" id="{CC994CED-6E43-44DD-949C-5F00C87EFF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0823" y="4886359"/>
                    <a:ext cx="815982" cy="804869"/>
                  </a:xfrm>
                  <a:custGeom>
                    <a:avLst/>
                    <a:gdLst>
                      <a:gd name="T0" fmla="*/ 7618 w 7719"/>
                      <a:gd name="T1" fmla="*/ 7613 h 7613"/>
                      <a:gd name="T2" fmla="*/ 0 w 7719"/>
                      <a:gd name="T3" fmla="*/ 7613 h 7613"/>
                      <a:gd name="T4" fmla="*/ 10 w 7719"/>
                      <a:gd name="T5" fmla="*/ 7220 h 7613"/>
                      <a:gd name="T6" fmla="*/ 39 w 7719"/>
                      <a:gd name="T7" fmla="*/ 6834 h 7613"/>
                      <a:gd name="T8" fmla="*/ 89 w 7719"/>
                      <a:gd name="T9" fmla="*/ 6453 h 7613"/>
                      <a:gd name="T10" fmla="*/ 156 w 7719"/>
                      <a:gd name="T11" fmla="*/ 6078 h 7613"/>
                      <a:gd name="T12" fmla="*/ 240 w 7719"/>
                      <a:gd name="T13" fmla="*/ 5710 h 7613"/>
                      <a:gd name="T14" fmla="*/ 343 w 7719"/>
                      <a:gd name="T15" fmla="*/ 5348 h 7613"/>
                      <a:gd name="T16" fmla="*/ 463 w 7719"/>
                      <a:gd name="T17" fmla="*/ 4995 h 7613"/>
                      <a:gd name="T18" fmla="*/ 599 w 7719"/>
                      <a:gd name="T19" fmla="*/ 4649 h 7613"/>
                      <a:gd name="T20" fmla="*/ 751 w 7719"/>
                      <a:gd name="T21" fmla="*/ 4312 h 7613"/>
                      <a:gd name="T22" fmla="*/ 920 w 7719"/>
                      <a:gd name="T23" fmla="*/ 3984 h 7613"/>
                      <a:gd name="T24" fmla="*/ 1103 w 7719"/>
                      <a:gd name="T25" fmla="*/ 3665 h 7613"/>
                      <a:gd name="T26" fmla="*/ 1301 w 7719"/>
                      <a:gd name="T27" fmla="*/ 3356 h 7613"/>
                      <a:gd name="T28" fmla="*/ 1513 w 7719"/>
                      <a:gd name="T29" fmla="*/ 3058 h 7613"/>
                      <a:gd name="T30" fmla="*/ 1740 w 7719"/>
                      <a:gd name="T31" fmla="*/ 2770 h 7613"/>
                      <a:gd name="T32" fmla="*/ 1979 w 7719"/>
                      <a:gd name="T33" fmla="*/ 2494 h 7613"/>
                      <a:gd name="T34" fmla="*/ 2231 w 7719"/>
                      <a:gd name="T35" fmla="*/ 2230 h 7613"/>
                      <a:gd name="T36" fmla="*/ 2496 w 7719"/>
                      <a:gd name="T37" fmla="*/ 1977 h 7613"/>
                      <a:gd name="T38" fmla="*/ 2773 w 7719"/>
                      <a:gd name="T39" fmla="*/ 1738 h 7613"/>
                      <a:gd name="T40" fmla="*/ 3060 w 7719"/>
                      <a:gd name="T41" fmla="*/ 1512 h 7613"/>
                      <a:gd name="T42" fmla="*/ 3359 w 7719"/>
                      <a:gd name="T43" fmla="*/ 1300 h 7613"/>
                      <a:gd name="T44" fmla="*/ 3668 w 7719"/>
                      <a:gd name="T45" fmla="*/ 1102 h 7613"/>
                      <a:gd name="T46" fmla="*/ 3987 w 7719"/>
                      <a:gd name="T47" fmla="*/ 919 h 7613"/>
                      <a:gd name="T48" fmla="*/ 4316 w 7719"/>
                      <a:gd name="T49" fmla="*/ 751 h 7613"/>
                      <a:gd name="T50" fmla="*/ 4653 w 7719"/>
                      <a:gd name="T51" fmla="*/ 598 h 7613"/>
                      <a:gd name="T52" fmla="*/ 4999 w 7719"/>
                      <a:gd name="T53" fmla="*/ 462 h 7613"/>
                      <a:gd name="T54" fmla="*/ 5353 w 7719"/>
                      <a:gd name="T55" fmla="*/ 342 h 7613"/>
                      <a:gd name="T56" fmla="*/ 5715 w 7719"/>
                      <a:gd name="T57" fmla="*/ 239 h 7613"/>
                      <a:gd name="T58" fmla="*/ 6083 w 7719"/>
                      <a:gd name="T59" fmla="*/ 154 h 7613"/>
                      <a:gd name="T60" fmla="*/ 6458 w 7719"/>
                      <a:gd name="T61" fmla="*/ 87 h 7613"/>
                      <a:gd name="T62" fmla="*/ 6839 w 7719"/>
                      <a:gd name="T63" fmla="*/ 39 h 7613"/>
                      <a:gd name="T64" fmla="*/ 7225 w 7719"/>
                      <a:gd name="T65" fmla="*/ 9 h 7613"/>
                      <a:gd name="T66" fmla="*/ 7618 w 7719"/>
                      <a:gd name="T67" fmla="*/ 0 h 7613"/>
                      <a:gd name="T68" fmla="*/ 7643 w 7719"/>
                      <a:gd name="T69" fmla="*/ 0 h 7613"/>
                      <a:gd name="T70" fmla="*/ 7668 w 7719"/>
                      <a:gd name="T71" fmla="*/ 0 h 7613"/>
                      <a:gd name="T72" fmla="*/ 7694 w 7719"/>
                      <a:gd name="T73" fmla="*/ 0 h 7613"/>
                      <a:gd name="T74" fmla="*/ 7719 w 7719"/>
                      <a:gd name="T75" fmla="*/ 0 h 7613"/>
                      <a:gd name="T76" fmla="*/ 7618 w 7719"/>
                      <a:gd name="T77" fmla="*/ 7613 h 76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7719" h="7613">
                        <a:moveTo>
                          <a:pt x="7618" y="7613"/>
                        </a:moveTo>
                        <a:lnTo>
                          <a:pt x="0" y="7613"/>
                        </a:lnTo>
                        <a:lnTo>
                          <a:pt x="10" y="7220"/>
                        </a:lnTo>
                        <a:lnTo>
                          <a:pt x="39" y="6834"/>
                        </a:lnTo>
                        <a:lnTo>
                          <a:pt x="89" y="6453"/>
                        </a:lnTo>
                        <a:lnTo>
                          <a:pt x="156" y="6078"/>
                        </a:lnTo>
                        <a:lnTo>
                          <a:pt x="240" y="5710"/>
                        </a:lnTo>
                        <a:lnTo>
                          <a:pt x="343" y="5348"/>
                        </a:lnTo>
                        <a:lnTo>
                          <a:pt x="463" y="4995"/>
                        </a:lnTo>
                        <a:lnTo>
                          <a:pt x="599" y="4649"/>
                        </a:lnTo>
                        <a:lnTo>
                          <a:pt x="751" y="4312"/>
                        </a:lnTo>
                        <a:lnTo>
                          <a:pt x="920" y="3984"/>
                        </a:lnTo>
                        <a:lnTo>
                          <a:pt x="1103" y="3665"/>
                        </a:lnTo>
                        <a:lnTo>
                          <a:pt x="1301" y="3356"/>
                        </a:lnTo>
                        <a:lnTo>
                          <a:pt x="1513" y="3058"/>
                        </a:lnTo>
                        <a:lnTo>
                          <a:pt x="1740" y="2770"/>
                        </a:lnTo>
                        <a:lnTo>
                          <a:pt x="1979" y="2494"/>
                        </a:lnTo>
                        <a:lnTo>
                          <a:pt x="2231" y="2230"/>
                        </a:lnTo>
                        <a:lnTo>
                          <a:pt x="2496" y="1977"/>
                        </a:lnTo>
                        <a:lnTo>
                          <a:pt x="2773" y="1738"/>
                        </a:lnTo>
                        <a:lnTo>
                          <a:pt x="3060" y="1512"/>
                        </a:lnTo>
                        <a:lnTo>
                          <a:pt x="3359" y="1300"/>
                        </a:lnTo>
                        <a:lnTo>
                          <a:pt x="3668" y="1102"/>
                        </a:lnTo>
                        <a:lnTo>
                          <a:pt x="3987" y="919"/>
                        </a:lnTo>
                        <a:lnTo>
                          <a:pt x="4316" y="751"/>
                        </a:lnTo>
                        <a:lnTo>
                          <a:pt x="4653" y="598"/>
                        </a:lnTo>
                        <a:lnTo>
                          <a:pt x="4999" y="462"/>
                        </a:lnTo>
                        <a:lnTo>
                          <a:pt x="5353" y="342"/>
                        </a:lnTo>
                        <a:lnTo>
                          <a:pt x="5715" y="239"/>
                        </a:lnTo>
                        <a:lnTo>
                          <a:pt x="6083" y="154"/>
                        </a:lnTo>
                        <a:lnTo>
                          <a:pt x="6458" y="87"/>
                        </a:lnTo>
                        <a:lnTo>
                          <a:pt x="6839" y="39"/>
                        </a:lnTo>
                        <a:lnTo>
                          <a:pt x="7225" y="9"/>
                        </a:lnTo>
                        <a:lnTo>
                          <a:pt x="7618" y="0"/>
                        </a:lnTo>
                        <a:lnTo>
                          <a:pt x="7643" y="0"/>
                        </a:lnTo>
                        <a:lnTo>
                          <a:pt x="7668" y="0"/>
                        </a:lnTo>
                        <a:lnTo>
                          <a:pt x="7694" y="0"/>
                        </a:lnTo>
                        <a:lnTo>
                          <a:pt x="7719" y="0"/>
                        </a:lnTo>
                        <a:lnTo>
                          <a:pt x="7618" y="761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" name="Freeform 6">
                    <a:extLst>
                      <a:ext uri="{FF2B5EF4-FFF2-40B4-BE49-F238E27FC236}">
                        <a16:creationId xmlns:a16="http://schemas.microsoft.com/office/drawing/2014/main" id="{EB8878EB-8313-42E6-862D-391DE026F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97278" y="5168936"/>
                    <a:ext cx="806457" cy="522292"/>
                  </a:xfrm>
                  <a:custGeom>
                    <a:avLst/>
                    <a:gdLst>
                      <a:gd name="T0" fmla="*/ 0 w 7617"/>
                      <a:gd name="T1" fmla="*/ 4932 h 4932"/>
                      <a:gd name="T2" fmla="*/ 5802 w 7617"/>
                      <a:gd name="T3" fmla="*/ 0 h 4932"/>
                      <a:gd name="T4" fmla="*/ 5911 w 7617"/>
                      <a:gd name="T5" fmla="*/ 130 h 4932"/>
                      <a:gd name="T6" fmla="*/ 6016 w 7617"/>
                      <a:gd name="T7" fmla="*/ 262 h 4932"/>
                      <a:gd name="T8" fmla="*/ 6118 w 7617"/>
                      <a:gd name="T9" fmla="*/ 396 h 4932"/>
                      <a:gd name="T10" fmla="*/ 6217 w 7617"/>
                      <a:gd name="T11" fmla="*/ 533 h 4932"/>
                      <a:gd name="T12" fmla="*/ 6313 w 7617"/>
                      <a:gd name="T13" fmla="*/ 671 h 4932"/>
                      <a:gd name="T14" fmla="*/ 6405 w 7617"/>
                      <a:gd name="T15" fmla="*/ 811 h 4932"/>
                      <a:gd name="T16" fmla="*/ 6494 w 7617"/>
                      <a:gd name="T17" fmla="*/ 953 h 4932"/>
                      <a:gd name="T18" fmla="*/ 6580 w 7617"/>
                      <a:gd name="T19" fmla="*/ 1096 h 4932"/>
                      <a:gd name="T20" fmla="*/ 6663 w 7617"/>
                      <a:gd name="T21" fmla="*/ 1243 h 4932"/>
                      <a:gd name="T22" fmla="*/ 6742 w 7617"/>
                      <a:gd name="T23" fmla="*/ 1390 h 4932"/>
                      <a:gd name="T24" fmla="*/ 6818 w 7617"/>
                      <a:gd name="T25" fmla="*/ 1539 h 4932"/>
                      <a:gd name="T26" fmla="*/ 6892 w 7617"/>
                      <a:gd name="T27" fmla="*/ 1689 h 4932"/>
                      <a:gd name="T28" fmla="*/ 6961 w 7617"/>
                      <a:gd name="T29" fmla="*/ 1840 h 4932"/>
                      <a:gd name="T30" fmla="*/ 7027 w 7617"/>
                      <a:gd name="T31" fmla="*/ 1994 h 4932"/>
                      <a:gd name="T32" fmla="*/ 7090 w 7617"/>
                      <a:gd name="T33" fmla="*/ 2148 h 4932"/>
                      <a:gd name="T34" fmla="*/ 7149 w 7617"/>
                      <a:gd name="T35" fmla="*/ 2304 h 4932"/>
                      <a:gd name="T36" fmla="*/ 7205 w 7617"/>
                      <a:gd name="T37" fmla="*/ 2461 h 4932"/>
                      <a:gd name="T38" fmla="*/ 7258 w 7617"/>
                      <a:gd name="T39" fmla="*/ 2619 h 4932"/>
                      <a:gd name="T40" fmla="*/ 7306 w 7617"/>
                      <a:gd name="T41" fmla="*/ 2779 h 4932"/>
                      <a:gd name="T42" fmla="*/ 7352 w 7617"/>
                      <a:gd name="T43" fmla="*/ 2940 h 4932"/>
                      <a:gd name="T44" fmla="*/ 7394 w 7617"/>
                      <a:gd name="T45" fmla="*/ 3102 h 4932"/>
                      <a:gd name="T46" fmla="*/ 7432 w 7617"/>
                      <a:gd name="T47" fmla="*/ 3264 h 4932"/>
                      <a:gd name="T48" fmla="*/ 7467 w 7617"/>
                      <a:gd name="T49" fmla="*/ 3428 h 4932"/>
                      <a:gd name="T50" fmla="*/ 7498 w 7617"/>
                      <a:gd name="T51" fmla="*/ 3592 h 4932"/>
                      <a:gd name="T52" fmla="*/ 7526 w 7617"/>
                      <a:gd name="T53" fmla="*/ 3757 h 4932"/>
                      <a:gd name="T54" fmla="*/ 7550 w 7617"/>
                      <a:gd name="T55" fmla="*/ 3923 h 4932"/>
                      <a:gd name="T56" fmla="*/ 7570 w 7617"/>
                      <a:gd name="T57" fmla="*/ 4090 h 4932"/>
                      <a:gd name="T58" fmla="*/ 7587 w 7617"/>
                      <a:gd name="T59" fmla="*/ 4257 h 4932"/>
                      <a:gd name="T60" fmla="*/ 7600 w 7617"/>
                      <a:gd name="T61" fmla="*/ 4425 h 4932"/>
                      <a:gd name="T62" fmla="*/ 7609 w 7617"/>
                      <a:gd name="T63" fmla="*/ 4593 h 4932"/>
                      <a:gd name="T64" fmla="*/ 7615 w 7617"/>
                      <a:gd name="T65" fmla="*/ 4763 h 4932"/>
                      <a:gd name="T66" fmla="*/ 7617 w 7617"/>
                      <a:gd name="T67" fmla="*/ 4932 h 4932"/>
                      <a:gd name="T68" fmla="*/ 0 w 7617"/>
                      <a:gd name="T69" fmla="*/ 4932 h 49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7617" h="4932">
                        <a:moveTo>
                          <a:pt x="0" y="4932"/>
                        </a:moveTo>
                        <a:lnTo>
                          <a:pt x="5802" y="0"/>
                        </a:lnTo>
                        <a:lnTo>
                          <a:pt x="5911" y="130"/>
                        </a:lnTo>
                        <a:lnTo>
                          <a:pt x="6016" y="262"/>
                        </a:lnTo>
                        <a:lnTo>
                          <a:pt x="6118" y="396"/>
                        </a:lnTo>
                        <a:lnTo>
                          <a:pt x="6217" y="533"/>
                        </a:lnTo>
                        <a:lnTo>
                          <a:pt x="6313" y="671"/>
                        </a:lnTo>
                        <a:lnTo>
                          <a:pt x="6405" y="811"/>
                        </a:lnTo>
                        <a:lnTo>
                          <a:pt x="6494" y="953"/>
                        </a:lnTo>
                        <a:lnTo>
                          <a:pt x="6580" y="1096"/>
                        </a:lnTo>
                        <a:lnTo>
                          <a:pt x="6663" y="1243"/>
                        </a:lnTo>
                        <a:lnTo>
                          <a:pt x="6742" y="1390"/>
                        </a:lnTo>
                        <a:lnTo>
                          <a:pt x="6818" y="1539"/>
                        </a:lnTo>
                        <a:lnTo>
                          <a:pt x="6892" y="1689"/>
                        </a:lnTo>
                        <a:lnTo>
                          <a:pt x="6961" y="1840"/>
                        </a:lnTo>
                        <a:lnTo>
                          <a:pt x="7027" y="1994"/>
                        </a:lnTo>
                        <a:lnTo>
                          <a:pt x="7090" y="2148"/>
                        </a:lnTo>
                        <a:lnTo>
                          <a:pt x="7149" y="2304"/>
                        </a:lnTo>
                        <a:lnTo>
                          <a:pt x="7205" y="2461"/>
                        </a:lnTo>
                        <a:lnTo>
                          <a:pt x="7258" y="2619"/>
                        </a:lnTo>
                        <a:lnTo>
                          <a:pt x="7306" y="2779"/>
                        </a:lnTo>
                        <a:lnTo>
                          <a:pt x="7352" y="2940"/>
                        </a:lnTo>
                        <a:lnTo>
                          <a:pt x="7394" y="3102"/>
                        </a:lnTo>
                        <a:lnTo>
                          <a:pt x="7432" y="3264"/>
                        </a:lnTo>
                        <a:lnTo>
                          <a:pt x="7467" y="3428"/>
                        </a:lnTo>
                        <a:lnTo>
                          <a:pt x="7498" y="3592"/>
                        </a:lnTo>
                        <a:lnTo>
                          <a:pt x="7526" y="3757"/>
                        </a:lnTo>
                        <a:lnTo>
                          <a:pt x="7550" y="3923"/>
                        </a:lnTo>
                        <a:lnTo>
                          <a:pt x="7570" y="4090"/>
                        </a:lnTo>
                        <a:lnTo>
                          <a:pt x="7587" y="4257"/>
                        </a:lnTo>
                        <a:lnTo>
                          <a:pt x="7600" y="4425"/>
                        </a:lnTo>
                        <a:lnTo>
                          <a:pt x="7609" y="4593"/>
                        </a:lnTo>
                        <a:lnTo>
                          <a:pt x="7615" y="4763"/>
                        </a:lnTo>
                        <a:lnTo>
                          <a:pt x="7617" y="4932"/>
                        </a:lnTo>
                        <a:lnTo>
                          <a:pt x="0" y="493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7">
                    <a:extLst>
                      <a:ext uri="{FF2B5EF4-FFF2-40B4-BE49-F238E27FC236}">
                        <a16:creationId xmlns:a16="http://schemas.microsoft.com/office/drawing/2014/main" id="{A425337D-F199-4BBF-A256-37E536F931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94104" y="4886359"/>
                    <a:ext cx="617543" cy="804869"/>
                  </a:xfrm>
                  <a:custGeom>
                    <a:avLst/>
                    <a:gdLst>
                      <a:gd name="T0" fmla="*/ 29 w 5831"/>
                      <a:gd name="T1" fmla="*/ 7613 h 7613"/>
                      <a:gd name="T2" fmla="*/ 0 w 5831"/>
                      <a:gd name="T3" fmla="*/ 0 h 7613"/>
                      <a:gd name="T4" fmla="*/ 14 w 5831"/>
                      <a:gd name="T5" fmla="*/ 0 h 7613"/>
                      <a:gd name="T6" fmla="*/ 29 w 5831"/>
                      <a:gd name="T7" fmla="*/ 0 h 7613"/>
                      <a:gd name="T8" fmla="*/ 238 w 5831"/>
                      <a:gd name="T9" fmla="*/ 2 h 7613"/>
                      <a:gd name="T10" fmla="*/ 446 w 5831"/>
                      <a:gd name="T11" fmla="*/ 11 h 7613"/>
                      <a:gd name="T12" fmla="*/ 654 w 5831"/>
                      <a:gd name="T13" fmla="*/ 25 h 7613"/>
                      <a:gd name="T14" fmla="*/ 860 w 5831"/>
                      <a:gd name="T15" fmla="*/ 45 h 7613"/>
                      <a:gd name="T16" fmla="*/ 1065 w 5831"/>
                      <a:gd name="T17" fmla="*/ 70 h 7613"/>
                      <a:gd name="T18" fmla="*/ 1270 w 5831"/>
                      <a:gd name="T19" fmla="*/ 101 h 7613"/>
                      <a:gd name="T20" fmla="*/ 1473 w 5831"/>
                      <a:gd name="T21" fmla="*/ 137 h 7613"/>
                      <a:gd name="T22" fmla="*/ 1674 w 5831"/>
                      <a:gd name="T23" fmla="*/ 179 h 7613"/>
                      <a:gd name="T24" fmla="*/ 1874 w 5831"/>
                      <a:gd name="T25" fmla="*/ 226 h 7613"/>
                      <a:gd name="T26" fmla="*/ 2074 w 5831"/>
                      <a:gd name="T27" fmla="*/ 279 h 7613"/>
                      <a:gd name="T28" fmla="*/ 2270 w 5831"/>
                      <a:gd name="T29" fmla="*/ 336 h 7613"/>
                      <a:gd name="T30" fmla="*/ 2465 w 5831"/>
                      <a:gd name="T31" fmla="*/ 399 h 7613"/>
                      <a:gd name="T32" fmla="*/ 2658 w 5831"/>
                      <a:gd name="T33" fmla="*/ 468 h 7613"/>
                      <a:gd name="T34" fmla="*/ 2849 w 5831"/>
                      <a:gd name="T35" fmla="*/ 541 h 7613"/>
                      <a:gd name="T36" fmla="*/ 3039 w 5831"/>
                      <a:gd name="T37" fmla="*/ 620 h 7613"/>
                      <a:gd name="T38" fmla="*/ 3225 w 5831"/>
                      <a:gd name="T39" fmla="*/ 703 h 7613"/>
                      <a:gd name="T40" fmla="*/ 3410 w 5831"/>
                      <a:gd name="T41" fmla="*/ 791 h 7613"/>
                      <a:gd name="T42" fmla="*/ 3592 w 5831"/>
                      <a:gd name="T43" fmla="*/ 884 h 7613"/>
                      <a:gd name="T44" fmla="*/ 3772 w 5831"/>
                      <a:gd name="T45" fmla="*/ 982 h 7613"/>
                      <a:gd name="T46" fmla="*/ 3949 w 5831"/>
                      <a:gd name="T47" fmla="*/ 1085 h 7613"/>
                      <a:gd name="T48" fmla="*/ 4123 w 5831"/>
                      <a:gd name="T49" fmla="*/ 1193 h 7613"/>
                      <a:gd name="T50" fmla="*/ 4294 w 5831"/>
                      <a:gd name="T51" fmla="*/ 1305 h 7613"/>
                      <a:gd name="T52" fmla="*/ 4462 w 5831"/>
                      <a:gd name="T53" fmla="*/ 1422 h 7613"/>
                      <a:gd name="T54" fmla="*/ 4629 w 5831"/>
                      <a:gd name="T55" fmla="*/ 1544 h 7613"/>
                      <a:gd name="T56" fmla="*/ 4791 w 5831"/>
                      <a:gd name="T57" fmla="*/ 1670 h 7613"/>
                      <a:gd name="T58" fmla="*/ 4950 w 5831"/>
                      <a:gd name="T59" fmla="*/ 1801 h 7613"/>
                      <a:gd name="T60" fmla="*/ 5106 w 5831"/>
                      <a:gd name="T61" fmla="*/ 1937 h 7613"/>
                      <a:gd name="T62" fmla="*/ 5258 w 5831"/>
                      <a:gd name="T63" fmla="*/ 2077 h 7613"/>
                      <a:gd name="T64" fmla="*/ 5408 w 5831"/>
                      <a:gd name="T65" fmla="*/ 2222 h 7613"/>
                      <a:gd name="T66" fmla="*/ 5553 w 5831"/>
                      <a:gd name="T67" fmla="*/ 2371 h 7613"/>
                      <a:gd name="T68" fmla="*/ 5694 w 5831"/>
                      <a:gd name="T69" fmla="*/ 2524 h 7613"/>
                      <a:gd name="T70" fmla="*/ 5831 w 5831"/>
                      <a:gd name="T71" fmla="*/ 2681 h 7613"/>
                      <a:gd name="T72" fmla="*/ 29 w 5831"/>
                      <a:gd name="T73" fmla="*/ 7613 h 76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5831" h="7613">
                        <a:moveTo>
                          <a:pt x="29" y="7613"/>
                        </a:moveTo>
                        <a:lnTo>
                          <a:pt x="0" y="0"/>
                        </a:lnTo>
                        <a:lnTo>
                          <a:pt x="14" y="0"/>
                        </a:lnTo>
                        <a:lnTo>
                          <a:pt x="29" y="0"/>
                        </a:lnTo>
                        <a:lnTo>
                          <a:pt x="238" y="2"/>
                        </a:lnTo>
                        <a:lnTo>
                          <a:pt x="446" y="11"/>
                        </a:lnTo>
                        <a:lnTo>
                          <a:pt x="654" y="25"/>
                        </a:lnTo>
                        <a:lnTo>
                          <a:pt x="860" y="45"/>
                        </a:lnTo>
                        <a:lnTo>
                          <a:pt x="1065" y="70"/>
                        </a:lnTo>
                        <a:lnTo>
                          <a:pt x="1270" y="101"/>
                        </a:lnTo>
                        <a:lnTo>
                          <a:pt x="1473" y="137"/>
                        </a:lnTo>
                        <a:lnTo>
                          <a:pt x="1674" y="179"/>
                        </a:lnTo>
                        <a:lnTo>
                          <a:pt x="1874" y="226"/>
                        </a:lnTo>
                        <a:lnTo>
                          <a:pt x="2074" y="279"/>
                        </a:lnTo>
                        <a:lnTo>
                          <a:pt x="2270" y="336"/>
                        </a:lnTo>
                        <a:lnTo>
                          <a:pt x="2465" y="399"/>
                        </a:lnTo>
                        <a:lnTo>
                          <a:pt x="2658" y="468"/>
                        </a:lnTo>
                        <a:lnTo>
                          <a:pt x="2849" y="541"/>
                        </a:lnTo>
                        <a:lnTo>
                          <a:pt x="3039" y="620"/>
                        </a:lnTo>
                        <a:lnTo>
                          <a:pt x="3225" y="703"/>
                        </a:lnTo>
                        <a:lnTo>
                          <a:pt x="3410" y="791"/>
                        </a:lnTo>
                        <a:lnTo>
                          <a:pt x="3592" y="884"/>
                        </a:lnTo>
                        <a:lnTo>
                          <a:pt x="3772" y="982"/>
                        </a:lnTo>
                        <a:lnTo>
                          <a:pt x="3949" y="1085"/>
                        </a:lnTo>
                        <a:lnTo>
                          <a:pt x="4123" y="1193"/>
                        </a:lnTo>
                        <a:lnTo>
                          <a:pt x="4294" y="1305"/>
                        </a:lnTo>
                        <a:lnTo>
                          <a:pt x="4462" y="1422"/>
                        </a:lnTo>
                        <a:lnTo>
                          <a:pt x="4629" y="1544"/>
                        </a:lnTo>
                        <a:lnTo>
                          <a:pt x="4791" y="1670"/>
                        </a:lnTo>
                        <a:lnTo>
                          <a:pt x="4950" y="1801"/>
                        </a:lnTo>
                        <a:lnTo>
                          <a:pt x="5106" y="1937"/>
                        </a:lnTo>
                        <a:lnTo>
                          <a:pt x="5258" y="2077"/>
                        </a:lnTo>
                        <a:lnTo>
                          <a:pt x="5408" y="2222"/>
                        </a:lnTo>
                        <a:lnTo>
                          <a:pt x="5553" y="2371"/>
                        </a:lnTo>
                        <a:lnTo>
                          <a:pt x="5694" y="2524"/>
                        </a:lnTo>
                        <a:lnTo>
                          <a:pt x="5831" y="2681"/>
                        </a:lnTo>
                        <a:lnTo>
                          <a:pt x="29" y="7613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3" name="Freeform 8">
                    <a:extLst>
                      <a:ext uri="{FF2B5EF4-FFF2-40B4-BE49-F238E27FC236}">
                        <a16:creationId xmlns:a16="http://schemas.microsoft.com/office/drawing/2014/main" id="{72AA6A9F-5FAA-44AB-B38D-2064DCBEC6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52722" y="4841911"/>
                    <a:ext cx="1695463" cy="849319"/>
                  </a:xfrm>
                  <a:custGeom>
                    <a:avLst/>
                    <a:gdLst>
                      <a:gd name="T0" fmla="*/ 466 w 16020"/>
                      <a:gd name="T1" fmla="*/ 7279 h 8027"/>
                      <a:gd name="T2" fmla="*/ 626 w 16020"/>
                      <a:gd name="T3" fmla="*/ 6368 h 8027"/>
                      <a:gd name="T4" fmla="*/ 888 w 16020"/>
                      <a:gd name="T5" fmla="*/ 5488 h 8027"/>
                      <a:gd name="T6" fmla="*/ 1251 w 16020"/>
                      <a:gd name="T7" fmla="*/ 4649 h 8027"/>
                      <a:gd name="T8" fmla="*/ 1709 w 16020"/>
                      <a:gd name="T9" fmla="*/ 3857 h 8027"/>
                      <a:gd name="T10" fmla="*/ 2262 w 16020"/>
                      <a:gd name="T11" fmla="*/ 3120 h 8027"/>
                      <a:gd name="T12" fmla="*/ 2912 w 16020"/>
                      <a:gd name="T13" fmla="*/ 2438 h 8027"/>
                      <a:gd name="T14" fmla="*/ 3644 w 16020"/>
                      <a:gd name="T15" fmla="*/ 1837 h 8027"/>
                      <a:gd name="T16" fmla="*/ 4433 w 16020"/>
                      <a:gd name="T17" fmla="*/ 1338 h 8027"/>
                      <a:gd name="T18" fmla="*/ 5273 w 16020"/>
                      <a:gd name="T19" fmla="*/ 944 h 8027"/>
                      <a:gd name="T20" fmla="*/ 6154 w 16020"/>
                      <a:gd name="T21" fmla="*/ 657 h 8027"/>
                      <a:gd name="T22" fmla="*/ 7069 w 16020"/>
                      <a:gd name="T23" fmla="*/ 483 h 8027"/>
                      <a:gd name="T24" fmla="*/ 8010 w 16020"/>
                      <a:gd name="T25" fmla="*/ 424 h 8027"/>
                      <a:gd name="T26" fmla="*/ 8951 w 16020"/>
                      <a:gd name="T27" fmla="*/ 483 h 8027"/>
                      <a:gd name="T28" fmla="*/ 9866 w 16020"/>
                      <a:gd name="T29" fmla="*/ 657 h 8027"/>
                      <a:gd name="T30" fmla="*/ 10747 w 16020"/>
                      <a:gd name="T31" fmla="*/ 944 h 8027"/>
                      <a:gd name="T32" fmla="*/ 11587 w 16020"/>
                      <a:gd name="T33" fmla="*/ 1338 h 8027"/>
                      <a:gd name="T34" fmla="*/ 12376 w 16020"/>
                      <a:gd name="T35" fmla="*/ 1837 h 8027"/>
                      <a:gd name="T36" fmla="*/ 13108 w 16020"/>
                      <a:gd name="T37" fmla="*/ 2438 h 8027"/>
                      <a:gd name="T38" fmla="*/ 13758 w 16020"/>
                      <a:gd name="T39" fmla="*/ 3120 h 8027"/>
                      <a:gd name="T40" fmla="*/ 14311 w 16020"/>
                      <a:gd name="T41" fmla="*/ 3857 h 8027"/>
                      <a:gd name="T42" fmla="*/ 14769 w 16020"/>
                      <a:gd name="T43" fmla="*/ 4649 h 8027"/>
                      <a:gd name="T44" fmla="*/ 15132 w 16020"/>
                      <a:gd name="T45" fmla="*/ 5488 h 8027"/>
                      <a:gd name="T46" fmla="*/ 15394 w 16020"/>
                      <a:gd name="T47" fmla="*/ 6368 h 8027"/>
                      <a:gd name="T48" fmla="*/ 15554 w 16020"/>
                      <a:gd name="T49" fmla="*/ 7279 h 8027"/>
                      <a:gd name="T50" fmla="*/ 16020 w 16020"/>
                      <a:gd name="T51" fmla="*/ 8027 h 8027"/>
                      <a:gd name="T52" fmla="*/ 15942 w 16020"/>
                      <a:gd name="T53" fmla="*/ 7042 h 8027"/>
                      <a:gd name="T54" fmla="*/ 15752 w 16020"/>
                      <a:gd name="T55" fmla="*/ 6086 h 8027"/>
                      <a:gd name="T56" fmla="*/ 15454 w 16020"/>
                      <a:gd name="T57" fmla="*/ 5164 h 8027"/>
                      <a:gd name="T58" fmla="*/ 15051 w 16020"/>
                      <a:gd name="T59" fmla="*/ 4286 h 8027"/>
                      <a:gd name="T60" fmla="*/ 14546 w 16020"/>
                      <a:gd name="T61" fmla="*/ 3461 h 8027"/>
                      <a:gd name="T62" fmla="*/ 13943 w 16020"/>
                      <a:gd name="T63" fmla="*/ 2695 h 8027"/>
                      <a:gd name="T64" fmla="*/ 13238 w 16020"/>
                      <a:gd name="T65" fmla="*/ 1988 h 8027"/>
                      <a:gd name="T66" fmla="*/ 12453 w 16020"/>
                      <a:gd name="T67" fmla="*/ 1376 h 8027"/>
                      <a:gd name="T68" fmla="*/ 11609 w 16020"/>
                      <a:gd name="T69" fmla="*/ 871 h 8027"/>
                      <a:gd name="T70" fmla="*/ 10714 w 16020"/>
                      <a:gd name="T71" fmla="*/ 477 h 8027"/>
                      <a:gd name="T72" fmla="*/ 9777 w 16020"/>
                      <a:gd name="T73" fmla="*/ 199 h 8027"/>
                      <a:gd name="T74" fmla="*/ 8806 w 16020"/>
                      <a:gd name="T75" fmla="*/ 40 h 8027"/>
                      <a:gd name="T76" fmla="*/ 7810 w 16020"/>
                      <a:gd name="T77" fmla="*/ 3 h 8027"/>
                      <a:gd name="T78" fmla="*/ 6823 w 16020"/>
                      <a:gd name="T79" fmla="*/ 89 h 8027"/>
                      <a:gd name="T80" fmla="*/ 5863 w 16020"/>
                      <a:gd name="T81" fmla="*/ 296 h 8027"/>
                      <a:gd name="T82" fmla="*/ 4942 w 16020"/>
                      <a:gd name="T83" fmla="*/ 621 h 8027"/>
                      <a:gd name="T84" fmla="*/ 4067 w 16020"/>
                      <a:gd name="T85" fmla="*/ 1060 h 8027"/>
                      <a:gd name="T86" fmla="*/ 3246 w 16020"/>
                      <a:gd name="T87" fmla="*/ 1608 h 8027"/>
                      <a:gd name="T88" fmla="*/ 2488 w 16020"/>
                      <a:gd name="T89" fmla="*/ 2262 h 8027"/>
                      <a:gd name="T90" fmla="*/ 1823 w 16020"/>
                      <a:gd name="T91" fmla="*/ 2993 h 8027"/>
                      <a:gd name="T92" fmla="*/ 1260 w 16020"/>
                      <a:gd name="T93" fmla="*/ 3784 h 8027"/>
                      <a:gd name="T94" fmla="*/ 795 w 16020"/>
                      <a:gd name="T95" fmla="*/ 4632 h 8027"/>
                      <a:gd name="T96" fmla="*/ 435 w 16020"/>
                      <a:gd name="T97" fmla="*/ 5528 h 8027"/>
                      <a:gd name="T98" fmla="*/ 179 w 16020"/>
                      <a:gd name="T99" fmla="*/ 6464 h 8027"/>
                      <a:gd name="T100" fmla="*/ 34 w 16020"/>
                      <a:gd name="T101" fmla="*/ 7433 h 80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6020" h="8027">
                        <a:moveTo>
                          <a:pt x="415" y="8027"/>
                        </a:moveTo>
                        <a:lnTo>
                          <a:pt x="421" y="7839"/>
                        </a:lnTo>
                        <a:lnTo>
                          <a:pt x="432" y="7651"/>
                        </a:lnTo>
                        <a:lnTo>
                          <a:pt x="447" y="7464"/>
                        </a:lnTo>
                        <a:lnTo>
                          <a:pt x="466" y="7279"/>
                        </a:lnTo>
                        <a:lnTo>
                          <a:pt x="490" y="7095"/>
                        </a:lnTo>
                        <a:lnTo>
                          <a:pt x="518" y="6911"/>
                        </a:lnTo>
                        <a:lnTo>
                          <a:pt x="550" y="6729"/>
                        </a:lnTo>
                        <a:lnTo>
                          <a:pt x="586" y="6548"/>
                        </a:lnTo>
                        <a:lnTo>
                          <a:pt x="626" y="6368"/>
                        </a:lnTo>
                        <a:lnTo>
                          <a:pt x="670" y="6190"/>
                        </a:lnTo>
                        <a:lnTo>
                          <a:pt x="719" y="6012"/>
                        </a:lnTo>
                        <a:lnTo>
                          <a:pt x="771" y="5836"/>
                        </a:lnTo>
                        <a:lnTo>
                          <a:pt x="828" y="5661"/>
                        </a:lnTo>
                        <a:lnTo>
                          <a:pt x="888" y="5488"/>
                        </a:lnTo>
                        <a:lnTo>
                          <a:pt x="953" y="5317"/>
                        </a:lnTo>
                        <a:lnTo>
                          <a:pt x="1021" y="5148"/>
                        </a:lnTo>
                        <a:lnTo>
                          <a:pt x="1093" y="4980"/>
                        </a:lnTo>
                        <a:lnTo>
                          <a:pt x="1170" y="4814"/>
                        </a:lnTo>
                        <a:lnTo>
                          <a:pt x="1251" y="4649"/>
                        </a:lnTo>
                        <a:lnTo>
                          <a:pt x="1335" y="4487"/>
                        </a:lnTo>
                        <a:lnTo>
                          <a:pt x="1423" y="4327"/>
                        </a:lnTo>
                        <a:lnTo>
                          <a:pt x="1515" y="4167"/>
                        </a:lnTo>
                        <a:lnTo>
                          <a:pt x="1610" y="4011"/>
                        </a:lnTo>
                        <a:lnTo>
                          <a:pt x="1709" y="3857"/>
                        </a:lnTo>
                        <a:lnTo>
                          <a:pt x="1812" y="3705"/>
                        </a:lnTo>
                        <a:lnTo>
                          <a:pt x="1919" y="3555"/>
                        </a:lnTo>
                        <a:lnTo>
                          <a:pt x="2030" y="3407"/>
                        </a:lnTo>
                        <a:lnTo>
                          <a:pt x="2145" y="3262"/>
                        </a:lnTo>
                        <a:lnTo>
                          <a:pt x="2262" y="3120"/>
                        </a:lnTo>
                        <a:lnTo>
                          <a:pt x="2384" y="2980"/>
                        </a:lnTo>
                        <a:lnTo>
                          <a:pt x="2509" y="2842"/>
                        </a:lnTo>
                        <a:lnTo>
                          <a:pt x="2637" y="2707"/>
                        </a:lnTo>
                        <a:lnTo>
                          <a:pt x="2773" y="2570"/>
                        </a:lnTo>
                        <a:lnTo>
                          <a:pt x="2912" y="2438"/>
                        </a:lnTo>
                        <a:lnTo>
                          <a:pt x="3053" y="2310"/>
                        </a:lnTo>
                        <a:lnTo>
                          <a:pt x="3197" y="2186"/>
                        </a:lnTo>
                        <a:lnTo>
                          <a:pt x="3343" y="2066"/>
                        </a:lnTo>
                        <a:lnTo>
                          <a:pt x="3492" y="1949"/>
                        </a:lnTo>
                        <a:lnTo>
                          <a:pt x="3644" y="1837"/>
                        </a:lnTo>
                        <a:lnTo>
                          <a:pt x="3797" y="1729"/>
                        </a:lnTo>
                        <a:lnTo>
                          <a:pt x="3953" y="1625"/>
                        </a:lnTo>
                        <a:lnTo>
                          <a:pt x="4110" y="1525"/>
                        </a:lnTo>
                        <a:lnTo>
                          <a:pt x="4270" y="1430"/>
                        </a:lnTo>
                        <a:lnTo>
                          <a:pt x="4433" y="1338"/>
                        </a:lnTo>
                        <a:lnTo>
                          <a:pt x="4597" y="1251"/>
                        </a:lnTo>
                        <a:lnTo>
                          <a:pt x="4763" y="1168"/>
                        </a:lnTo>
                        <a:lnTo>
                          <a:pt x="4931" y="1089"/>
                        </a:lnTo>
                        <a:lnTo>
                          <a:pt x="5100" y="1014"/>
                        </a:lnTo>
                        <a:lnTo>
                          <a:pt x="5273" y="944"/>
                        </a:lnTo>
                        <a:lnTo>
                          <a:pt x="5446" y="878"/>
                        </a:lnTo>
                        <a:lnTo>
                          <a:pt x="5620" y="815"/>
                        </a:lnTo>
                        <a:lnTo>
                          <a:pt x="5796" y="758"/>
                        </a:lnTo>
                        <a:lnTo>
                          <a:pt x="5974" y="706"/>
                        </a:lnTo>
                        <a:lnTo>
                          <a:pt x="6154" y="657"/>
                        </a:lnTo>
                        <a:lnTo>
                          <a:pt x="6334" y="613"/>
                        </a:lnTo>
                        <a:lnTo>
                          <a:pt x="6516" y="574"/>
                        </a:lnTo>
                        <a:lnTo>
                          <a:pt x="6699" y="539"/>
                        </a:lnTo>
                        <a:lnTo>
                          <a:pt x="6884" y="509"/>
                        </a:lnTo>
                        <a:lnTo>
                          <a:pt x="7069" y="483"/>
                        </a:lnTo>
                        <a:lnTo>
                          <a:pt x="7255" y="462"/>
                        </a:lnTo>
                        <a:lnTo>
                          <a:pt x="7442" y="446"/>
                        </a:lnTo>
                        <a:lnTo>
                          <a:pt x="7631" y="434"/>
                        </a:lnTo>
                        <a:lnTo>
                          <a:pt x="7820" y="427"/>
                        </a:lnTo>
                        <a:lnTo>
                          <a:pt x="8010" y="424"/>
                        </a:lnTo>
                        <a:lnTo>
                          <a:pt x="8200" y="427"/>
                        </a:lnTo>
                        <a:lnTo>
                          <a:pt x="8389" y="434"/>
                        </a:lnTo>
                        <a:lnTo>
                          <a:pt x="8578" y="446"/>
                        </a:lnTo>
                        <a:lnTo>
                          <a:pt x="8765" y="462"/>
                        </a:lnTo>
                        <a:lnTo>
                          <a:pt x="8951" y="483"/>
                        </a:lnTo>
                        <a:lnTo>
                          <a:pt x="9136" y="509"/>
                        </a:lnTo>
                        <a:lnTo>
                          <a:pt x="9321" y="539"/>
                        </a:lnTo>
                        <a:lnTo>
                          <a:pt x="9504" y="574"/>
                        </a:lnTo>
                        <a:lnTo>
                          <a:pt x="9686" y="613"/>
                        </a:lnTo>
                        <a:lnTo>
                          <a:pt x="9866" y="657"/>
                        </a:lnTo>
                        <a:lnTo>
                          <a:pt x="10046" y="706"/>
                        </a:lnTo>
                        <a:lnTo>
                          <a:pt x="10224" y="758"/>
                        </a:lnTo>
                        <a:lnTo>
                          <a:pt x="10400" y="815"/>
                        </a:lnTo>
                        <a:lnTo>
                          <a:pt x="10574" y="878"/>
                        </a:lnTo>
                        <a:lnTo>
                          <a:pt x="10747" y="944"/>
                        </a:lnTo>
                        <a:lnTo>
                          <a:pt x="10920" y="1014"/>
                        </a:lnTo>
                        <a:lnTo>
                          <a:pt x="11089" y="1089"/>
                        </a:lnTo>
                        <a:lnTo>
                          <a:pt x="11257" y="1168"/>
                        </a:lnTo>
                        <a:lnTo>
                          <a:pt x="11423" y="1251"/>
                        </a:lnTo>
                        <a:lnTo>
                          <a:pt x="11587" y="1338"/>
                        </a:lnTo>
                        <a:lnTo>
                          <a:pt x="11750" y="1430"/>
                        </a:lnTo>
                        <a:lnTo>
                          <a:pt x="11910" y="1525"/>
                        </a:lnTo>
                        <a:lnTo>
                          <a:pt x="12067" y="1625"/>
                        </a:lnTo>
                        <a:lnTo>
                          <a:pt x="12223" y="1729"/>
                        </a:lnTo>
                        <a:lnTo>
                          <a:pt x="12376" y="1837"/>
                        </a:lnTo>
                        <a:lnTo>
                          <a:pt x="12528" y="1949"/>
                        </a:lnTo>
                        <a:lnTo>
                          <a:pt x="12677" y="2066"/>
                        </a:lnTo>
                        <a:lnTo>
                          <a:pt x="12823" y="2186"/>
                        </a:lnTo>
                        <a:lnTo>
                          <a:pt x="12967" y="2310"/>
                        </a:lnTo>
                        <a:lnTo>
                          <a:pt x="13108" y="2438"/>
                        </a:lnTo>
                        <a:lnTo>
                          <a:pt x="13247" y="2570"/>
                        </a:lnTo>
                        <a:lnTo>
                          <a:pt x="13383" y="2707"/>
                        </a:lnTo>
                        <a:lnTo>
                          <a:pt x="13511" y="2842"/>
                        </a:lnTo>
                        <a:lnTo>
                          <a:pt x="13636" y="2980"/>
                        </a:lnTo>
                        <a:lnTo>
                          <a:pt x="13758" y="3120"/>
                        </a:lnTo>
                        <a:lnTo>
                          <a:pt x="13876" y="3262"/>
                        </a:lnTo>
                        <a:lnTo>
                          <a:pt x="13990" y="3407"/>
                        </a:lnTo>
                        <a:lnTo>
                          <a:pt x="14101" y="3555"/>
                        </a:lnTo>
                        <a:lnTo>
                          <a:pt x="14208" y="3705"/>
                        </a:lnTo>
                        <a:lnTo>
                          <a:pt x="14311" y="3857"/>
                        </a:lnTo>
                        <a:lnTo>
                          <a:pt x="14410" y="4011"/>
                        </a:lnTo>
                        <a:lnTo>
                          <a:pt x="14506" y="4167"/>
                        </a:lnTo>
                        <a:lnTo>
                          <a:pt x="14597" y="4327"/>
                        </a:lnTo>
                        <a:lnTo>
                          <a:pt x="14685" y="4487"/>
                        </a:lnTo>
                        <a:lnTo>
                          <a:pt x="14769" y="4649"/>
                        </a:lnTo>
                        <a:lnTo>
                          <a:pt x="14850" y="4814"/>
                        </a:lnTo>
                        <a:lnTo>
                          <a:pt x="14927" y="4980"/>
                        </a:lnTo>
                        <a:lnTo>
                          <a:pt x="14999" y="5148"/>
                        </a:lnTo>
                        <a:lnTo>
                          <a:pt x="15067" y="5317"/>
                        </a:lnTo>
                        <a:lnTo>
                          <a:pt x="15132" y="5488"/>
                        </a:lnTo>
                        <a:lnTo>
                          <a:pt x="15192" y="5661"/>
                        </a:lnTo>
                        <a:lnTo>
                          <a:pt x="15249" y="5836"/>
                        </a:lnTo>
                        <a:lnTo>
                          <a:pt x="15301" y="6012"/>
                        </a:lnTo>
                        <a:lnTo>
                          <a:pt x="15350" y="6190"/>
                        </a:lnTo>
                        <a:lnTo>
                          <a:pt x="15394" y="6368"/>
                        </a:lnTo>
                        <a:lnTo>
                          <a:pt x="15434" y="6548"/>
                        </a:lnTo>
                        <a:lnTo>
                          <a:pt x="15470" y="6729"/>
                        </a:lnTo>
                        <a:lnTo>
                          <a:pt x="15502" y="6911"/>
                        </a:lnTo>
                        <a:lnTo>
                          <a:pt x="15530" y="7095"/>
                        </a:lnTo>
                        <a:lnTo>
                          <a:pt x="15554" y="7279"/>
                        </a:lnTo>
                        <a:lnTo>
                          <a:pt x="15573" y="7464"/>
                        </a:lnTo>
                        <a:lnTo>
                          <a:pt x="15588" y="7651"/>
                        </a:lnTo>
                        <a:lnTo>
                          <a:pt x="15599" y="7839"/>
                        </a:lnTo>
                        <a:lnTo>
                          <a:pt x="15605" y="8027"/>
                        </a:lnTo>
                        <a:lnTo>
                          <a:pt x="16020" y="8027"/>
                        </a:lnTo>
                        <a:lnTo>
                          <a:pt x="16013" y="7828"/>
                        </a:lnTo>
                        <a:lnTo>
                          <a:pt x="16002" y="7629"/>
                        </a:lnTo>
                        <a:lnTo>
                          <a:pt x="15987" y="7433"/>
                        </a:lnTo>
                        <a:lnTo>
                          <a:pt x="15966" y="7237"/>
                        </a:lnTo>
                        <a:lnTo>
                          <a:pt x="15942" y="7042"/>
                        </a:lnTo>
                        <a:lnTo>
                          <a:pt x="15913" y="6848"/>
                        </a:lnTo>
                        <a:lnTo>
                          <a:pt x="15879" y="6656"/>
                        </a:lnTo>
                        <a:lnTo>
                          <a:pt x="15841" y="6464"/>
                        </a:lnTo>
                        <a:lnTo>
                          <a:pt x="15799" y="6275"/>
                        </a:lnTo>
                        <a:lnTo>
                          <a:pt x="15752" y="6086"/>
                        </a:lnTo>
                        <a:lnTo>
                          <a:pt x="15701" y="5898"/>
                        </a:lnTo>
                        <a:lnTo>
                          <a:pt x="15646" y="5712"/>
                        </a:lnTo>
                        <a:lnTo>
                          <a:pt x="15585" y="5528"/>
                        </a:lnTo>
                        <a:lnTo>
                          <a:pt x="15522" y="5345"/>
                        </a:lnTo>
                        <a:lnTo>
                          <a:pt x="15454" y="5164"/>
                        </a:lnTo>
                        <a:lnTo>
                          <a:pt x="15381" y="4985"/>
                        </a:lnTo>
                        <a:lnTo>
                          <a:pt x="15305" y="4808"/>
                        </a:lnTo>
                        <a:lnTo>
                          <a:pt x="15225" y="4632"/>
                        </a:lnTo>
                        <a:lnTo>
                          <a:pt x="15140" y="4459"/>
                        </a:lnTo>
                        <a:lnTo>
                          <a:pt x="15051" y="4286"/>
                        </a:lnTo>
                        <a:lnTo>
                          <a:pt x="14959" y="4117"/>
                        </a:lnTo>
                        <a:lnTo>
                          <a:pt x="14862" y="3949"/>
                        </a:lnTo>
                        <a:lnTo>
                          <a:pt x="14760" y="3784"/>
                        </a:lnTo>
                        <a:lnTo>
                          <a:pt x="14655" y="3621"/>
                        </a:lnTo>
                        <a:lnTo>
                          <a:pt x="14546" y="3461"/>
                        </a:lnTo>
                        <a:lnTo>
                          <a:pt x="14434" y="3303"/>
                        </a:lnTo>
                        <a:lnTo>
                          <a:pt x="14317" y="3147"/>
                        </a:lnTo>
                        <a:lnTo>
                          <a:pt x="14197" y="2993"/>
                        </a:lnTo>
                        <a:lnTo>
                          <a:pt x="14072" y="2843"/>
                        </a:lnTo>
                        <a:lnTo>
                          <a:pt x="13943" y="2695"/>
                        </a:lnTo>
                        <a:lnTo>
                          <a:pt x="13811" y="2548"/>
                        </a:lnTo>
                        <a:lnTo>
                          <a:pt x="13676" y="2406"/>
                        </a:lnTo>
                        <a:lnTo>
                          <a:pt x="13532" y="2262"/>
                        </a:lnTo>
                        <a:lnTo>
                          <a:pt x="13386" y="2123"/>
                        </a:lnTo>
                        <a:lnTo>
                          <a:pt x="13238" y="1988"/>
                        </a:lnTo>
                        <a:lnTo>
                          <a:pt x="13085" y="1857"/>
                        </a:lnTo>
                        <a:lnTo>
                          <a:pt x="12931" y="1730"/>
                        </a:lnTo>
                        <a:lnTo>
                          <a:pt x="12774" y="1608"/>
                        </a:lnTo>
                        <a:lnTo>
                          <a:pt x="12615" y="1490"/>
                        </a:lnTo>
                        <a:lnTo>
                          <a:pt x="12453" y="1376"/>
                        </a:lnTo>
                        <a:lnTo>
                          <a:pt x="12288" y="1266"/>
                        </a:lnTo>
                        <a:lnTo>
                          <a:pt x="12122" y="1161"/>
                        </a:lnTo>
                        <a:lnTo>
                          <a:pt x="11953" y="1060"/>
                        </a:lnTo>
                        <a:lnTo>
                          <a:pt x="11783" y="963"/>
                        </a:lnTo>
                        <a:lnTo>
                          <a:pt x="11609" y="871"/>
                        </a:lnTo>
                        <a:lnTo>
                          <a:pt x="11434" y="783"/>
                        </a:lnTo>
                        <a:lnTo>
                          <a:pt x="11257" y="699"/>
                        </a:lnTo>
                        <a:lnTo>
                          <a:pt x="11078" y="621"/>
                        </a:lnTo>
                        <a:lnTo>
                          <a:pt x="10897" y="547"/>
                        </a:lnTo>
                        <a:lnTo>
                          <a:pt x="10714" y="477"/>
                        </a:lnTo>
                        <a:lnTo>
                          <a:pt x="10530" y="412"/>
                        </a:lnTo>
                        <a:lnTo>
                          <a:pt x="10344" y="352"/>
                        </a:lnTo>
                        <a:lnTo>
                          <a:pt x="10157" y="296"/>
                        </a:lnTo>
                        <a:lnTo>
                          <a:pt x="9967" y="245"/>
                        </a:lnTo>
                        <a:lnTo>
                          <a:pt x="9777" y="199"/>
                        </a:lnTo>
                        <a:lnTo>
                          <a:pt x="9585" y="158"/>
                        </a:lnTo>
                        <a:lnTo>
                          <a:pt x="9393" y="121"/>
                        </a:lnTo>
                        <a:lnTo>
                          <a:pt x="9197" y="89"/>
                        </a:lnTo>
                        <a:lnTo>
                          <a:pt x="9002" y="62"/>
                        </a:lnTo>
                        <a:lnTo>
                          <a:pt x="8806" y="40"/>
                        </a:lnTo>
                        <a:lnTo>
                          <a:pt x="8609" y="22"/>
                        </a:lnTo>
                        <a:lnTo>
                          <a:pt x="8409" y="10"/>
                        </a:lnTo>
                        <a:lnTo>
                          <a:pt x="8210" y="3"/>
                        </a:lnTo>
                        <a:lnTo>
                          <a:pt x="8010" y="0"/>
                        </a:lnTo>
                        <a:lnTo>
                          <a:pt x="7810" y="3"/>
                        </a:lnTo>
                        <a:lnTo>
                          <a:pt x="7611" y="10"/>
                        </a:lnTo>
                        <a:lnTo>
                          <a:pt x="7412" y="22"/>
                        </a:lnTo>
                        <a:lnTo>
                          <a:pt x="7214" y="40"/>
                        </a:lnTo>
                        <a:lnTo>
                          <a:pt x="7018" y="62"/>
                        </a:lnTo>
                        <a:lnTo>
                          <a:pt x="6823" y="89"/>
                        </a:lnTo>
                        <a:lnTo>
                          <a:pt x="6628" y="121"/>
                        </a:lnTo>
                        <a:lnTo>
                          <a:pt x="6435" y="158"/>
                        </a:lnTo>
                        <a:lnTo>
                          <a:pt x="6243" y="199"/>
                        </a:lnTo>
                        <a:lnTo>
                          <a:pt x="6053" y="245"/>
                        </a:lnTo>
                        <a:lnTo>
                          <a:pt x="5863" y="296"/>
                        </a:lnTo>
                        <a:lnTo>
                          <a:pt x="5676" y="352"/>
                        </a:lnTo>
                        <a:lnTo>
                          <a:pt x="5490" y="412"/>
                        </a:lnTo>
                        <a:lnTo>
                          <a:pt x="5306" y="477"/>
                        </a:lnTo>
                        <a:lnTo>
                          <a:pt x="5123" y="547"/>
                        </a:lnTo>
                        <a:lnTo>
                          <a:pt x="4942" y="621"/>
                        </a:lnTo>
                        <a:lnTo>
                          <a:pt x="4763" y="699"/>
                        </a:lnTo>
                        <a:lnTo>
                          <a:pt x="4586" y="783"/>
                        </a:lnTo>
                        <a:lnTo>
                          <a:pt x="4411" y="871"/>
                        </a:lnTo>
                        <a:lnTo>
                          <a:pt x="4238" y="963"/>
                        </a:lnTo>
                        <a:lnTo>
                          <a:pt x="4067" y="1060"/>
                        </a:lnTo>
                        <a:lnTo>
                          <a:pt x="3898" y="1161"/>
                        </a:lnTo>
                        <a:lnTo>
                          <a:pt x="3732" y="1266"/>
                        </a:lnTo>
                        <a:lnTo>
                          <a:pt x="3567" y="1376"/>
                        </a:lnTo>
                        <a:lnTo>
                          <a:pt x="3405" y="1490"/>
                        </a:lnTo>
                        <a:lnTo>
                          <a:pt x="3246" y="1608"/>
                        </a:lnTo>
                        <a:lnTo>
                          <a:pt x="3089" y="1730"/>
                        </a:lnTo>
                        <a:lnTo>
                          <a:pt x="2935" y="1857"/>
                        </a:lnTo>
                        <a:lnTo>
                          <a:pt x="2782" y="1988"/>
                        </a:lnTo>
                        <a:lnTo>
                          <a:pt x="2634" y="2123"/>
                        </a:lnTo>
                        <a:lnTo>
                          <a:pt x="2488" y="2262"/>
                        </a:lnTo>
                        <a:lnTo>
                          <a:pt x="2345" y="2406"/>
                        </a:lnTo>
                        <a:lnTo>
                          <a:pt x="2209" y="2548"/>
                        </a:lnTo>
                        <a:lnTo>
                          <a:pt x="2077" y="2695"/>
                        </a:lnTo>
                        <a:lnTo>
                          <a:pt x="1948" y="2843"/>
                        </a:lnTo>
                        <a:lnTo>
                          <a:pt x="1823" y="2993"/>
                        </a:lnTo>
                        <a:lnTo>
                          <a:pt x="1703" y="3147"/>
                        </a:lnTo>
                        <a:lnTo>
                          <a:pt x="1586" y="3303"/>
                        </a:lnTo>
                        <a:lnTo>
                          <a:pt x="1474" y="3461"/>
                        </a:lnTo>
                        <a:lnTo>
                          <a:pt x="1365" y="3621"/>
                        </a:lnTo>
                        <a:lnTo>
                          <a:pt x="1260" y="3784"/>
                        </a:lnTo>
                        <a:lnTo>
                          <a:pt x="1158" y="3949"/>
                        </a:lnTo>
                        <a:lnTo>
                          <a:pt x="1062" y="4117"/>
                        </a:lnTo>
                        <a:lnTo>
                          <a:pt x="969" y="4286"/>
                        </a:lnTo>
                        <a:lnTo>
                          <a:pt x="880" y="4459"/>
                        </a:lnTo>
                        <a:lnTo>
                          <a:pt x="795" y="4632"/>
                        </a:lnTo>
                        <a:lnTo>
                          <a:pt x="715" y="4808"/>
                        </a:lnTo>
                        <a:lnTo>
                          <a:pt x="639" y="4985"/>
                        </a:lnTo>
                        <a:lnTo>
                          <a:pt x="566" y="5164"/>
                        </a:lnTo>
                        <a:lnTo>
                          <a:pt x="498" y="5345"/>
                        </a:lnTo>
                        <a:lnTo>
                          <a:pt x="435" y="5528"/>
                        </a:lnTo>
                        <a:lnTo>
                          <a:pt x="374" y="5712"/>
                        </a:lnTo>
                        <a:lnTo>
                          <a:pt x="319" y="5898"/>
                        </a:lnTo>
                        <a:lnTo>
                          <a:pt x="268" y="6086"/>
                        </a:lnTo>
                        <a:lnTo>
                          <a:pt x="221" y="6275"/>
                        </a:lnTo>
                        <a:lnTo>
                          <a:pt x="179" y="6464"/>
                        </a:lnTo>
                        <a:lnTo>
                          <a:pt x="141" y="6656"/>
                        </a:lnTo>
                        <a:lnTo>
                          <a:pt x="107" y="6848"/>
                        </a:lnTo>
                        <a:lnTo>
                          <a:pt x="78" y="7042"/>
                        </a:lnTo>
                        <a:lnTo>
                          <a:pt x="54" y="7237"/>
                        </a:lnTo>
                        <a:lnTo>
                          <a:pt x="34" y="7433"/>
                        </a:lnTo>
                        <a:lnTo>
                          <a:pt x="18" y="7629"/>
                        </a:lnTo>
                        <a:lnTo>
                          <a:pt x="7" y="7828"/>
                        </a:lnTo>
                        <a:lnTo>
                          <a:pt x="0" y="8027"/>
                        </a:lnTo>
                        <a:lnTo>
                          <a:pt x="415" y="802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4" name="Rectangle 9">
                    <a:extLst>
                      <a:ext uri="{FF2B5EF4-FFF2-40B4-BE49-F238E27FC236}">
                        <a16:creationId xmlns:a16="http://schemas.microsoft.com/office/drawing/2014/main" id="{C8DF0679-26A7-4797-98F9-98689B4852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94104" y="4954626"/>
                    <a:ext cx="12701" cy="134938"/>
                  </a:xfrm>
                  <a:prstGeom prst="rect">
                    <a:avLst/>
                  </a:pr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5" name="Freeform 10">
                    <a:extLst>
                      <a:ext uri="{FF2B5EF4-FFF2-40B4-BE49-F238E27FC236}">
                        <a16:creationId xmlns:a16="http://schemas.microsoft.com/office/drawing/2014/main" id="{56B1A480-0FBA-4E7A-AFB9-02CEF061E4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40208" y="5329278"/>
                    <a:ext cx="122239" cy="77789"/>
                  </a:xfrm>
                  <a:custGeom>
                    <a:avLst/>
                    <a:gdLst>
                      <a:gd name="T0" fmla="*/ 58 w 1164"/>
                      <a:gd name="T1" fmla="*/ 738 h 738"/>
                      <a:gd name="T2" fmla="*/ 0 w 1164"/>
                      <a:gd name="T3" fmla="*/ 637 h 738"/>
                      <a:gd name="T4" fmla="*/ 1106 w 1164"/>
                      <a:gd name="T5" fmla="*/ 0 h 738"/>
                      <a:gd name="T6" fmla="*/ 1164 w 1164"/>
                      <a:gd name="T7" fmla="*/ 101 h 738"/>
                      <a:gd name="T8" fmla="*/ 58 w 1164"/>
                      <a:gd name="T9" fmla="*/ 738 h 7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64" h="738">
                        <a:moveTo>
                          <a:pt x="58" y="738"/>
                        </a:moveTo>
                        <a:lnTo>
                          <a:pt x="0" y="637"/>
                        </a:lnTo>
                        <a:lnTo>
                          <a:pt x="1106" y="0"/>
                        </a:lnTo>
                        <a:lnTo>
                          <a:pt x="1164" y="101"/>
                        </a:lnTo>
                        <a:lnTo>
                          <a:pt x="58" y="73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11">
                    <a:extLst>
                      <a:ext uri="{FF2B5EF4-FFF2-40B4-BE49-F238E27FC236}">
                        <a16:creationId xmlns:a16="http://schemas.microsoft.com/office/drawing/2014/main" id="{15877FAA-E20E-4671-ACD1-830706E2E3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08431" y="5053052"/>
                    <a:ext cx="77789" cy="123826"/>
                  </a:xfrm>
                  <a:custGeom>
                    <a:avLst/>
                    <a:gdLst>
                      <a:gd name="T0" fmla="*/ 101 w 739"/>
                      <a:gd name="T1" fmla="*/ 1163 h 1163"/>
                      <a:gd name="T2" fmla="*/ 0 w 739"/>
                      <a:gd name="T3" fmla="*/ 1105 h 1163"/>
                      <a:gd name="T4" fmla="*/ 638 w 739"/>
                      <a:gd name="T5" fmla="*/ 0 h 1163"/>
                      <a:gd name="T6" fmla="*/ 739 w 739"/>
                      <a:gd name="T7" fmla="*/ 58 h 1163"/>
                      <a:gd name="T8" fmla="*/ 101 w 739"/>
                      <a:gd name="T9" fmla="*/ 1163 h 1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39" h="1163">
                        <a:moveTo>
                          <a:pt x="101" y="1163"/>
                        </a:moveTo>
                        <a:lnTo>
                          <a:pt x="0" y="1105"/>
                        </a:lnTo>
                        <a:lnTo>
                          <a:pt x="638" y="0"/>
                        </a:lnTo>
                        <a:lnTo>
                          <a:pt x="739" y="58"/>
                        </a:lnTo>
                        <a:lnTo>
                          <a:pt x="101" y="116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7" name="Freeform 12">
                    <a:extLst>
                      <a:ext uri="{FF2B5EF4-FFF2-40B4-BE49-F238E27FC236}">
                        <a16:creationId xmlns:a16="http://schemas.microsoft.com/office/drawing/2014/main" id="{E3F68E57-6E99-4C8D-9885-65E73C0F6A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8461" y="5329278"/>
                    <a:ext cx="122239" cy="77789"/>
                  </a:xfrm>
                  <a:custGeom>
                    <a:avLst/>
                    <a:gdLst>
                      <a:gd name="T0" fmla="*/ 1106 w 1164"/>
                      <a:gd name="T1" fmla="*/ 738 h 738"/>
                      <a:gd name="T2" fmla="*/ 0 w 1164"/>
                      <a:gd name="T3" fmla="*/ 101 h 738"/>
                      <a:gd name="T4" fmla="*/ 58 w 1164"/>
                      <a:gd name="T5" fmla="*/ 0 h 738"/>
                      <a:gd name="T6" fmla="*/ 1164 w 1164"/>
                      <a:gd name="T7" fmla="*/ 637 h 738"/>
                      <a:gd name="T8" fmla="*/ 1106 w 1164"/>
                      <a:gd name="T9" fmla="*/ 738 h 7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64" h="738">
                        <a:moveTo>
                          <a:pt x="1106" y="738"/>
                        </a:moveTo>
                        <a:lnTo>
                          <a:pt x="0" y="101"/>
                        </a:lnTo>
                        <a:lnTo>
                          <a:pt x="58" y="0"/>
                        </a:lnTo>
                        <a:lnTo>
                          <a:pt x="1164" y="637"/>
                        </a:lnTo>
                        <a:lnTo>
                          <a:pt x="1106" y="73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8" name="Freeform 13">
                    <a:extLst>
                      <a:ext uri="{FF2B5EF4-FFF2-40B4-BE49-F238E27FC236}">
                        <a16:creationId xmlns:a16="http://schemas.microsoft.com/office/drawing/2014/main" id="{39FCDF8E-231D-4EDB-BFFA-2AB231A3D6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14689" y="5053052"/>
                    <a:ext cx="77789" cy="123826"/>
                  </a:xfrm>
                  <a:custGeom>
                    <a:avLst/>
                    <a:gdLst>
                      <a:gd name="T0" fmla="*/ 638 w 739"/>
                      <a:gd name="T1" fmla="*/ 1163 h 1163"/>
                      <a:gd name="T2" fmla="*/ 0 w 739"/>
                      <a:gd name="T3" fmla="*/ 58 h 1163"/>
                      <a:gd name="T4" fmla="*/ 102 w 739"/>
                      <a:gd name="T5" fmla="*/ 0 h 1163"/>
                      <a:gd name="T6" fmla="*/ 739 w 739"/>
                      <a:gd name="T7" fmla="*/ 1105 h 1163"/>
                      <a:gd name="T8" fmla="*/ 638 w 739"/>
                      <a:gd name="T9" fmla="*/ 1163 h 1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39" h="1163">
                        <a:moveTo>
                          <a:pt x="638" y="1163"/>
                        </a:moveTo>
                        <a:lnTo>
                          <a:pt x="0" y="58"/>
                        </a:lnTo>
                        <a:lnTo>
                          <a:pt x="102" y="0"/>
                        </a:lnTo>
                        <a:lnTo>
                          <a:pt x="739" y="1105"/>
                        </a:lnTo>
                        <a:lnTo>
                          <a:pt x="638" y="116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14">
                    <a:extLst>
                      <a:ext uri="{FF2B5EF4-FFF2-40B4-BE49-F238E27FC236}">
                        <a16:creationId xmlns:a16="http://schemas.microsoft.com/office/drawing/2014/main" id="{6BCCDCD6-8F9B-473A-A79C-F46BF49012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4728" y="4957800"/>
                    <a:ext cx="17463" cy="52389"/>
                  </a:xfrm>
                  <a:custGeom>
                    <a:avLst/>
                    <a:gdLst>
                      <a:gd name="T0" fmla="*/ 51 w 167"/>
                      <a:gd name="T1" fmla="*/ 498 h 498"/>
                      <a:gd name="T2" fmla="*/ 0 w 167"/>
                      <a:gd name="T3" fmla="*/ 12 h 498"/>
                      <a:gd name="T4" fmla="*/ 116 w 167"/>
                      <a:gd name="T5" fmla="*/ 0 h 498"/>
                      <a:gd name="T6" fmla="*/ 167 w 167"/>
                      <a:gd name="T7" fmla="*/ 485 h 498"/>
                      <a:gd name="T8" fmla="*/ 51 w 167"/>
                      <a:gd name="T9" fmla="*/ 498 h 4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7" h="498">
                        <a:moveTo>
                          <a:pt x="51" y="498"/>
                        </a:moveTo>
                        <a:lnTo>
                          <a:pt x="0" y="12"/>
                        </a:lnTo>
                        <a:lnTo>
                          <a:pt x="116" y="0"/>
                        </a:lnTo>
                        <a:lnTo>
                          <a:pt x="167" y="485"/>
                        </a:lnTo>
                        <a:lnTo>
                          <a:pt x="51" y="49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0" name="Freeform 15">
                    <a:extLst>
                      <a:ext uri="{FF2B5EF4-FFF2-40B4-BE49-F238E27FC236}">
                        <a16:creationId xmlns:a16="http://schemas.microsoft.com/office/drawing/2014/main" id="{24CF3BA9-6FAC-463C-A0F2-3D5B3B904D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6941" y="4968913"/>
                    <a:ext cx="22226" cy="53975"/>
                  </a:xfrm>
                  <a:custGeom>
                    <a:avLst/>
                    <a:gdLst>
                      <a:gd name="T0" fmla="*/ 101 w 215"/>
                      <a:gd name="T1" fmla="*/ 502 h 502"/>
                      <a:gd name="T2" fmla="*/ 0 w 215"/>
                      <a:gd name="T3" fmla="*/ 24 h 502"/>
                      <a:gd name="T4" fmla="*/ 114 w 215"/>
                      <a:gd name="T5" fmla="*/ 0 h 502"/>
                      <a:gd name="T6" fmla="*/ 215 w 215"/>
                      <a:gd name="T7" fmla="*/ 478 h 502"/>
                      <a:gd name="T8" fmla="*/ 101 w 215"/>
                      <a:gd name="T9" fmla="*/ 502 h 5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5" h="502">
                        <a:moveTo>
                          <a:pt x="101" y="502"/>
                        </a:moveTo>
                        <a:lnTo>
                          <a:pt x="0" y="24"/>
                        </a:lnTo>
                        <a:lnTo>
                          <a:pt x="114" y="0"/>
                        </a:lnTo>
                        <a:lnTo>
                          <a:pt x="215" y="478"/>
                        </a:lnTo>
                        <a:lnTo>
                          <a:pt x="101" y="50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1" name="Freeform 16">
                    <a:extLst>
                      <a:ext uri="{FF2B5EF4-FFF2-40B4-BE49-F238E27FC236}">
                        <a16:creationId xmlns:a16="http://schemas.microsoft.com/office/drawing/2014/main" id="{2779DD1D-550E-422D-A60E-F4CC811939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9152" y="4989551"/>
                    <a:ext cx="28575" cy="52389"/>
                  </a:xfrm>
                  <a:custGeom>
                    <a:avLst/>
                    <a:gdLst>
                      <a:gd name="T0" fmla="*/ 151 w 262"/>
                      <a:gd name="T1" fmla="*/ 501 h 501"/>
                      <a:gd name="T2" fmla="*/ 0 w 262"/>
                      <a:gd name="T3" fmla="*/ 36 h 501"/>
                      <a:gd name="T4" fmla="*/ 111 w 262"/>
                      <a:gd name="T5" fmla="*/ 0 h 501"/>
                      <a:gd name="T6" fmla="*/ 262 w 262"/>
                      <a:gd name="T7" fmla="*/ 465 h 501"/>
                      <a:gd name="T8" fmla="*/ 151 w 262"/>
                      <a:gd name="T9" fmla="*/ 501 h 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501">
                        <a:moveTo>
                          <a:pt x="151" y="501"/>
                        </a:moveTo>
                        <a:lnTo>
                          <a:pt x="0" y="36"/>
                        </a:lnTo>
                        <a:lnTo>
                          <a:pt x="111" y="0"/>
                        </a:lnTo>
                        <a:lnTo>
                          <a:pt x="262" y="465"/>
                        </a:lnTo>
                        <a:lnTo>
                          <a:pt x="151" y="501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" name="Freeform 17">
                    <a:extLst>
                      <a:ext uri="{FF2B5EF4-FFF2-40B4-BE49-F238E27FC236}">
                        <a16:creationId xmlns:a16="http://schemas.microsoft.com/office/drawing/2014/main" id="{1DA1B7BA-8748-450C-954C-45978F0E6D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84539" y="5018126"/>
                    <a:ext cx="33338" cy="50800"/>
                  </a:xfrm>
                  <a:custGeom>
                    <a:avLst/>
                    <a:gdLst>
                      <a:gd name="T0" fmla="*/ 200 w 306"/>
                      <a:gd name="T1" fmla="*/ 493 h 493"/>
                      <a:gd name="T2" fmla="*/ 0 w 306"/>
                      <a:gd name="T3" fmla="*/ 47 h 493"/>
                      <a:gd name="T4" fmla="*/ 107 w 306"/>
                      <a:gd name="T5" fmla="*/ 0 h 493"/>
                      <a:gd name="T6" fmla="*/ 306 w 306"/>
                      <a:gd name="T7" fmla="*/ 446 h 493"/>
                      <a:gd name="T8" fmla="*/ 200 w 306"/>
                      <a:gd name="T9" fmla="*/ 493 h 4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6" h="493">
                        <a:moveTo>
                          <a:pt x="200" y="493"/>
                        </a:moveTo>
                        <a:lnTo>
                          <a:pt x="0" y="47"/>
                        </a:lnTo>
                        <a:lnTo>
                          <a:pt x="107" y="0"/>
                        </a:lnTo>
                        <a:lnTo>
                          <a:pt x="306" y="446"/>
                        </a:lnTo>
                        <a:lnTo>
                          <a:pt x="200" y="49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3" name="Freeform 18">
                    <a:extLst>
                      <a:ext uri="{FF2B5EF4-FFF2-40B4-BE49-F238E27FC236}">
                        <a16:creationId xmlns:a16="http://schemas.microsoft.com/office/drawing/2014/main" id="{A04D00E3-0C85-4F39-AC62-61E0C430B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68717" y="4957798"/>
                    <a:ext cx="17463" cy="52389"/>
                  </a:xfrm>
                  <a:custGeom>
                    <a:avLst/>
                    <a:gdLst>
                      <a:gd name="T0" fmla="*/ 116 w 167"/>
                      <a:gd name="T1" fmla="*/ 498 h 498"/>
                      <a:gd name="T2" fmla="*/ 0 w 167"/>
                      <a:gd name="T3" fmla="*/ 485 h 498"/>
                      <a:gd name="T4" fmla="*/ 51 w 167"/>
                      <a:gd name="T5" fmla="*/ 0 h 498"/>
                      <a:gd name="T6" fmla="*/ 167 w 167"/>
                      <a:gd name="T7" fmla="*/ 12 h 498"/>
                      <a:gd name="T8" fmla="*/ 116 w 167"/>
                      <a:gd name="T9" fmla="*/ 498 h 4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7" h="498">
                        <a:moveTo>
                          <a:pt x="116" y="498"/>
                        </a:moveTo>
                        <a:lnTo>
                          <a:pt x="0" y="485"/>
                        </a:lnTo>
                        <a:lnTo>
                          <a:pt x="51" y="0"/>
                        </a:lnTo>
                        <a:lnTo>
                          <a:pt x="167" y="12"/>
                        </a:lnTo>
                        <a:lnTo>
                          <a:pt x="116" y="498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19">
                    <a:extLst>
                      <a:ext uri="{FF2B5EF4-FFF2-40B4-BE49-F238E27FC236}">
                        <a16:creationId xmlns:a16="http://schemas.microsoft.com/office/drawing/2014/main" id="{2C853DDF-92DE-4001-9052-79AF988BEC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1743" y="4968913"/>
                    <a:ext cx="22226" cy="53975"/>
                  </a:xfrm>
                  <a:custGeom>
                    <a:avLst/>
                    <a:gdLst>
                      <a:gd name="T0" fmla="*/ 114 w 215"/>
                      <a:gd name="T1" fmla="*/ 502 h 502"/>
                      <a:gd name="T2" fmla="*/ 0 w 215"/>
                      <a:gd name="T3" fmla="*/ 478 h 502"/>
                      <a:gd name="T4" fmla="*/ 101 w 215"/>
                      <a:gd name="T5" fmla="*/ 0 h 502"/>
                      <a:gd name="T6" fmla="*/ 215 w 215"/>
                      <a:gd name="T7" fmla="*/ 24 h 502"/>
                      <a:gd name="T8" fmla="*/ 114 w 215"/>
                      <a:gd name="T9" fmla="*/ 502 h 5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5" h="502">
                        <a:moveTo>
                          <a:pt x="114" y="502"/>
                        </a:moveTo>
                        <a:lnTo>
                          <a:pt x="0" y="478"/>
                        </a:lnTo>
                        <a:lnTo>
                          <a:pt x="101" y="0"/>
                        </a:lnTo>
                        <a:lnTo>
                          <a:pt x="215" y="24"/>
                        </a:lnTo>
                        <a:lnTo>
                          <a:pt x="114" y="50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20">
                    <a:extLst>
                      <a:ext uri="{FF2B5EF4-FFF2-40B4-BE49-F238E27FC236}">
                        <a16:creationId xmlns:a16="http://schemas.microsoft.com/office/drawing/2014/main" id="{C71C33F8-98F1-462B-9536-25459F9E11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13181" y="4989551"/>
                    <a:ext cx="28575" cy="52389"/>
                  </a:xfrm>
                  <a:custGeom>
                    <a:avLst/>
                    <a:gdLst>
                      <a:gd name="T0" fmla="*/ 110 w 261"/>
                      <a:gd name="T1" fmla="*/ 501 h 501"/>
                      <a:gd name="T2" fmla="*/ 0 w 261"/>
                      <a:gd name="T3" fmla="*/ 465 h 501"/>
                      <a:gd name="T4" fmla="*/ 150 w 261"/>
                      <a:gd name="T5" fmla="*/ 0 h 501"/>
                      <a:gd name="T6" fmla="*/ 261 w 261"/>
                      <a:gd name="T7" fmla="*/ 36 h 501"/>
                      <a:gd name="T8" fmla="*/ 110 w 261"/>
                      <a:gd name="T9" fmla="*/ 501 h 5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1" h="501">
                        <a:moveTo>
                          <a:pt x="110" y="501"/>
                        </a:moveTo>
                        <a:lnTo>
                          <a:pt x="0" y="465"/>
                        </a:lnTo>
                        <a:lnTo>
                          <a:pt x="150" y="0"/>
                        </a:lnTo>
                        <a:lnTo>
                          <a:pt x="261" y="36"/>
                        </a:lnTo>
                        <a:lnTo>
                          <a:pt x="110" y="501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21">
                    <a:extLst>
                      <a:ext uri="{FF2B5EF4-FFF2-40B4-BE49-F238E27FC236}">
                        <a16:creationId xmlns:a16="http://schemas.microsoft.com/office/drawing/2014/main" id="{10913F65-107D-4747-A0E6-CF5847AF49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83031" y="5018127"/>
                    <a:ext cx="33338" cy="50800"/>
                  </a:xfrm>
                  <a:custGeom>
                    <a:avLst/>
                    <a:gdLst>
                      <a:gd name="T0" fmla="*/ 106 w 306"/>
                      <a:gd name="T1" fmla="*/ 493 h 493"/>
                      <a:gd name="T2" fmla="*/ 0 w 306"/>
                      <a:gd name="T3" fmla="*/ 446 h 493"/>
                      <a:gd name="T4" fmla="*/ 199 w 306"/>
                      <a:gd name="T5" fmla="*/ 0 h 493"/>
                      <a:gd name="T6" fmla="*/ 306 w 306"/>
                      <a:gd name="T7" fmla="*/ 47 h 493"/>
                      <a:gd name="T8" fmla="*/ 106 w 306"/>
                      <a:gd name="T9" fmla="*/ 493 h 4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06" h="493">
                        <a:moveTo>
                          <a:pt x="106" y="493"/>
                        </a:moveTo>
                        <a:lnTo>
                          <a:pt x="0" y="446"/>
                        </a:lnTo>
                        <a:lnTo>
                          <a:pt x="199" y="0"/>
                        </a:lnTo>
                        <a:lnTo>
                          <a:pt x="306" y="47"/>
                        </a:lnTo>
                        <a:lnTo>
                          <a:pt x="106" y="49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7" name="Freeform 22">
                    <a:extLst>
                      <a:ext uri="{FF2B5EF4-FFF2-40B4-BE49-F238E27FC236}">
                        <a16:creationId xmlns:a16="http://schemas.microsoft.com/office/drawing/2014/main" id="{B079D644-82B3-4460-93C6-EF73C2B2BF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05308" y="5629319"/>
                    <a:ext cx="52389" cy="17463"/>
                  </a:xfrm>
                  <a:custGeom>
                    <a:avLst/>
                    <a:gdLst>
                      <a:gd name="T0" fmla="*/ 12 w 499"/>
                      <a:gd name="T1" fmla="*/ 167 h 167"/>
                      <a:gd name="T2" fmla="*/ 0 w 499"/>
                      <a:gd name="T3" fmla="*/ 51 h 167"/>
                      <a:gd name="T4" fmla="*/ 487 w 499"/>
                      <a:gd name="T5" fmla="*/ 0 h 167"/>
                      <a:gd name="T6" fmla="*/ 499 w 499"/>
                      <a:gd name="T7" fmla="*/ 116 h 167"/>
                      <a:gd name="T8" fmla="*/ 12 w 499"/>
                      <a:gd name="T9" fmla="*/ 167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9" h="167">
                        <a:moveTo>
                          <a:pt x="12" y="167"/>
                        </a:moveTo>
                        <a:lnTo>
                          <a:pt x="0" y="51"/>
                        </a:lnTo>
                        <a:lnTo>
                          <a:pt x="487" y="0"/>
                        </a:lnTo>
                        <a:lnTo>
                          <a:pt x="499" y="116"/>
                        </a:lnTo>
                        <a:lnTo>
                          <a:pt x="12" y="167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23">
                    <a:extLst>
                      <a:ext uri="{FF2B5EF4-FFF2-40B4-BE49-F238E27FC236}">
                        <a16:creationId xmlns:a16="http://schemas.microsoft.com/office/drawing/2014/main" id="{6364558A-EC0A-4649-8286-51B358F5E0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92608" y="5551532"/>
                    <a:ext cx="53975" cy="22226"/>
                  </a:xfrm>
                  <a:custGeom>
                    <a:avLst/>
                    <a:gdLst>
                      <a:gd name="T0" fmla="*/ 24 w 502"/>
                      <a:gd name="T1" fmla="*/ 215 h 215"/>
                      <a:gd name="T2" fmla="*/ 0 w 502"/>
                      <a:gd name="T3" fmla="*/ 101 h 215"/>
                      <a:gd name="T4" fmla="*/ 478 w 502"/>
                      <a:gd name="T5" fmla="*/ 0 h 215"/>
                      <a:gd name="T6" fmla="*/ 502 w 502"/>
                      <a:gd name="T7" fmla="*/ 113 h 215"/>
                      <a:gd name="T8" fmla="*/ 24 w 502"/>
                      <a:gd name="T9" fmla="*/ 215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15">
                        <a:moveTo>
                          <a:pt x="24" y="215"/>
                        </a:moveTo>
                        <a:lnTo>
                          <a:pt x="0" y="101"/>
                        </a:lnTo>
                        <a:lnTo>
                          <a:pt x="478" y="0"/>
                        </a:lnTo>
                        <a:lnTo>
                          <a:pt x="502" y="113"/>
                        </a:lnTo>
                        <a:lnTo>
                          <a:pt x="24" y="21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9" name="Freeform 24">
                    <a:extLst>
                      <a:ext uri="{FF2B5EF4-FFF2-40B4-BE49-F238E27FC236}">
                        <a16:creationId xmlns:a16="http://schemas.microsoft.com/office/drawing/2014/main" id="{74B23E52-EFE2-470B-BFAC-C2C542A3C1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73556" y="5473743"/>
                    <a:ext cx="52389" cy="28575"/>
                  </a:xfrm>
                  <a:custGeom>
                    <a:avLst/>
                    <a:gdLst>
                      <a:gd name="T0" fmla="*/ 36 w 502"/>
                      <a:gd name="T1" fmla="*/ 262 h 262"/>
                      <a:gd name="T2" fmla="*/ 0 w 502"/>
                      <a:gd name="T3" fmla="*/ 152 h 262"/>
                      <a:gd name="T4" fmla="*/ 466 w 502"/>
                      <a:gd name="T5" fmla="*/ 0 h 262"/>
                      <a:gd name="T6" fmla="*/ 502 w 502"/>
                      <a:gd name="T7" fmla="*/ 112 h 262"/>
                      <a:gd name="T8" fmla="*/ 36 w 502"/>
                      <a:gd name="T9" fmla="*/ 262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62">
                        <a:moveTo>
                          <a:pt x="36" y="262"/>
                        </a:moveTo>
                        <a:lnTo>
                          <a:pt x="0" y="152"/>
                        </a:lnTo>
                        <a:lnTo>
                          <a:pt x="466" y="0"/>
                        </a:lnTo>
                        <a:lnTo>
                          <a:pt x="502" y="112"/>
                        </a:lnTo>
                        <a:lnTo>
                          <a:pt x="36" y="26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0" name="Freeform 25">
                    <a:extLst>
                      <a:ext uri="{FF2B5EF4-FFF2-40B4-BE49-F238E27FC236}">
                        <a16:creationId xmlns:a16="http://schemas.microsoft.com/office/drawing/2014/main" id="{75563720-22CB-4FEA-B809-C01FF4E7EA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46568" y="5399131"/>
                    <a:ext cx="52389" cy="33338"/>
                  </a:xfrm>
                  <a:custGeom>
                    <a:avLst/>
                    <a:gdLst>
                      <a:gd name="T0" fmla="*/ 48 w 494"/>
                      <a:gd name="T1" fmla="*/ 305 h 305"/>
                      <a:gd name="T2" fmla="*/ 0 w 494"/>
                      <a:gd name="T3" fmla="*/ 199 h 305"/>
                      <a:gd name="T4" fmla="*/ 447 w 494"/>
                      <a:gd name="T5" fmla="*/ 0 h 305"/>
                      <a:gd name="T6" fmla="*/ 494 w 494"/>
                      <a:gd name="T7" fmla="*/ 107 h 305"/>
                      <a:gd name="T8" fmla="*/ 48 w 494"/>
                      <a:gd name="T9" fmla="*/ 305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4" h="305">
                        <a:moveTo>
                          <a:pt x="48" y="305"/>
                        </a:moveTo>
                        <a:lnTo>
                          <a:pt x="0" y="199"/>
                        </a:lnTo>
                        <a:lnTo>
                          <a:pt x="447" y="0"/>
                        </a:lnTo>
                        <a:lnTo>
                          <a:pt x="494" y="107"/>
                        </a:lnTo>
                        <a:lnTo>
                          <a:pt x="48" y="30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1" name="Freeform 26">
                    <a:extLst>
                      <a:ext uri="{FF2B5EF4-FFF2-40B4-BE49-F238E27FC236}">
                        <a16:creationId xmlns:a16="http://schemas.microsoft.com/office/drawing/2014/main" id="{312EA596-6208-4510-8DFD-274E9898DE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54359" y="5091153"/>
                    <a:ext cx="39688" cy="49213"/>
                  </a:xfrm>
                  <a:custGeom>
                    <a:avLst/>
                    <a:gdLst>
                      <a:gd name="T0" fmla="*/ 283 w 378"/>
                      <a:gd name="T1" fmla="*/ 466 h 466"/>
                      <a:gd name="T2" fmla="*/ 0 w 378"/>
                      <a:gd name="T3" fmla="*/ 67 h 466"/>
                      <a:gd name="T4" fmla="*/ 95 w 378"/>
                      <a:gd name="T5" fmla="*/ 0 h 466"/>
                      <a:gd name="T6" fmla="*/ 378 w 378"/>
                      <a:gd name="T7" fmla="*/ 399 h 466"/>
                      <a:gd name="T8" fmla="*/ 283 w 378"/>
                      <a:gd name="T9" fmla="*/ 466 h 4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78" h="466">
                        <a:moveTo>
                          <a:pt x="283" y="466"/>
                        </a:moveTo>
                        <a:lnTo>
                          <a:pt x="0" y="67"/>
                        </a:lnTo>
                        <a:lnTo>
                          <a:pt x="95" y="0"/>
                        </a:lnTo>
                        <a:lnTo>
                          <a:pt x="378" y="399"/>
                        </a:lnTo>
                        <a:lnTo>
                          <a:pt x="283" y="466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2" name="Freeform 27">
                    <a:extLst>
                      <a:ext uri="{FF2B5EF4-FFF2-40B4-BE49-F238E27FC236}">
                        <a16:creationId xmlns:a16="http://schemas.microsoft.com/office/drawing/2014/main" id="{1DCA5977-DFA6-43C7-929C-A59CB9BADB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92446" y="5140365"/>
                    <a:ext cx="42863" cy="47626"/>
                  </a:xfrm>
                  <a:custGeom>
                    <a:avLst/>
                    <a:gdLst>
                      <a:gd name="T0" fmla="*/ 323 w 412"/>
                      <a:gd name="T1" fmla="*/ 444 h 444"/>
                      <a:gd name="T2" fmla="*/ 0 w 412"/>
                      <a:gd name="T3" fmla="*/ 78 h 444"/>
                      <a:gd name="T4" fmla="*/ 87 w 412"/>
                      <a:gd name="T5" fmla="*/ 0 h 444"/>
                      <a:gd name="T6" fmla="*/ 412 w 412"/>
                      <a:gd name="T7" fmla="*/ 367 h 444"/>
                      <a:gd name="T8" fmla="*/ 323 w 412"/>
                      <a:gd name="T9" fmla="*/ 444 h 4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2" h="444">
                        <a:moveTo>
                          <a:pt x="323" y="444"/>
                        </a:moveTo>
                        <a:lnTo>
                          <a:pt x="0" y="78"/>
                        </a:lnTo>
                        <a:lnTo>
                          <a:pt x="87" y="0"/>
                        </a:lnTo>
                        <a:lnTo>
                          <a:pt x="412" y="367"/>
                        </a:lnTo>
                        <a:lnTo>
                          <a:pt x="323" y="444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28">
                    <a:extLst>
                      <a:ext uri="{FF2B5EF4-FFF2-40B4-BE49-F238E27FC236}">
                        <a16:creationId xmlns:a16="http://schemas.microsoft.com/office/drawing/2014/main" id="{4D9B2D18-1E46-4793-93F4-77B269E039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35296" y="5195929"/>
                    <a:ext cx="46038" cy="44450"/>
                  </a:xfrm>
                  <a:custGeom>
                    <a:avLst/>
                    <a:gdLst>
                      <a:gd name="T0" fmla="*/ 360 w 439"/>
                      <a:gd name="T1" fmla="*/ 416 h 416"/>
                      <a:gd name="T2" fmla="*/ 0 w 439"/>
                      <a:gd name="T3" fmla="*/ 85 h 416"/>
                      <a:gd name="T4" fmla="*/ 78 w 439"/>
                      <a:gd name="T5" fmla="*/ 0 h 416"/>
                      <a:gd name="T6" fmla="*/ 439 w 439"/>
                      <a:gd name="T7" fmla="*/ 330 h 416"/>
                      <a:gd name="T8" fmla="*/ 360 w 439"/>
                      <a:gd name="T9" fmla="*/ 416 h 4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39" h="416">
                        <a:moveTo>
                          <a:pt x="360" y="416"/>
                        </a:moveTo>
                        <a:lnTo>
                          <a:pt x="0" y="85"/>
                        </a:lnTo>
                        <a:lnTo>
                          <a:pt x="78" y="0"/>
                        </a:lnTo>
                        <a:lnTo>
                          <a:pt x="439" y="330"/>
                        </a:lnTo>
                        <a:lnTo>
                          <a:pt x="360" y="416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4" name="Freeform 29">
                    <a:extLst>
                      <a:ext uri="{FF2B5EF4-FFF2-40B4-BE49-F238E27FC236}">
                        <a16:creationId xmlns:a16="http://schemas.microsoft.com/office/drawing/2014/main" id="{2B7516A1-FC8C-4341-805E-7E124F971E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86083" y="5256255"/>
                    <a:ext cx="47626" cy="41275"/>
                  </a:xfrm>
                  <a:custGeom>
                    <a:avLst/>
                    <a:gdLst>
                      <a:gd name="T0" fmla="*/ 392 w 461"/>
                      <a:gd name="T1" fmla="*/ 386 h 386"/>
                      <a:gd name="T2" fmla="*/ 0 w 461"/>
                      <a:gd name="T3" fmla="*/ 94 h 386"/>
                      <a:gd name="T4" fmla="*/ 69 w 461"/>
                      <a:gd name="T5" fmla="*/ 0 h 386"/>
                      <a:gd name="T6" fmla="*/ 461 w 461"/>
                      <a:gd name="T7" fmla="*/ 292 h 386"/>
                      <a:gd name="T8" fmla="*/ 392 w 461"/>
                      <a:gd name="T9" fmla="*/ 386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1" h="386">
                        <a:moveTo>
                          <a:pt x="392" y="386"/>
                        </a:moveTo>
                        <a:lnTo>
                          <a:pt x="0" y="94"/>
                        </a:lnTo>
                        <a:lnTo>
                          <a:pt x="69" y="0"/>
                        </a:lnTo>
                        <a:lnTo>
                          <a:pt x="461" y="292"/>
                        </a:lnTo>
                        <a:lnTo>
                          <a:pt x="392" y="386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5" name="Freeform 30">
                    <a:extLst>
                      <a:ext uri="{FF2B5EF4-FFF2-40B4-BE49-F238E27FC236}">
                        <a16:creationId xmlns:a16="http://schemas.microsoft.com/office/drawing/2014/main" id="{798162AA-E5D8-4903-A5D8-43393D5C61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75129" y="5268954"/>
                    <a:ext cx="49213" cy="39688"/>
                  </a:xfrm>
                  <a:custGeom>
                    <a:avLst/>
                    <a:gdLst>
                      <a:gd name="T0" fmla="*/ 67 w 465"/>
                      <a:gd name="T1" fmla="*/ 379 h 379"/>
                      <a:gd name="T2" fmla="*/ 0 w 465"/>
                      <a:gd name="T3" fmla="*/ 284 h 379"/>
                      <a:gd name="T4" fmla="*/ 398 w 465"/>
                      <a:gd name="T5" fmla="*/ 0 h 379"/>
                      <a:gd name="T6" fmla="*/ 465 w 465"/>
                      <a:gd name="T7" fmla="*/ 95 h 379"/>
                      <a:gd name="T8" fmla="*/ 67 w 465"/>
                      <a:gd name="T9" fmla="*/ 379 h 3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65" h="379">
                        <a:moveTo>
                          <a:pt x="67" y="379"/>
                        </a:moveTo>
                        <a:lnTo>
                          <a:pt x="0" y="284"/>
                        </a:lnTo>
                        <a:lnTo>
                          <a:pt x="398" y="0"/>
                        </a:lnTo>
                        <a:lnTo>
                          <a:pt x="465" y="95"/>
                        </a:lnTo>
                        <a:lnTo>
                          <a:pt x="67" y="379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6" name="Freeform 31">
                    <a:extLst>
                      <a:ext uri="{FF2B5EF4-FFF2-40B4-BE49-F238E27FC236}">
                        <a16:creationId xmlns:a16="http://schemas.microsoft.com/office/drawing/2014/main" id="{F20B4AD0-BBD3-4481-9E04-C27600C7FB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7503" y="5207040"/>
                    <a:ext cx="47626" cy="42864"/>
                  </a:xfrm>
                  <a:custGeom>
                    <a:avLst/>
                    <a:gdLst>
                      <a:gd name="T0" fmla="*/ 77 w 444"/>
                      <a:gd name="T1" fmla="*/ 410 h 410"/>
                      <a:gd name="T2" fmla="*/ 0 w 444"/>
                      <a:gd name="T3" fmla="*/ 323 h 410"/>
                      <a:gd name="T4" fmla="*/ 367 w 444"/>
                      <a:gd name="T5" fmla="*/ 0 h 410"/>
                      <a:gd name="T6" fmla="*/ 444 w 444"/>
                      <a:gd name="T7" fmla="*/ 87 h 410"/>
                      <a:gd name="T8" fmla="*/ 77 w 444"/>
                      <a:gd name="T9" fmla="*/ 410 h 4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44" h="410">
                        <a:moveTo>
                          <a:pt x="77" y="410"/>
                        </a:moveTo>
                        <a:lnTo>
                          <a:pt x="0" y="323"/>
                        </a:lnTo>
                        <a:lnTo>
                          <a:pt x="367" y="0"/>
                        </a:lnTo>
                        <a:lnTo>
                          <a:pt x="444" y="87"/>
                        </a:lnTo>
                        <a:lnTo>
                          <a:pt x="77" y="410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" name="Freeform 32">
                    <a:extLst>
                      <a:ext uri="{FF2B5EF4-FFF2-40B4-BE49-F238E27FC236}">
                        <a16:creationId xmlns:a16="http://schemas.microsoft.com/office/drawing/2014/main" id="{4F3BFFE3-25D0-4D91-A0A4-20DC80193C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75116" y="5149891"/>
                    <a:ext cx="44450" cy="47626"/>
                  </a:xfrm>
                  <a:custGeom>
                    <a:avLst/>
                    <a:gdLst>
                      <a:gd name="T0" fmla="*/ 86 w 416"/>
                      <a:gd name="T1" fmla="*/ 439 h 439"/>
                      <a:gd name="T2" fmla="*/ 0 w 416"/>
                      <a:gd name="T3" fmla="*/ 360 h 439"/>
                      <a:gd name="T4" fmla="*/ 330 w 416"/>
                      <a:gd name="T5" fmla="*/ 0 h 439"/>
                      <a:gd name="T6" fmla="*/ 416 w 416"/>
                      <a:gd name="T7" fmla="*/ 79 h 439"/>
                      <a:gd name="T8" fmla="*/ 86 w 416"/>
                      <a:gd name="T9" fmla="*/ 439 h 4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6" h="439">
                        <a:moveTo>
                          <a:pt x="86" y="439"/>
                        </a:moveTo>
                        <a:lnTo>
                          <a:pt x="0" y="360"/>
                        </a:lnTo>
                        <a:lnTo>
                          <a:pt x="330" y="0"/>
                        </a:lnTo>
                        <a:lnTo>
                          <a:pt x="416" y="79"/>
                        </a:lnTo>
                        <a:lnTo>
                          <a:pt x="86" y="439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8" name="Freeform 33">
                    <a:extLst>
                      <a:ext uri="{FF2B5EF4-FFF2-40B4-BE49-F238E27FC236}">
                        <a16:creationId xmlns:a16="http://schemas.microsoft.com/office/drawing/2014/main" id="{25BE1AA3-C807-4C0E-B957-F82D46397F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7965" y="5100678"/>
                    <a:ext cx="41275" cy="49213"/>
                  </a:xfrm>
                  <a:custGeom>
                    <a:avLst/>
                    <a:gdLst>
                      <a:gd name="T0" fmla="*/ 93 w 384"/>
                      <a:gd name="T1" fmla="*/ 463 h 463"/>
                      <a:gd name="T2" fmla="*/ 0 w 384"/>
                      <a:gd name="T3" fmla="*/ 393 h 463"/>
                      <a:gd name="T4" fmla="*/ 291 w 384"/>
                      <a:gd name="T5" fmla="*/ 0 h 463"/>
                      <a:gd name="T6" fmla="*/ 384 w 384"/>
                      <a:gd name="T7" fmla="*/ 70 h 463"/>
                      <a:gd name="T8" fmla="*/ 93 w 384"/>
                      <a:gd name="T9" fmla="*/ 463 h 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4" h="463">
                        <a:moveTo>
                          <a:pt x="93" y="463"/>
                        </a:moveTo>
                        <a:lnTo>
                          <a:pt x="0" y="393"/>
                        </a:lnTo>
                        <a:lnTo>
                          <a:pt x="291" y="0"/>
                        </a:lnTo>
                        <a:lnTo>
                          <a:pt x="384" y="70"/>
                        </a:lnTo>
                        <a:lnTo>
                          <a:pt x="93" y="463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9" name="Freeform 34">
                    <a:extLst>
                      <a:ext uri="{FF2B5EF4-FFF2-40B4-BE49-F238E27FC236}">
                        <a16:creationId xmlns:a16="http://schemas.microsoft.com/office/drawing/2014/main" id="{7512AFE6-B63C-4538-AF1F-2A572B0AE5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43207" y="5629319"/>
                    <a:ext cx="52389" cy="17463"/>
                  </a:xfrm>
                  <a:custGeom>
                    <a:avLst/>
                    <a:gdLst>
                      <a:gd name="T0" fmla="*/ 487 w 499"/>
                      <a:gd name="T1" fmla="*/ 167 h 167"/>
                      <a:gd name="T2" fmla="*/ 0 w 499"/>
                      <a:gd name="T3" fmla="*/ 116 h 167"/>
                      <a:gd name="T4" fmla="*/ 12 w 499"/>
                      <a:gd name="T5" fmla="*/ 0 h 167"/>
                      <a:gd name="T6" fmla="*/ 499 w 499"/>
                      <a:gd name="T7" fmla="*/ 51 h 167"/>
                      <a:gd name="T8" fmla="*/ 487 w 499"/>
                      <a:gd name="T9" fmla="*/ 167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9" h="167">
                        <a:moveTo>
                          <a:pt x="487" y="167"/>
                        </a:moveTo>
                        <a:lnTo>
                          <a:pt x="0" y="116"/>
                        </a:lnTo>
                        <a:lnTo>
                          <a:pt x="12" y="0"/>
                        </a:lnTo>
                        <a:lnTo>
                          <a:pt x="499" y="51"/>
                        </a:lnTo>
                        <a:lnTo>
                          <a:pt x="487" y="167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0" name="Freeform 35">
                    <a:extLst>
                      <a:ext uri="{FF2B5EF4-FFF2-40B4-BE49-F238E27FC236}">
                        <a16:creationId xmlns:a16="http://schemas.microsoft.com/office/drawing/2014/main" id="{98393492-247A-4C64-B47E-B1C916D63F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54319" y="5551532"/>
                    <a:ext cx="53975" cy="22226"/>
                  </a:xfrm>
                  <a:custGeom>
                    <a:avLst/>
                    <a:gdLst>
                      <a:gd name="T0" fmla="*/ 478 w 502"/>
                      <a:gd name="T1" fmla="*/ 215 h 215"/>
                      <a:gd name="T2" fmla="*/ 0 w 502"/>
                      <a:gd name="T3" fmla="*/ 113 h 215"/>
                      <a:gd name="T4" fmla="*/ 24 w 502"/>
                      <a:gd name="T5" fmla="*/ 0 h 215"/>
                      <a:gd name="T6" fmla="*/ 502 w 502"/>
                      <a:gd name="T7" fmla="*/ 101 h 215"/>
                      <a:gd name="T8" fmla="*/ 478 w 502"/>
                      <a:gd name="T9" fmla="*/ 215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15">
                        <a:moveTo>
                          <a:pt x="478" y="215"/>
                        </a:moveTo>
                        <a:lnTo>
                          <a:pt x="0" y="113"/>
                        </a:lnTo>
                        <a:lnTo>
                          <a:pt x="24" y="0"/>
                        </a:lnTo>
                        <a:lnTo>
                          <a:pt x="502" y="101"/>
                        </a:lnTo>
                        <a:lnTo>
                          <a:pt x="478" y="21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" name="Freeform 36">
                    <a:extLst>
                      <a:ext uri="{FF2B5EF4-FFF2-40B4-BE49-F238E27FC236}">
                        <a16:creationId xmlns:a16="http://schemas.microsoft.com/office/drawing/2014/main" id="{EE242334-3BDD-4276-BD7A-EE686D16BD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74956" y="5473743"/>
                    <a:ext cx="52389" cy="28575"/>
                  </a:xfrm>
                  <a:custGeom>
                    <a:avLst/>
                    <a:gdLst>
                      <a:gd name="T0" fmla="*/ 466 w 502"/>
                      <a:gd name="T1" fmla="*/ 262 h 262"/>
                      <a:gd name="T2" fmla="*/ 0 w 502"/>
                      <a:gd name="T3" fmla="*/ 112 h 262"/>
                      <a:gd name="T4" fmla="*/ 36 w 502"/>
                      <a:gd name="T5" fmla="*/ 0 h 262"/>
                      <a:gd name="T6" fmla="*/ 502 w 502"/>
                      <a:gd name="T7" fmla="*/ 152 h 262"/>
                      <a:gd name="T8" fmla="*/ 466 w 502"/>
                      <a:gd name="T9" fmla="*/ 262 h 2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262">
                        <a:moveTo>
                          <a:pt x="466" y="262"/>
                        </a:moveTo>
                        <a:lnTo>
                          <a:pt x="0" y="112"/>
                        </a:lnTo>
                        <a:lnTo>
                          <a:pt x="36" y="0"/>
                        </a:lnTo>
                        <a:lnTo>
                          <a:pt x="502" y="152"/>
                        </a:lnTo>
                        <a:lnTo>
                          <a:pt x="466" y="262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2" name="Freeform 37">
                    <a:extLst>
                      <a:ext uri="{FF2B5EF4-FFF2-40B4-BE49-F238E27FC236}">
                        <a16:creationId xmlns:a16="http://schemas.microsoft.com/office/drawing/2014/main" id="{129EC8CB-2CA4-4AF1-AA82-F01081EE25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1945" y="5399131"/>
                    <a:ext cx="52389" cy="33338"/>
                  </a:xfrm>
                  <a:custGeom>
                    <a:avLst/>
                    <a:gdLst>
                      <a:gd name="T0" fmla="*/ 446 w 494"/>
                      <a:gd name="T1" fmla="*/ 305 h 305"/>
                      <a:gd name="T2" fmla="*/ 0 w 494"/>
                      <a:gd name="T3" fmla="*/ 107 h 305"/>
                      <a:gd name="T4" fmla="*/ 47 w 494"/>
                      <a:gd name="T5" fmla="*/ 0 h 305"/>
                      <a:gd name="T6" fmla="*/ 494 w 494"/>
                      <a:gd name="T7" fmla="*/ 199 h 305"/>
                      <a:gd name="T8" fmla="*/ 446 w 494"/>
                      <a:gd name="T9" fmla="*/ 305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4" h="305">
                        <a:moveTo>
                          <a:pt x="446" y="305"/>
                        </a:moveTo>
                        <a:lnTo>
                          <a:pt x="0" y="107"/>
                        </a:lnTo>
                        <a:lnTo>
                          <a:pt x="47" y="0"/>
                        </a:lnTo>
                        <a:lnTo>
                          <a:pt x="494" y="199"/>
                        </a:lnTo>
                        <a:lnTo>
                          <a:pt x="446" y="305"/>
                        </a:lnTo>
                        <a:close/>
                      </a:path>
                    </a:pathLst>
                  </a:custGeom>
                  <a:solidFill>
                    <a:srgbClr val="4E555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3" name="Freeform 38">
                    <a:extLst>
                      <a:ext uri="{FF2B5EF4-FFF2-40B4-BE49-F238E27FC236}">
                        <a16:creationId xmlns:a16="http://schemas.microsoft.com/office/drawing/2014/main" id="{41006D67-B147-4E00-B4BF-3EBF7201B68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338537" y="5632494"/>
                    <a:ext cx="117476" cy="117476"/>
                  </a:xfrm>
                  <a:custGeom>
                    <a:avLst/>
                    <a:gdLst>
                      <a:gd name="T0" fmla="*/ 534 w 1108"/>
                      <a:gd name="T1" fmla="*/ 816 h 1107"/>
                      <a:gd name="T2" fmla="*/ 471 w 1108"/>
                      <a:gd name="T3" fmla="*/ 804 h 1107"/>
                      <a:gd name="T4" fmla="*/ 414 w 1108"/>
                      <a:gd name="T5" fmla="*/ 777 h 1107"/>
                      <a:gd name="T6" fmla="*/ 365 w 1108"/>
                      <a:gd name="T7" fmla="*/ 737 h 1107"/>
                      <a:gd name="T8" fmla="*/ 326 w 1108"/>
                      <a:gd name="T9" fmla="*/ 686 h 1107"/>
                      <a:gd name="T10" fmla="*/ 301 w 1108"/>
                      <a:gd name="T11" fmla="*/ 627 h 1107"/>
                      <a:gd name="T12" fmla="*/ 291 w 1108"/>
                      <a:gd name="T13" fmla="*/ 560 h 1107"/>
                      <a:gd name="T14" fmla="*/ 297 w 1108"/>
                      <a:gd name="T15" fmla="*/ 495 h 1107"/>
                      <a:gd name="T16" fmla="*/ 319 w 1108"/>
                      <a:gd name="T17" fmla="*/ 435 h 1107"/>
                      <a:gd name="T18" fmla="*/ 353 w 1108"/>
                      <a:gd name="T19" fmla="*/ 383 h 1107"/>
                      <a:gd name="T20" fmla="*/ 400 w 1108"/>
                      <a:gd name="T21" fmla="*/ 340 h 1107"/>
                      <a:gd name="T22" fmla="*/ 456 w 1108"/>
                      <a:gd name="T23" fmla="*/ 309 h 1107"/>
                      <a:gd name="T24" fmla="*/ 520 w 1108"/>
                      <a:gd name="T25" fmla="*/ 293 h 1107"/>
                      <a:gd name="T26" fmla="*/ 587 w 1108"/>
                      <a:gd name="T27" fmla="*/ 292 h 1107"/>
                      <a:gd name="T28" fmla="*/ 649 w 1108"/>
                      <a:gd name="T29" fmla="*/ 308 h 1107"/>
                      <a:gd name="T30" fmla="*/ 705 w 1108"/>
                      <a:gd name="T31" fmla="*/ 338 h 1107"/>
                      <a:gd name="T32" fmla="*/ 752 w 1108"/>
                      <a:gd name="T33" fmla="*/ 380 h 1107"/>
                      <a:gd name="T34" fmla="*/ 788 w 1108"/>
                      <a:gd name="T35" fmla="*/ 432 h 1107"/>
                      <a:gd name="T36" fmla="*/ 810 w 1108"/>
                      <a:gd name="T37" fmla="*/ 494 h 1107"/>
                      <a:gd name="T38" fmla="*/ 817 w 1108"/>
                      <a:gd name="T39" fmla="*/ 560 h 1107"/>
                      <a:gd name="T40" fmla="*/ 808 w 1108"/>
                      <a:gd name="T41" fmla="*/ 625 h 1107"/>
                      <a:gd name="T42" fmla="*/ 783 w 1108"/>
                      <a:gd name="T43" fmla="*/ 683 h 1107"/>
                      <a:gd name="T44" fmla="*/ 746 w 1108"/>
                      <a:gd name="T45" fmla="*/ 734 h 1107"/>
                      <a:gd name="T46" fmla="*/ 697 w 1108"/>
                      <a:gd name="T47" fmla="*/ 775 h 1107"/>
                      <a:gd name="T48" fmla="*/ 639 w 1108"/>
                      <a:gd name="T49" fmla="*/ 803 h 1107"/>
                      <a:gd name="T50" fmla="*/ 484 w 1108"/>
                      <a:gd name="T51" fmla="*/ 4 h 1107"/>
                      <a:gd name="T52" fmla="*/ 349 w 1108"/>
                      <a:gd name="T53" fmla="*/ 39 h 1107"/>
                      <a:gd name="T54" fmla="*/ 231 w 1108"/>
                      <a:gd name="T55" fmla="*/ 104 h 1107"/>
                      <a:gd name="T56" fmla="*/ 132 w 1108"/>
                      <a:gd name="T57" fmla="*/ 194 h 1107"/>
                      <a:gd name="T58" fmla="*/ 59 w 1108"/>
                      <a:gd name="T59" fmla="*/ 305 h 1107"/>
                      <a:gd name="T60" fmla="*/ 13 w 1108"/>
                      <a:gd name="T61" fmla="*/ 431 h 1107"/>
                      <a:gd name="T62" fmla="*/ 0 w 1108"/>
                      <a:gd name="T63" fmla="*/ 568 h 1107"/>
                      <a:gd name="T64" fmla="*/ 21 w 1108"/>
                      <a:gd name="T65" fmla="*/ 707 h 1107"/>
                      <a:gd name="T66" fmla="*/ 75 w 1108"/>
                      <a:gd name="T67" fmla="*/ 832 h 1107"/>
                      <a:gd name="T68" fmla="*/ 155 w 1108"/>
                      <a:gd name="T69" fmla="*/ 938 h 1107"/>
                      <a:gd name="T70" fmla="*/ 259 w 1108"/>
                      <a:gd name="T71" fmla="*/ 1022 h 1107"/>
                      <a:gd name="T72" fmla="*/ 380 w 1108"/>
                      <a:gd name="T73" fmla="*/ 1079 h 1107"/>
                      <a:gd name="T74" fmla="*/ 512 w 1108"/>
                      <a:gd name="T75" fmla="*/ 1105 h 1107"/>
                      <a:gd name="T76" fmla="*/ 652 w 1108"/>
                      <a:gd name="T77" fmla="*/ 1098 h 1107"/>
                      <a:gd name="T78" fmla="*/ 784 w 1108"/>
                      <a:gd name="T79" fmla="*/ 1057 h 1107"/>
                      <a:gd name="T80" fmla="*/ 899 w 1108"/>
                      <a:gd name="T81" fmla="*/ 986 h 1107"/>
                      <a:gd name="T82" fmla="*/ 993 w 1108"/>
                      <a:gd name="T83" fmla="*/ 892 h 1107"/>
                      <a:gd name="T84" fmla="*/ 1061 w 1108"/>
                      <a:gd name="T85" fmla="*/ 778 h 1107"/>
                      <a:gd name="T86" fmla="*/ 1100 w 1108"/>
                      <a:gd name="T87" fmla="*/ 650 h 1107"/>
                      <a:gd name="T88" fmla="*/ 1106 w 1108"/>
                      <a:gd name="T89" fmla="*/ 512 h 1107"/>
                      <a:gd name="T90" fmla="*/ 1078 w 1108"/>
                      <a:gd name="T91" fmla="*/ 374 h 1107"/>
                      <a:gd name="T92" fmla="*/ 1019 w 1108"/>
                      <a:gd name="T93" fmla="*/ 252 h 1107"/>
                      <a:gd name="T94" fmla="*/ 932 w 1108"/>
                      <a:gd name="T95" fmla="*/ 149 h 1107"/>
                      <a:gd name="T96" fmla="*/ 826 w 1108"/>
                      <a:gd name="T97" fmla="*/ 71 h 1107"/>
                      <a:gd name="T98" fmla="*/ 703 w 1108"/>
                      <a:gd name="T99" fmla="*/ 20 h 1107"/>
                      <a:gd name="T100" fmla="*/ 568 w 1108"/>
                      <a:gd name="T101" fmla="*/ 0 h 1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108" h="1107">
                        <a:moveTo>
                          <a:pt x="587" y="815"/>
                        </a:moveTo>
                        <a:lnTo>
                          <a:pt x="574" y="816"/>
                        </a:lnTo>
                        <a:lnTo>
                          <a:pt x="561" y="817"/>
                        </a:lnTo>
                        <a:lnTo>
                          <a:pt x="547" y="817"/>
                        </a:lnTo>
                        <a:lnTo>
                          <a:pt x="534" y="816"/>
                        </a:lnTo>
                        <a:lnTo>
                          <a:pt x="521" y="815"/>
                        </a:lnTo>
                        <a:lnTo>
                          <a:pt x="508" y="813"/>
                        </a:lnTo>
                        <a:lnTo>
                          <a:pt x="496" y="811"/>
                        </a:lnTo>
                        <a:lnTo>
                          <a:pt x="483" y="808"/>
                        </a:lnTo>
                        <a:lnTo>
                          <a:pt x="471" y="804"/>
                        </a:lnTo>
                        <a:lnTo>
                          <a:pt x="459" y="799"/>
                        </a:lnTo>
                        <a:lnTo>
                          <a:pt x="447" y="795"/>
                        </a:lnTo>
                        <a:lnTo>
                          <a:pt x="436" y="789"/>
                        </a:lnTo>
                        <a:lnTo>
                          <a:pt x="424" y="783"/>
                        </a:lnTo>
                        <a:lnTo>
                          <a:pt x="414" y="777"/>
                        </a:lnTo>
                        <a:lnTo>
                          <a:pt x="403" y="770"/>
                        </a:lnTo>
                        <a:lnTo>
                          <a:pt x="393" y="762"/>
                        </a:lnTo>
                        <a:lnTo>
                          <a:pt x="383" y="754"/>
                        </a:lnTo>
                        <a:lnTo>
                          <a:pt x="374" y="746"/>
                        </a:lnTo>
                        <a:lnTo>
                          <a:pt x="365" y="737"/>
                        </a:lnTo>
                        <a:lnTo>
                          <a:pt x="356" y="728"/>
                        </a:lnTo>
                        <a:lnTo>
                          <a:pt x="348" y="718"/>
                        </a:lnTo>
                        <a:lnTo>
                          <a:pt x="340" y="708"/>
                        </a:lnTo>
                        <a:lnTo>
                          <a:pt x="333" y="697"/>
                        </a:lnTo>
                        <a:lnTo>
                          <a:pt x="326" y="686"/>
                        </a:lnTo>
                        <a:lnTo>
                          <a:pt x="320" y="675"/>
                        </a:lnTo>
                        <a:lnTo>
                          <a:pt x="314" y="663"/>
                        </a:lnTo>
                        <a:lnTo>
                          <a:pt x="309" y="651"/>
                        </a:lnTo>
                        <a:lnTo>
                          <a:pt x="305" y="639"/>
                        </a:lnTo>
                        <a:lnTo>
                          <a:pt x="301" y="627"/>
                        </a:lnTo>
                        <a:lnTo>
                          <a:pt x="297" y="614"/>
                        </a:lnTo>
                        <a:lnTo>
                          <a:pt x="295" y="601"/>
                        </a:lnTo>
                        <a:lnTo>
                          <a:pt x="293" y="587"/>
                        </a:lnTo>
                        <a:lnTo>
                          <a:pt x="291" y="574"/>
                        </a:lnTo>
                        <a:lnTo>
                          <a:pt x="291" y="560"/>
                        </a:lnTo>
                        <a:lnTo>
                          <a:pt x="291" y="547"/>
                        </a:lnTo>
                        <a:lnTo>
                          <a:pt x="291" y="534"/>
                        </a:lnTo>
                        <a:lnTo>
                          <a:pt x="293" y="521"/>
                        </a:lnTo>
                        <a:lnTo>
                          <a:pt x="294" y="508"/>
                        </a:lnTo>
                        <a:lnTo>
                          <a:pt x="297" y="495"/>
                        </a:lnTo>
                        <a:lnTo>
                          <a:pt x="300" y="483"/>
                        </a:lnTo>
                        <a:lnTo>
                          <a:pt x="304" y="471"/>
                        </a:lnTo>
                        <a:lnTo>
                          <a:pt x="308" y="459"/>
                        </a:lnTo>
                        <a:lnTo>
                          <a:pt x="313" y="447"/>
                        </a:lnTo>
                        <a:lnTo>
                          <a:pt x="319" y="435"/>
                        </a:lnTo>
                        <a:lnTo>
                          <a:pt x="325" y="424"/>
                        </a:lnTo>
                        <a:lnTo>
                          <a:pt x="331" y="413"/>
                        </a:lnTo>
                        <a:lnTo>
                          <a:pt x="338" y="403"/>
                        </a:lnTo>
                        <a:lnTo>
                          <a:pt x="345" y="393"/>
                        </a:lnTo>
                        <a:lnTo>
                          <a:pt x="353" y="383"/>
                        </a:lnTo>
                        <a:lnTo>
                          <a:pt x="362" y="373"/>
                        </a:lnTo>
                        <a:lnTo>
                          <a:pt x="371" y="364"/>
                        </a:lnTo>
                        <a:lnTo>
                          <a:pt x="380" y="356"/>
                        </a:lnTo>
                        <a:lnTo>
                          <a:pt x="390" y="348"/>
                        </a:lnTo>
                        <a:lnTo>
                          <a:pt x="400" y="340"/>
                        </a:lnTo>
                        <a:lnTo>
                          <a:pt x="410" y="333"/>
                        </a:lnTo>
                        <a:lnTo>
                          <a:pt x="421" y="326"/>
                        </a:lnTo>
                        <a:lnTo>
                          <a:pt x="433" y="320"/>
                        </a:lnTo>
                        <a:lnTo>
                          <a:pt x="444" y="314"/>
                        </a:lnTo>
                        <a:lnTo>
                          <a:pt x="456" y="309"/>
                        </a:lnTo>
                        <a:lnTo>
                          <a:pt x="468" y="305"/>
                        </a:lnTo>
                        <a:lnTo>
                          <a:pt x="481" y="301"/>
                        </a:lnTo>
                        <a:lnTo>
                          <a:pt x="494" y="297"/>
                        </a:lnTo>
                        <a:lnTo>
                          <a:pt x="507" y="295"/>
                        </a:lnTo>
                        <a:lnTo>
                          <a:pt x="520" y="293"/>
                        </a:lnTo>
                        <a:lnTo>
                          <a:pt x="534" y="291"/>
                        </a:lnTo>
                        <a:lnTo>
                          <a:pt x="547" y="290"/>
                        </a:lnTo>
                        <a:lnTo>
                          <a:pt x="561" y="290"/>
                        </a:lnTo>
                        <a:lnTo>
                          <a:pt x="574" y="291"/>
                        </a:lnTo>
                        <a:lnTo>
                          <a:pt x="587" y="292"/>
                        </a:lnTo>
                        <a:lnTo>
                          <a:pt x="600" y="294"/>
                        </a:lnTo>
                        <a:lnTo>
                          <a:pt x="612" y="297"/>
                        </a:lnTo>
                        <a:lnTo>
                          <a:pt x="625" y="300"/>
                        </a:lnTo>
                        <a:lnTo>
                          <a:pt x="637" y="304"/>
                        </a:lnTo>
                        <a:lnTo>
                          <a:pt x="649" y="308"/>
                        </a:lnTo>
                        <a:lnTo>
                          <a:pt x="661" y="313"/>
                        </a:lnTo>
                        <a:lnTo>
                          <a:pt x="672" y="318"/>
                        </a:lnTo>
                        <a:lnTo>
                          <a:pt x="683" y="324"/>
                        </a:lnTo>
                        <a:lnTo>
                          <a:pt x="694" y="331"/>
                        </a:lnTo>
                        <a:lnTo>
                          <a:pt x="705" y="338"/>
                        </a:lnTo>
                        <a:lnTo>
                          <a:pt x="715" y="345"/>
                        </a:lnTo>
                        <a:lnTo>
                          <a:pt x="725" y="353"/>
                        </a:lnTo>
                        <a:lnTo>
                          <a:pt x="734" y="362"/>
                        </a:lnTo>
                        <a:lnTo>
                          <a:pt x="743" y="371"/>
                        </a:lnTo>
                        <a:lnTo>
                          <a:pt x="752" y="380"/>
                        </a:lnTo>
                        <a:lnTo>
                          <a:pt x="760" y="390"/>
                        </a:lnTo>
                        <a:lnTo>
                          <a:pt x="768" y="400"/>
                        </a:lnTo>
                        <a:lnTo>
                          <a:pt x="775" y="410"/>
                        </a:lnTo>
                        <a:lnTo>
                          <a:pt x="782" y="421"/>
                        </a:lnTo>
                        <a:lnTo>
                          <a:pt x="788" y="432"/>
                        </a:lnTo>
                        <a:lnTo>
                          <a:pt x="793" y="444"/>
                        </a:lnTo>
                        <a:lnTo>
                          <a:pt x="799" y="456"/>
                        </a:lnTo>
                        <a:lnTo>
                          <a:pt x="803" y="468"/>
                        </a:lnTo>
                        <a:lnTo>
                          <a:pt x="807" y="481"/>
                        </a:lnTo>
                        <a:lnTo>
                          <a:pt x="810" y="494"/>
                        </a:lnTo>
                        <a:lnTo>
                          <a:pt x="813" y="507"/>
                        </a:lnTo>
                        <a:lnTo>
                          <a:pt x="815" y="520"/>
                        </a:lnTo>
                        <a:lnTo>
                          <a:pt x="817" y="534"/>
                        </a:lnTo>
                        <a:lnTo>
                          <a:pt x="817" y="547"/>
                        </a:lnTo>
                        <a:lnTo>
                          <a:pt x="817" y="560"/>
                        </a:lnTo>
                        <a:lnTo>
                          <a:pt x="817" y="574"/>
                        </a:lnTo>
                        <a:lnTo>
                          <a:pt x="815" y="587"/>
                        </a:lnTo>
                        <a:lnTo>
                          <a:pt x="813" y="599"/>
                        </a:lnTo>
                        <a:lnTo>
                          <a:pt x="811" y="612"/>
                        </a:lnTo>
                        <a:lnTo>
                          <a:pt x="808" y="625"/>
                        </a:lnTo>
                        <a:lnTo>
                          <a:pt x="804" y="637"/>
                        </a:lnTo>
                        <a:lnTo>
                          <a:pt x="800" y="649"/>
                        </a:lnTo>
                        <a:lnTo>
                          <a:pt x="795" y="661"/>
                        </a:lnTo>
                        <a:lnTo>
                          <a:pt x="789" y="672"/>
                        </a:lnTo>
                        <a:lnTo>
                          <a:pt x="783" y="683"/>
                        </a:lnTo>
                        <a:lnTo>
                          <a:pt x="777" y="694"/>
                        </a:lnTo>
                        <a:lnTo>
                          <a:pt x="770" y="705"/>
                        </a:lnTo>
                        <a:lnTo>
                          <a:pt x="762" y="715"/>
                        </a:lnTo>
                        <a:lnTo>
                          <a:pt x="754" y="725"/>
                        </a:lnTo>
                        <a:lnTo>
                          <a:pt x="746" y="734"/>
                        </a:lnTo>
                        <a:lnTo>
                          <a:pt x="737" y="743"/>
                        </a:lnTo>
                        <a:lnTo>
                          <a:pt x="728" y="752"/>
                        </a:lnTo>
                        <a:lnTo>
                          <a:pt x="718" y="760"/>
                        </a:lnTo>
                        <a:lnTo>
                          <a:pt x="708" y="767"/>
                        </a:lnTo>
                        <a:lnTo>
                          <a:pt x="697" y="775"/>
                        </a:lnTo>
                        <a:lnTo>
                          <a:pt x="686" y="781"/>
                        </a:lnTo>
                        <a:lnTo>
                          <a:pt x="675" y="788"/>
                        </a:lnTo>
                        <a:lnTo>
                          <a:pt x="664" y="793"/>
                        </a:lnTo>
                        <a:lnTo>
                          <a:pt x="652" y="798"/>
                        </a:lnTo>
                        <a:lnTo>
                          <a:pt x="639" y="803"/>
                        </a:lnTo>
                        <a:lnTo>
                          <a:pt x="627" y="807"/>
                        </a:lnTo>
                        <a:lnTo>
                          <a:pt x="614" y="810"/>
                        </a:lnTo>
                        <a:lnTo>
                          <a:pt x="601" y="813"/>
                        </a:lnTo>
                        <a:lnTo>
                          <a:pt x="587" y="815"/>
                        </a:lnTo>
                        <a:close/>
                        <a:moveTo>
                          <a:pt x="484" y="4"/>
                        </a:moveTo>
                        <a:lnTo>
                          <a:pt x="455" y="8"/>
                        </a:lnTo>
                        <a:lnTo>
                          <a:pt x="428" y="14"/>
                        </a:lnTo>
                        <a:lnTo>
                          <a:pt x="401" y="21"/>
                        </a:lnTo>
                        <a:lnTo>
                          <a:pt x="374" y="29"/>
                        </a:lnTo>
                        <a:lnTo>
                          <a:pt x="349" y="39"/>
                        </a:lnTo>
                        <a:lnTo>
                          <a:pt x="324" y="50"/>
                        </a:lnTo>
                        <a:lnTo>
                          <a:pt x="299" y="62"/>
                        </a:lnTo>
                        <a:lnTo>
                          <a:pt x="276" y="75"/>
                        </a:lnTo>
                        <a:lnTo>
                          <a:pt x="253" y="89"/>
                        </a:lnTo>
                        <a:lnTo>
                          <a:pt x="231" y="104"/>
                        </a:lnTo>
                        <a:lnTo>
                          <a:pt x="209" y="120"/>
                        </a:lnTo>
                        <a:lnTo>
                          <a:pt x="189" y="137"/>
                        </a:lnTo>
                        <a:lnTo>
                          <a:pt x="168" y="155"/>
                        </a:lnTo>
                        <a:lnTo>
                          <a:pt x="150" y="174"/>
                        </a:lnTo>
                        <a:lnTo>
                          <a:pt x="132" y="194"/>
                        </a:lnTo>
                        <a:lnTo>
                          <a:pt x="115" y="215"/>
                        </a:lnTo>
                        <a:lnTo>
                          <a:pt x="100" y="236"/>
                        </a:lnTo>
                        <a:lnTo>
                          <a:pt x="85" y="259"/>
                        </a:lnTo>
                        <a:lnTo>
                          <a:pt x="71" y="282"/>
                        </a:lnTo>
                        <a:lnTo>
                          <a:pt x="59" y="305"/>
                        </a:lnTo>
                        <a:lnTo>
                          <a:pt x="47" y="329"/>
                        </a:lnTo>
                        <a:lnTo>
                          <a:pt x="37" y="354"/>
                        </a:lnTo>
                        <a:lnTo>
                          <a:pt x="28" y="379"/>
                        </a:lnTo>
                        <a:lnTo>
                          <a:pt x="20" y="405"/>
                        </a:lnTo>
                        <a:lnTo>
                          <a:pt x="13" y="431"/>
                        </a:lnTo>
                        <a:lnTo>
                          <a:pt x="8" y="458"/>
                        </a:lnTo>
                        <a:lnTo>
                          <a:pt x="4" y="485"/>
                        </a:lnTo>
                        <a:lnTo>
                          <a:pt x="1" y="512"/>
                        </a:lnTo>
                        <a:lnTo>
                          <a:pt x="0" y="540"/>
                        </a:lnTo>
                        <a:lnTo>
                          <a:pt x="0" y="568"/>
                        </a:lnTo>
                        <a:lnTo>
                          <a:pt x="1" y="596"/>
                        </a:lnTo>
                        <a:lnTo>
                          <a:pt x="4" y="624"/>
                        </a:lnTo>
                        <a:lnTo>
                          <a:pt x="9" y="652"/>
                        </a:lnTo>
                        <a:lnTo>
                          <a:pt x="14" y="680"/>
                        </a:lnTo>
                        <a:lnTo>
                          <a:pt x="21" y="707"/>
                        </a:lnTo>
                        <a:lnTo>
                          <a:pt x="30" y="733"/>
                        </a:lnTo>
                        <a:lnTo>
                          <a:pt x="39" y="759"/>
                        </a:lnTo>
                        <a:lnTo>
                          <a:pt x="50" y="784"/>
                        </a:lnTo>
                        <a:lnTo>
                          <a:pt x="62" y="808"/>
                        </a:lnTo>
                        <a:lnTo>
                          <a:pt x="75" y="832"/>
                        </a:lnTo>
                        <a:lnTo>
                          <a:pt x="89" y="855"/>
                        </a:lnTo>
                        <a:lnTo>
                          <a:pt x="104" y="877"/>
                        </a:lnTo>
                        <a:lnTo>
                          <a:pt x="120" y="898"/>
                        </a:lnTo>
                        <a:lnTo>
                          <a:pt x="137" y="919"/>
                        </a:lnTo>
                        <a:lnTo>
                          <a:pt x="155" y="938"/>
                        </a:lnTo>
                        <a:lnTo>
                          <a:pt x="174" y="957"/>
                        </a:lnTo>
                        <a:lnTo>
                          <a:pt x="195" y="975"/>
                        </a:lnTo>
                        <a:lnTo>
                          <a:pt x="216" y="991"/>
                        </a:lnTo>
                        <a:lnTo>
                          <a:pt x="237" y="1007"/>
                        </a:lnTo>
                        <a:lnTo>
                          <a:pt x="259" y="1022"/>
                        </a:lnTo>
                        <a:lnTo>
                          <a:pt x="282" y="1035"/>
                        </a:lnTo>
                        <a:lnTo>
                          <a:pt x="306" y="1048"/>
                        </a:lnTo>
                        <a:lnTo>
                          <a:pt x="330" y="1059"/>
                        </a:lnTo>
                        <a:lnTo>
                          <a:pt x="354" y="1070"/>
                        </a:lnTo>
                        <a:lnTo>
                          <a:pt x="380" y="1079"/>
                        </a:lnTo>
                        <a:lnTo>
                          <a:pt x="405" y="1087"/>
                        </a:lnTo>
                        <a:lnTo>
                          <a:pt x="431" y="1093"/>
                        </a:lnTo>
                        <a:lnTo>
                          <a:pt x="458" y="1099"/>
                        </a:lnTo>
                        <a:lnTo>
                          <a:pt x="485" y="1103"/>
                        </a:lnTo>
                        <a:lnTo>
                          <a:pt x="512" y="1105"/>
                        </a:lnTo>
                        <a:lnTo>
                          <a:pt x="540" y="1107"/>
                        </a:lnTo>
                        <a:lnTo>
                          <a:pt x="568" y="1107"/>
                        </a:lnTo>
                        <a:lnTo>
                          <a:pt x="596" y="1105"/>
                        </a:lnTo>
                        <a:lnTo>
                          <a:pt x="624" y="1102"/>
                        </a:lnTo>
                        <a:lnTo>
                          <a:pt x="652" y="1098"/>
                        </a:lnTo>
                        <a:lnTo>
                          <a:pt x="680" y="1092"/>
                        </a:lnTo>
                        <a:lnTo>
                          <a:pt x="707" y="1085"/>
                        </a:lnTo>
                        <a:lnTo>
                          <a:pt x="733" y="1077"/>
                        </a:lnTo>
                        <a:lnTo>
                          <a:pt x="759" y="1067"/>
                        </a:lnTo>
                        <a:lnTo>
                          <a:pt x="784" y="1057"/>
                        </a:lnTo>
                        <a:lnTo>
                          <a:pt x="809" y="1045"/>
                        </a:lnTo>
                        <a:lnTo>
                          <a:pt x="832" y="1032"/>
                        </a:lnTo>
                        <a:lnTo>
                          <a:pt x="855" y="1018"/>
                        </a:lnTo>
                        <a:lnTo>
                          <a:pt x="877" y="1003"/>
                        </a:lnTo>
                        <a:lnTo>
                          <a:pt x="899" y="986"/>
                        </a:lnTo>
                        <a:lnTo>
                          <a:pt x="919" y="969"/>
                        </a:lnTo>
                        <a:lnTo>
                          <a:pt x="939" y="951"/>
                        </a:lnTo>
                        <a:lnTo>
                          <a:pt x="957" y="932"/>
                        </a:lnTo>
                        <a:lnTo>
                          <a:pt x="975" y="913"/>
                        </a:lnTo>
                        <a:lnTo>
                          <a:pt x="993" y="892"/>
                        </a:lnTo>
                        <a:lnTo>
                          <a:pt x="1008" y="871"/>
                        </a:lnTo>
                        <a:lnTo>
                          <a:pt x="1023" y="848"/>
                        </a:lnTo>
                        <a:lnTo>
                          <a:pt x="1037" y="826"/>
                        </a:lnTo>
                        <a:lnTo>
                          <a:pt x="1049" y="802"/>
                        </a:lnTo>
                        <a:lnTo>
                          <a:pt x="1061" y="778"/>
                        </a:lnTo>
                        <a:lnTo>
                          <a:pt x="1071" y="753"/>
                        </a:lnTo>
                        <a:lnTo>
                          <a:pt x="1080" y="728"/>
                        </a:lnTo>
                        <a:lnTo>
                          <a:pt x="1088" y="702"/>
                        </a:lnTo>
                        <a:lnTo>
                          <a:pt x="1094" y="676"/>
                        </a:lnTo>
                        <a:lnTo>
                          <a:pt x="1100" y="650"/>
                        </a:lnTo>
                        <a:lnTo>
                          <a:pt x="1104" y="623"/>
                        </a:lnTo>
                        <a:lnTo>
                          <a:pt x="1107" y="595"/>
                        </a:lnTo>
                        <a:lnTo>
                          <a:pt x="1108" y="568"/>
                        </a:lnTo>
                        <a:lnTo>
                          <a:pt x="1108" y="540"/>
                        </a:lnTo>
                        <a:lnTo>
                          <a:pt x="1106" y="512"/>
                        </a:lnTo>
                        <a:lnTo>
                          <a:pt x="1104" y="483"/>
                        </a:lnTo>
                        <a:lnTo>
                          <a:pt x="1099" y="455"/>
                        </a:lnTo>
                        <a:lnTo>
                          <a:pt x="1093" y="428"/>
                        </a:lnTo>
                        <a:lnTo>
                          <a:pt x="1086" y="401"/>
                        </a:lnTo>
                        <a:lnTo>
                          <a:pt x="1078" y="374"/>
                        </a:lnTo>
                        <a:lnTo>
                          <a:pt x="1069" y="348"/>
                        </a:lnTo>
                        <a:lnTo>
                          <a:pt x="1058" y="323"/>
                        </a:lnTo>
                        <a:lnTo>
                          <a:pt x="1046" y="299"/>
                        </a:lnTo>
                        <a:lnTo>
                          <a:pt x="1033" y="275"/>
                        </a:lnTo>
                        <a:lnTo>
                          <a:pt x="1019" y="252"/>
                        </a:lnTo>
                        <a:lnTo>
                          <a:pt x="1004" y="229"/>
                        </a:lnTo>
                        <a:lnTo>
                          <a:pt x="987" y="208"/>
                        </a:lnTo>
                        <a:lnTo>
                          <a:pt x="969" y="188"/>
                        </a:lnTo>
                        <a:lnTo>
                          <a:pt x="951" y="168"/>
                        </a:lnTo>
                        <a:lnTo>
                          <a:pt x="932" y="149"/>
                        </a:lnTo>
                        <a:lnTo>
                          <a:pt x="913" y="132"/>
                        </a:lnTo>
                        <a:lnTo>
                          <a:pt x="892" y="115"/>
                        </a:lnTo>
                        <a:lnTo>
                          <a:pt x="871" y="99"/>
                        </a:lnTo>
                        <a:lnTo>
                          <a:pt x="849" y="85"/>
                        </a:lnTo>
                        <a:lnTo>
                          <a:pt x="826" y="71"/>
                        </a:lnTo>
                        <a:lnTo>
                          <a:pt x="802" y="58"/>
                        </a:lnTo>
                        <a:lnTo>
                          <a:pt x="778" y="47"/>
                        </a:lnTo>
                        <a:lnTo>
                          <a:pt x="754" y="37"/>
                        </a:lnTo>
                        <a:lnTo>
                          <a:pt x="728" y="28"/>
                        </a:lnTo>
                        <a:lnTo>
                          <a:pt x="703" y="20"/>
                        </a:lnTo>
                        <a:lnTo>
                          <a:pt x="676" y="13"/>
                        </a:lnTo>
                        <a:lnTo>
                          <a:pt x="650" y="8"/>
                        </a:lnTo>
                        <a:lnTo>
                          <a:pt x="623" y="4"/>
                        </a:lnTo>
                        <a:lnTo>
                          <a:pt x="596" y="1"/>
                        </a:lnTo>
                        <a:lnTo>
                          <a:pt x="568" y="0"/>
                        </a:lnTo>
                        <a:lnTo>
                          <a:pt x="540" y="0"/>
                        </a:lnTo>
                        <a:lnTo>
                          <a:pt x="512" y="1"/>
                        </a:lnTo>
                        <a:lnTo>
                          <a:pt x="484" y="4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4" name="Freeform 39">
                    <a:extLst>
                      <a:ext uri="{FF2B5EF4-FFF2-40B4-BE49-F238E27FC236}">
                        <a16:creationId xmlns:a16="http://schemas.microsoft.com/office/drawing/2014/main" id="{3835968B-C837-4F6D-9D54-3757A85A93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49648" y="5041941"/>
                    <a:ext cx="263527" cy="647705"/>
                  </a:xfrm>
                  <a:custGeom>
                    <a:avLst/>
                    <a:gdLst>
                      <a:gd name="T0" fmla="*/ 970 w 2483"/>
                      <a:gd name="T1" fmla="*/ 6117 h 6117"/>
                      <a:gd name="T2" fmla="*/ 2483 w 2483"/>
                      <a:gd name="T3" fmla="*/ 0 h 6117"/>
                      <a:gd name="T4" fmla="*/ 0 w 2483"/>
                      <a:gd name="T5" fmla="*/ 5796 h 6117"/>
                      <a:gd name="T6" fmla="*/ 18 w 2483"/>
                      <a:gd name="T7" fmla="*/ 5794 h 6117"/>
                      <a:gd name="T8" fmla="*/ 39 w 2483"/>
                      <a:gd name="T9" fmla="*/ 5794 h 6117"/>
                      <a:gd name="T10" fmla="*/ 62 w 2483"/>
                      <a:gd name="T11" fmla="*/ 5796 h 6117"/>
                      <a:gd name="T12" fmla="*/ 88 w 2483"/>
                      <a:gd name="T13" fmla="*/ 5798 h 6117"/>
                      <a:gd name="T14" fmla="*/ 116 w 2483"/>
                      <a:gd name="T15" fmla="*/ 5802 h 6117"/>
                      <a:gd name="T16" fmla="*/ 146 w 2483"/>
                      <a:gd name="T17" fmla="*/ 5807 h 6117"/>
                      <a:gd name="T18" fmla="*/ 177 w 2483"/>
                      <a:gd name="T19" fmla="*/ 5813 h 6117"/>
                      <a:gd name="T20" fmla="*/ 210 w 2483"/>
                      <a:gd name="T21" fmla="*/ 5820 h 6117"/>
                      <a:gd name="T22" fmla="*/ 244 w 2483"/>
                      <a:gd name="T23" fmla="*/ 5828 h 6117"/>
                      <a:gd name="T24" fmla="*/ 280 w 2483"/>
                      <a:gd name="T25" fmla="*/ 5838 h 6117"/>
                      <a:gd name="T26" fmla="*/ 317 w 2483"/>
                      <a:gd name="T27" fmla="*/ 5847 h 6117"/>
                      <a:gd name="T28" fmla="*/ 354 w 2483"/>
                      <a:gd name="T29" fmla="*/ 5858 h 6117"/>
                      <a:gd name="T30" fmla="*/ 430 w 2483"/>
                      <a:gd name="T31" fmla="*/ 5880 h 6117"/>
                      <a:gd name="T32" fmla="*/ 507 w 2483"/>
                      <a:gd name="T33" fmla="*/ 5905 h 6117"/>
                      <a:gd name="T34" fmla="*/ 584 w 2483"/>
                      <a:gd name="T35" fmla="*/ 5931 h 6117"/>
                      <a:gd name="T36" fmla="*/ 658 w 2483"/>
                      <a:gd name="T37" fmla="*/ 5959 h 6117"/>
                      <a:gd name="T38" fmla="*/ 694 w 2483"/>
                      <a:gd name="T39" fmla="*/ 5973 h 6117"/>
                      <a:gd name="T40" fmla="*/ 728 w 2483"/>
                      <a:gd name="T41" fmla="*/ 5987 h 6117"/>
                      <a:gd name="T42" fmla="*/ 761 w 2483"/>
                      <a:gd name="T43" fmla="*/ 6001 h 6117"/>
                      <a:gd name="T44" fmla="*/ 793 w 2483"/>
                      <a:gd name="T45" fmla="*/ 6015 h 6117"/>
                      <a:gd name="T46" fmla="*/ 823 w 2483"/>
                      <a:gd name="T47" fmla="*/ 6029 h 6117"/>
                      <a:gd name="T48" fmla="*/ 851 w 2483"/>
                      <a:gd name="T49" fmla="*/ 6042 h 6117"/>
                      <a:gd name="T50" fmla="*/ 878 w 2483"/>
                      <a:gd name="T51" fmla="*/ 6056 h 6117"/>
                      <a:gd name="T52" fmla="*/ 902 w 2483"/>
                      <a:gd name="T53" fmla="*/ 6069 h 6117"/>
                      <a:gd name="T54" fmla="*/ 923 w 2483"/>
                      <a:gd name="T55" fmla="*/ 6082 h 6117"/>
                      <a:gd name="T56" fmla="*/ 942 w 2483"/>
                      <a:gd name="T57" fmla="*/ 6094 h 6117"/>
                      <a:gd name="T58" fmla="*/ 957 w 2483"/>
                      <a:gd name="T59" fmla="*/ 6106 h 6117"/>
                      <a:gd name="T60" fmla="*/ 970 w 2483"/>
                      <a:gd name="T61" fmla="*/ 6117 h 6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2483" h="6117">
                        <a:moveTo>
                          <a:pt x="970" y="6117"/>
                        </a:moveTo>
                        <a:lnTo>
                          <a:pt x="2483" y="0"/>
                        </a:lnTo>
                        <a:lnTo>
                          <a:pt x="0" y="5796"/>
                        </a:lnTo>
                        <a:lnTo>
                          <a:pt x="18" y="5794"/>
                        </a:lnTo>
                        <a:lnTo>
                          <a:pt x="39" y="5794"/>
                        </a:lnTo>
                        <a:lnTo>
                          <a:pt x="62" y="5796"/>
                        </a:lnTo>
                        <a:lnTo>
                          <a:pt x="88" y="5798"/>
                        </a:lnTo>
                        <a:lnTo>
                          <a:pt x="116" y="5802"/>
                        </a:lnTo>
                        <a:lnTo>
                          <a:pt x="146" y="5807"/>
                        </a:lnTo>
                        <a:lnTo>
                          <a:pt x="177" y="5813"/>
                        </a:lnTo>
                        <a:lnTo>
                          <a:pt x="210" y="5820"/>
                        </a:lnTo>
                        <a:lnTo>
                          <a:pt x="244" y="5828"/>
                        </a:lnTo>
                        <a:lnTo>
                          <a:pt x="280" y="5838"/>
                        </a:lnTo>
                        <a:lnTo>
                          <a:pt x="317" y="5847"/>
                        </a:lnTo>
                        <a:lnTo>
                          <a:pt x="354" y="5858"/>
                        </a:lnTo>
                        <a:lnTo>
                          <a:pt x="430" y="5880"/>
                        </a:lnTo>
                        <a:lnTo>
                          <a:pt x="507" y="5905"/>
                        </a:lnTo>
                        <a:lnTo>
                          <a:pt x="584" y="5931"/>
                        </a:lnTo>
                        <a:lnTo>
                          <a:pt x="658" y="5959"/>
                        </a:lnTo>
                        <a:lnTo>
                          <a:pt x="694" y="5973"/>
                        </a:lnTo>
                        <a:lnTo>
                          <a:pt x="728" y="5987"/>
                        </a:lnTo>
                        <a:lnTo>
                          <a:pt x="761" y="6001"/>
                        </a:lnTo>
                        <a:lnTo>
                          <a:pt x="793" y="6015"/>
                        </a:lnTo>
                        <a:lnTo>
                          <a:pt x="823" y="6029"/>
                        </a:lnTo>
                        <a:lnTo>
                          <a:pt x="851" y="6042"/>
                        </a:lnTo>
                        <a:lnTo>
                          <a:pt x="878" y="6056"/>
                        </a:lnTo>
                        <a:lnTo>
                          <a:pt x="902" y="6069"/>
                        </a:lnTo>
                        <a:lnTo>
                          <a:pt x="923" y="6082"/>
                        </a:lnTo>
                        <a:lnTo>
                          <a:pt x="942" y="6094"/>
                        </a:lnTo>
                        <a:lnTo>
                          <a:pt x="957" y="6106"/>
                        </a:lnTo>
                        <a:lnTo>
                          <a:pt x="970" y="611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" name="Freeform 40">
                    <a:extLst>
                      <a:ext uri="{FF2B5EF4-FFF2-40B4-BE49-F238E27FC236}">
                        <a16:creationId xmlns:a16="http://schemas.microsoft.com/office/drawing/2014/main" id="{B7EE8108-041F-493C-8338-E49B0D9135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7112" y="5662659"/>
                    <a:ext cx="58738" cy="58738"/>
                  </a:xfrm>
                  <a:custGeom>
                    <a:avLst/>
                    <a:gdLst>
                      <a:gd name="T0" fmla="*/ 271 w 556"/>
                      <a:gd name="T1" fmla="*/ 0 h 556"/>
                      <a:gd name="T2" fmla="*/ 313 w 556"/>
                      <a:gd name="T3" fmla="*/ 2 h 556"/>
                      <a:gd name="T4" fmla="*/ 353 w 556"/>
                      <a:gd name="T5" fmla="*/ 10 h 556"/>
                      <a:gd name="T6" fmla="*/ 391 w 556"/>
                      <a:gd name="T7" fmla="*/ 24 h 556"/>
                      <a:gd name="T8" fmla="*/ 426 w 556"/>
                      <a:gd name="T9" fmla="*/ 43 h 556"/>
                      <a:gd name="T10" fmla="*/ 458 w 556"/>
                      <a:gd name="T11" fmla="*/ 66 h 556"/>
                      <a:gd name="T12" fmla="*/ 487 w 556"/>
                      <a:gd name="T13" fmla="*/ 94 h 556"/>
                      <a:gd name="T14" fmla="*/ 511 w 556"/>
                      <a:gd name="T15" fmla="*/ 126 h 556"/>
                      <a:gd name="T16" fmla="*/ 531 w 556"/>
                      <a:gd name="T17" fmla="*/ 162 h 556"/>
                      <a:gd name="T18" fmla="*/ 545 w 556"/>
                      <a:gd name="T19" fmla="*/ 201 h 556"/>
                      <a:gd name="T20" fmla="*/ 554 w 556"/>
                      <a:gd name="T21" fmla="*/ 242 h 556"/>
                      <a:gd name="T22" fmla="*/ 556 w 556"/>
                      <a:gd name="T23" fmla="*/ 285 h 556"/>
                      <a:gd name="T24" fmla="*/ 552 w 556"/>
                      <a:gd name="T25" fmla="*/ 326 h 556"/>
                      <a:gd name="T26" fmla="*/ 542 w 556"/>
                      <a:gd name="T27" fmla="*/ 365 h 556"/>
                      <a:gd name="T28" fmla="*/ 526 w 556"/>
                      <a:gd name="T29" fmla="*/ 403 h 556"/>
                      <a:gd name="T30" fmla="*/ 506 w 556"/>
                      <a:gd name="T31" fmla="*/ 437 h 556"/>
                      <a:gd name="T32" fmla="*/ 481 w 556"/>
                      <a:gd name="T33" fmla="*/ 468 h 556"/>
                      <a:gd name="T34" fmla="*/ 451 w 556"/>
                      <a:gd name="T35" fmla="*/ 495 h 556"/>
                      <a:gd name="T36" fmla="*/ 418 w 556"/>
                      <a:gd name="T37" fmla="*/ 518 h 556"/>
                      <a:gd name="T38" fmla="*/ 381 w 556"/>
                      <a:gd name="T39" fmla="*/ 536 h 556"/>
                      <a:gd name="T40" fmla="*/ 341 w 556"/>
                      <a:gd name="T41" fmla="*/ 548 h 556"/>
                      <a:gd name="T42" fmla="*/ 299 w 556"/>
                      <a:gd name="T43" fmla="*/ 555 h 556"/>
                      <a:gd name="T44" fmla="*/ 257 w 556"/>
                      <a:gd name="T45" fmla="*/ 555 h 556"/>
                      <a:gd name="T46" fmla="*/ 216 w 556"/>
                      <a:gd name="T47" fmla="*/ 549 h 556"/>
                      <a:gd name="T48" fmla="*/ 178 w 556"/>
                      <a:gd name="T49" fmla="*/ 537 h 556"/>
                      <a:gd name="T50" fmla="*/ 141 w 556"/>
                      <a:gd name="T51" fmla="*/ 520 h 556"/>
                      <a:gd name="T52" fmla="*/ 108 w 556"/>
                      <a:gd name="T53" fmla="*/ 498 h 556"/>
                      <a:gd name="T54" fmla="*/ 78 w 556"/>
                      <a:gd name="T55" fmla="*/ 471 h 556"/>
                      <a:gd name="T56" fmla="*/ 52 w 556"/>
                      <a:gd name="T57" fmla="*/ 440 h 556"/>
                      <a:gd name="T58" fmla="*/ 31 w 556"/>
                      <a:gd name="T59" fmla="*/ 406 h 556"/>
                      <a:gd name="T60" fmla="*/ 15 w 556"/>
                      <a:gd name="T61" fmla="*/ 368 h 556"/>
                      <a:gd name="T62" fmla="*/ 4 w 556"/>
                      <a:gd name="T63" fmla="*/ 327 h 556"/>
                      <a:gd name="T64" fmla="*/ 0 w 556"/>
                      <a:gd name="T65" fmla="*/ 285 h 556"/>
                      <a:gd name="T66" fmla="*/ 2 w 556"/>
                      <a:gd name="T67" fmla="*/ 243 h 556"/>
                      <a:gd name="T68" fmla="*/ 10 w 556"/>
                      <a:gd name="T69" fmla="*/ 203 h 556"/>
                      <a:gd name="T70" fmla="*/ 24 w 556"/>
                      <a:gd name="T71" fmla="*/ 165 h 556"/>
                      <a:gd name="T72" fmla="*/ 43 w 556"/>
                      <a:gd name="T73" fmla="*/ 130 h 556"/>
                      <a:gd name="T74" fmla="*/ 66 w 556"/>
                      <a:gd name="T75" fmla="*/ 97 h 556"/>
                      <a:gd name="T76" fmla="*/ 94 w 556"/>
                      <a:gd name="T77" fmla="*/ 69 h 556"/>
                      <a:gd name="T78" fmla="*/ 126 w 556"/>
                      <a:gd name="T79" fmla="*/ 45 h 556"/>
                      <a:gd name="T80" fmla="*/ 162 w 556"/>
                      <a:gd name="T81" fmla="*/ 25 h 556"/>
                      <a:gd name="T82" fmla="*/ 201 w 556"/>
                      <a:gd name="T83" fmla="*/ 11 h 556"/>
                      <a:gd name="T84" fmla="*/ 243 w 556"/>
                      <a:gd name="T85" fmla="*/ 2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556" h="556">
                        <a:moveTo>
                          <a:pt x="243" y="2"/>
                        </a:moveTo>
                        <a:lnTo>
                          <a:pt x="257" y="1"/>
                        </a:lnTo>
                        <a:lnTo>
                          <a:pt x="271" y="0"/>
                        </a:lnTo>
                        <a:lnTo>
                          <a:pt x="285" y="0"/>
                        </a:lnTo>
                        <a:lnTo>
                          <a:pt x="299" y="1"/>
                        </a:lnTo>
                        <a:lnTo>
                          <a:pt x="313" y="2"/>
                        </a:lnTo>
                        <a:lnTo>
                          <a:pt x="326" y="4"/>
                        </a:lnTo>
                        <a:lnTo>
                          <a:pt x="339" y="7"/>
                        </a:lnTo>
                        <a:lnTo>
                          <a:pt x="353" y="10"/>
                        </a:lnTo>
                        <a:lnTo>
                          <a:pt x="366" y="14"/>
                        </a:lnTo>
                        <a:lnTo>
                          <a:pt x="378" y="18"/>
                        </a:lnTo>
                        <a:lnTo>
                          <a:pt x="391" y="24"/>
                        </a:lnTo>
                        <a:lnTo>
                          <a:pt x="403" y="29"/>
                        </a:lnTo>
                        <a:lnTo>
                          <a:pt x="415" y="36"/>
                        </a:lnTo>
                        <a:lnTo>
                          <a:pt x="426" y="43"/>
                        </a:lnTo>
                        <a:lnTo>
                          <a:pt x="437" y="50"/>
                        </a:lnTo>
                        <a:lnTo>
                          <a:pt x="448" y="58"/>
                        </a:lnTo>
                        <a:lnTo>
                          <a:pt x="458" y="66"/>
                        </a:lnTo>
                        <a:lnTo>
                          <a:pt x="468" y="75"/>
                        </a:lnTo>
                        <a:lnTo>
                          <a:pt x="478" y="84"/>
                        </a:lnTo>
                        <a:lnTo>
                          <a:pt x="487" y="94"/>
                        </a:lnTo>
                        <a:lnTo>
                          <a:pt x="495" y="105"/>
                        </a:lnTo>
                        <a:lnTo>
                          <a:pt x="503" y="115"/>
                        </a:lnTo>
                        <a:lnTo>
                          <a:pt x="511" y="126"/>
                        </a:lnTo>
                        <a:lnTo>
                          <a:pt x="518" y="138"/>
                        </a:lnTo>
                        <a:lnTo>
                          <a:pt x="525" y="150"/>
                        </a:lnTo>
                        <a:lnTo>
                          <a:pt x="531" y="162"/>
                        </a:lnTo>
                        <a:lnTo>
                          <a:pt x="536" y="175"/>
                        </a:lnTo>
                        <a:lnTo>
                          <a:pt x="541" y="188"/>
                        </a:lnTo>
                        <a:lnTo>
                          <a:pt x="545" y="201"/>
                        </a:lnTo>
                        <a:lnTo>
                          <a:pt x="549" y="214"/>
                        </a:lnTo>
                        <a:lnTo>
                          <a:pt x="551" y="228"/>
                        </a:lnTo>
                        <a:lnTo>
                          <a:pt x="554" y="242"/>
                        </a:lnTo>
                        <a:lnTo>
                          <a:pt x="555" y="257"/>
                        </a:lnTo>
                        <a:lnTo>
                          <a:pt x="556" y="271"/>
                        </a:lnTo>
                        <a:lnTo>
                          <a:pt x="556" y="285"/>
                        </a:lnTo>
                        <a:lnTo>
                          <a:pt x="555" y="299"/>
                        </a:lnTo>
                        <a:lnTo>
                          <a:pt x="554" y="312"/>
                        </a:lnTo>
                        <a:lnTo>
                          <a:pt x="552" y="326"/>
                        </a:lnTo>
                        <a:lnTo>
                          <a:pt x="549" y="339"/>
                        </a:lnTo>
                        <a:lnTo>
                          <a:pt x="546" y="352"/>
                        </a:lnTo>
                        <a:lnTo>
                          <a:pt x="542" y="365"/>
                        </a:lnTo>
                        <a:lnTo>
                          <a:pt x="537" y="378"/>
                        </a:lnTo>
                        <a:lnTo>
                          <a:pt x="532" y="390"/>
                        </a:lnTo>
                        <a:lnTo>
                          <a:pt x="526" y="403"/>
                        </a:lnTo>
                        <a:lnTo>
                          <a:pt x="520" y="414"/>
                        </a:lnTo>
                        <a:lnTo>
                          <a:pt x="513" y="426"/>
                        </a:lnTo>
                        <a:lnTo>
                          <a:pt x="506" y="437"/>
                        </a:lnTo>
                        <a:lnTo>
                          <a:pt x="498" y="448"/>
                        </a:lnTo>
                        <a:lnTo>
                          <a:pt x="489" y="458"/>
                        </a:lnTo>
                        <a:lnTo>
                          <a:pt x="481" y="468"/>
                        </a:lnTo>
                        <a:lnTo>
                          <a:pt x="471" y="478"/>
                        </a:lnTo>
                        <a:lnTo>
                          <a:pt x="461" y="487"/>
                        </a:lnTo>
                        <a:lnTo>
                          <a:pt x="451" y="495"/>
                        </a:lnTo>
                        <a:lnTo>
                          <a:pt x="440" y="503"/>
                        </a:lnTo>
                        <a:lnTo>
                          <a:pt x="429" y="511"/>
                        </a:lnTo>
                        <a:lnTo>
                          <a:pt x="418" y="518"/>
                        </a:lnTo>
                        <a:lnTo>
                          <a:pt x="406" y="525"/>
                        </a:lnTo>
                        <a:lnTo>
                          <a:pt x="394" y="531"/>
                        </a:lnTo>
                        <a:lnTo>
                          <a:pt x="381" y="536"/>
                        </a:lnTo>
                        <a:lnTo>
                          <a:pt x="368" y="541"/>
                        </a:lnTo>
                        <a:lnTo>
                          <a:pt x="355" y="545"/>
                        </a:lnTo>
                        <a:lnTo>
                          <a:pt x="341" y="548"/>
                        </a:lnTo>
                        <a:lnTo>
                          <a:pt x="327" y="551"/>
                        </a:lnTo>
                        <a:lnTo>
                          <a:pt x="313" y="553"/>
                        </a:lnTo>
                        <a:lnTo>
                          <a:pt x="299" y="555"/>
                        </a:lnTo>
                        <a:lnTo>
                          <a:pt x="285" y="556"/>
                        </a:lnTo>
                        <a:lnTo>
                          <a:pt x="271" y="556"/>
                        </a:lnTo>
                        <a:lnTo>
                          <a:pt x="257" y="555"/>
                        </a:lnTo>
                        <a:lnTo>
                          <a:pt x="243" y="554"/>
                        </a:lnTo>
                        <a:lnTo>
                          <a:pt x="230" y="552"/>
                        </a:lnTo>
                        <a:lnTo>
                          <a:pt x="216" y="549"/>
                        </a:lnTo>
                        <a:lnTo>
                          <a:pt x="203" y="546"/>
                        </a:lnTo>
                        <a:lnTo>
                          <a:pt x="190" y="542"/>
                        </a:lnTo>
                        <a:lnTo>
                          <a:pt x="178" y="537"/>
                        </a:lnTo>
                        <a:lnTo>
                          <a:pt x="165" y="532"/>
                        </a:lnTo>
                        <a:lnTo>
                          <a:pt x="153" y="526"/>
                        </a:lnTo>
                        <a:lnTo>
                          <a:pt x="141" y="520"/>
                        </a:lnTo>
                        <a:lnTo>
                          <a:pt x="130" y="513"/>
                        </a:lnTo>
                        <a:lnTo>
                          <a:pt x="119" y="506"/>
                        </a:lnTo>
                        <a:lnTo>
                          <a:pt x="108" y="498"/>
                        </a:lnTo>
                        <a:lnTo>
                          <a:pt x="98" y="489"/>
                        </a:lnTo>
                        <a:lnTo>
                          <a:pt x="88" y="480"/>
                        </a:lnTo>
                        <a:lnTo>
                          <a:pt x="78" y="471"/>
                        </a:lnTo>
                        <a:lnTo>
                          <a:pt x="69" y="461"/>
                        </a:lnTo>
                        <a:lnTo>
                          <a:pt x="60" y="451"/>
                        </a:lnTo>
                        <a:lnTo>
                          <a:pt x="52" y="440"/>
                        </a:lnTo>
                        <a:lnTo>
                          <a:pt x="45" y="429"/>
                        </a:lnTo>
                        <a:lnTo>
                          <a:pt x="38" y="418"/>
                        </a:lnTo>
                        <a:lnTo>
                          <a:pt x="31" y="406"/>
                        </a:lnTo>
                        <a:lnTo>
                          <a:pt x="25" y="394"/>
                        </a:lnTo>
                        <a:lnTo>
                          <a:pt x="20" y="381"/>
                        </a:lnTo>
                        <a:lnTo>
                          <a:pt x="15" y="368"/>
                        </a:lnTo>
                        <a:lnTo>
                          <a:pt x="11" y="355"/>
                        </a:lnTo>
                        <a:lnTo>
                          <a:pt x="7" y="341"/>
                        </a:lnTo>
                        <a:lnTo>
                          <a:pt x="4" y="327"/>
                        </a:lnTo>
                        <a:lnTo>
                          <a:pt x="2" y="313"/>
                        </a:lnTo>
                        <a:lnTo>
                          <a:pt x="1" y="299"/>
                        </a:lnTo>
                        <a:lnTo>
                          <a:pt x="0" y="285"/>
                        </a:lnTo>
                        <a:lnTo>
                          <a:pt x="0" y="271"/>
                        </a:lnTo>
                        <a:lnTo>
                          <a:pt x="1" y="257"/>
                        </a:lnTo>
                        <a:lnTo>
                          <a:pt x="2" y="243"/>
                        </a:lnTo>
                        <a:lnTo>
                          <a:pt x="4" y="230"/>
                        </a:lnTo>
                        <a:lnTo>
                          <a:pt x="7" y="216"/>
                        </a:lnTo>
                        <a:lnTo>
                          <a:pt x="10" y="203"/>
                        </a:lnTo>
                        <a:lnTo>
                          <a:pt x="14" y="190"/>
                        </a:lnTo>
                        <a:lnTo>
                          <a:pt x="19" y="177"/>
                        </a:lnTo>
                        <a:lnTo>
                          <a:pt x="24" y="165"/>
                        </a:lnTo>
                        <a:lnTo>
                          <a:pt x="30" y="153"/>
                        </a:lnTo>
                        <a:lnTo>
                          <a:pt x="36" y="141"/>
                        </a:lnTo>
                        <a:lnTo>
                          <a:pt x="43" y="130"/>
                        </a:lnTo>
                        <a:lnTo>
                          <a:pt x="50" y="119"/>
                        </a:lnTo>
                        <a:lnTo>
                          <a:pt x="58" y="108"/>
                        </a:lnTo>
                        <a:lnTo>
                          <a:pt x="66" y="97"/>
                        </a:lnTo>
                        <a:lnTo>
                          <a:pt x="75" y="88"/>
                        </a:lnTo>
                        <a:lnTo>
                          <a:pt x="85" y="78"/>
                        </a:lnTo>
                        <a:lnTo>
                          <a:pt x="94" y="69"/>
                        </a:lnTo>
                        <a:lnTo>
                          <a:pt x="105" y="60"/>
                        </a:lnTo>
                        <a:lnTo>
                          <a:pt x="115" y="52"/>
                        </a:lnTo>
                        <a:lnTo>
                          <a:pt x="126" y="45"/>
                        </a:lnTo>
                        <a:lnTo>
                          <a:pt x="138" y="38"/>
                        </a:lnTo>
                        <a:lnTo>
                          <a:pt x="150" y="31"/>
                        </a:lnTo>
                        <a:lnTo>
                          <a:pt x="162" y="25"/>
                        </a:lnTo>
                        <a:lnTo>
                          <a:pt x="175" y="20"/>
                        </a:lnTo>
                        <a:lnTo>
                          <a:pt x="188" y="15"/>
                        </a:lnTo>
                        <a:lnTo>
                          <a:pt x="201" y="11"/>
                        </a:lnTo>
                        <a:lnTo>
                          <a:pt x="215" y="7"/>
                        </a:lnTo>
                        <a:lnTo>
                          <a:pt x="228" y="4"/>
                        </a:lnTo>
                        <a:lnTo>
                          <a:pt x="243" y="2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6" name="Freeform 41">
                    <a:extLst>
                      <a:ext uri="{FF2B5EF4-FFF2-40B4-BE49-F238E27FC236}">
                        <a16:creationId xmlns:a16="http://schemas.microsoft.com/office/drawing/2014/main" id="{0CCD1837-D816-46B8-83F0-BDB7C7F3B57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338535" y="5632494"/>
                    <a:ext cx="117476" cy="117476"/>
                  </a:xfrm>
                  <a:custGeom>
                    <a:avLst/>
                    <a:gdLst>
                      <a:gd name="T0" fmla="*/ 397 w 1108"/>
                      <a:gd name="T1" fmla="*/ 765 h 1107"/>
                      <a:gd name="T2" fmla="*/ 350 w 1108"/>
                      <a:gd name="T3" fmla="*/ 721 h 1107"/>
                      <a:gd name="T4" fmla="*/ 316 w 1108"/>
                      <a:gd name="T5" fmla="*/ 667 h 1107"/>
                      <a:gd name="T6" fmla="*/ 296 w 1108"/>
                      <a:gd name="T7" fmla="*/ 607 h 1107"/>
                      <a:gd name="T8" fmla="*/ 291 w 1108"/>
                      <a:gd name="T9" fmla="*/ 544 h 1107"/>
                      <a:gd name="T10" fmla="*/ 301 w 1108"/>
                      <a:gd name="T11" fmla="*/ 480 h 1107"/>
                      <a:gd name="T12" fmla="*/ 328 w 1108"/>
                      <a:gd name="T13" fmla="*/ 418 h 1107"/>
                      <a:gd name="T14" fmla="*/ 368 w 1108"/>
                      <a:gd name="T15" fmla="*/ 367 h 1107"/>
                      <a:gd name="T16" fmla="*/ 418 w 1108"/>
                      <a:gd name="T17" fmla="*/ 328 h 1107"/>
                      <a:gd name="T18" fmla="*/ 476 w 1108"/>
                      <a:gd name="T19" fmla="*/ 302 h 1107"/>
                      <a:gd name="T20" fmla="*/ 538 w 1108"/>
                      <a:gd name="T21" fmla="*/ 291 h 1107"/>
                      <a:gd name="T22" fmla="*/ 602 w 1108"/>
                      <a:gd name="T23" fmla="*/ 295 h 1107"/>
                      <a:gd name="T24" fmla="*/ 665 w 1108"/>
                      <a:gd name="T25" fmla="*/ 315 h 1107"/>
                      <a:gd name="T26" fmla="*/ 722 w 1108"/>
                      <a:gd name="T27" fmla="*/ 351 h 1107"/>
                      <a:gd name="T28" fmla="*/ 766 w 1108"/>
                      <a:gd name="T29" fmla="*/ 397 h 1107"/>
                      <a:gd name="T30" fmla="*/ 797 w 1108"/>
                      <a:gd name="T31" fmla="*/ 452 h 1107"/>
                      <a:gd name="T32" fmla="*/ 814 w 1108"/>
                      <a:gd name="T33" fmla="*/ 513 h 1107"/>
                      <a:gd name="T34" fmla="*/ 816 w 1108"/>
                      <a:gd name="T35" fmla="*/ 576 h 1107"/>
                      <a:gd name="T36" fmla="*/ 803 w 1108"/>
                      <a:gd name="T37" fmla="*/ 640 h 1107"/>
                      <a:gd name="T38" fmla="*/ 773 w 1108"/>
                      <a:gd name="T39" fmla="*/ 700 h 1107"/>
                      <a:gd name="T40" fmla="*/ 730 w 1108"/>
                      <a:gd name="T41" fmla="*/ 749 h 1107"/>
                      <a:gd name="T42" fmla="*/ 678 w 1108"/>
                      <a:gd name="T43" fmla="*/ 786 h 1107"/>
                      <a:gd name="T44" fmla="*/ 620 w 1108"/>
                      <a:gd name="T45" fmla="*/ 809 h 1107"/>
                      <a:gd name="T46" fmla="*/ 557 w 1108"/>
                      <a:gd name="T47" fmla="*/ 817 h 1107"/>
                      <a:gd name="T48" fmla="*/ 493 w 1108"/>
                      <a:gd name="T49" fmla="*/ 810 h 1107"/>
                      <a:gd name="T50" fmla="*/ 788 w 1108"/>
                      <a:gd name="T51" fmla="*/ 52 h 1107"/>
                      <a:gd name="T52" fmla="*/ 655 w 1108"/>
                      <a:gd name="T53" fmla="*/ 9 h 1107"/>
                      <a:gd name="T54" fmla="*/ 521 w 1108"/>
                      <a:gd name="T55" fmla="*/ 1 h 1107"/>
                      <a:gd name="T56" fmla="*/ 390 w 1108"/>
                      <a:gd name="T57" fmla="*/ 24 h 1107"/>
                      <a:gd name="T58" fmla="*/ 269 w 1108"/>
                      <a:gd name="T59" fmla="*/ 78 h 1107"/>
                      <a:gd name="T60" fmla="*/ 163 w 1108"/>
                      <a:gd name="T61" fmla="*/ 161 h 1107"/>
                      <a:gd name="T62" fmla="*/ 78 w 1108"/>
                      <a:gd name="T63" fmla="*/ 270 h 1107"/>
                      <a:gd name="T64" fmla="*/ 22 w 1108"/>
                      <a:gd name="T65" fmla="*/ 399 h 1107"/>
                      <a:gd name="T66" fmla="*/ 0 w 1108"/>
                      <a:gd name="T67" fmla="*/ 533 h 1107"/>
                      <a:gd name="T68" fmla="*/ 11 w 1108"/>
                      <a:gd name="T69" fmla="*/ 666 h 1107"/>
                      <a:gd name="T70" fmla="*/ 54 w 1108"/>
                      <a:gd name="T71" fmla="*/ 792 h 1107"/>
                      <a:gd name="T72" fmla="*/ 125 w 1108"/>
                      <a:gd name="T73" fmla="*/ 904 h 1107"/>
                      <a:gd name="T74" fmla="*/ 224 w 1108"/>
                      <a:gd name="T75" fmla="*/ 998 h 1107"/>
                      <a:gd name="T76" fmla="*/ 346 w 1108"/>
                      <a:gd name="T77" fmla="*/ 1066 h 1107"/>
                      <a:gd name="T78" fmla="*/ 479 w 1108"/>
                      <a:gd name="T79" fmla="*/ 1102 h 1107"/>
                      <a:gd name="T80" fmla="*/ 614 w 1108"/>
                      <a:gd name="T81" fmla="*/ 1104 h 1107"/>
                      <a:gd name="T82" fmla="*/ 743 w 1108"/>
                      <a:gd name="T83" fmla="*/ 1074 h 1107"/>
                      <a:gd name="T84" fmla="*/ 861 w 1108"/>
                      <a:gd name="T85" fmla="*/ 1014 h 1107"/>
                      <a:gd name="T86" fmla="*/ 963 w 1108"/>
                      <a:gd name="T87" fmla="*/ 926 h 1107"/>
                      <a:gd name="T88" fmla="*/ 1043 w 1108"/>
                      <a:gd name="T89" fmla="*/ 813 h 1107"/>
                      <a:gd name="T90" fmla="*/ 1093 w 1108"/>
                      <a:gd name="T91" fmla="*/ 682 h 1107"/>
                      <a:gd name="T92" fmla="*/ 1108 w 1108"/>
                      <a:gd name="T93" fmla="*/ 548 h 1107"/>
                      <a:gd name="T94" fmla="*/ 1090 w 1108"/>
                      <a:gd name="T95" fmla="*/ 416 h 1107"/>
                      <a:gd name="T96" fmla="*/ 1042 w 1108"/>
                      <a:gd name="T97" fmla="*/ 292 h 1107"/>
                      <a:gd name="T98" fmla="*/ 965 w 1108"/>
                      <a:gd name="T99" fmla="*/ 182 h 1107"/>
                      <a:gd name="T100" fmla="*/ 862 w 1108"/>
                      <a:gd name="T101" fmla="*/ 93 h 1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108" h="1107">
                        <a:moveTo>
                          <a:pt x="442" y="792"/>
                        </a:moveTo>
                        <a:lnTo>
                          <a:pt x="430" y="786"/>
                        </a:lnTo>
                        <a:lnTo>
                          <a:pt x="419" y="780"/>
                        </a:lnTo>
                        <a:lnTo>
                          <a:pt x="407" y="773"/>
                        </a:lnTo>
                        <a:lnTo>
                          <a:pt x="397" y="765"/>
                        </a:lnTo>
                        <a:lnTo>
                          <a:pt x="386" y="757"/>
                        </a:lnTo>
                        <a:lnTo>
                          <a:pt x="377" y="749"/>
                        </a:lnTo>
                        <a:lnTo>
                          <a:pt x="367" y="740"/>
                        </a:lnTo>
                        <a:lnTo>
                          <a:pt x="358" y="730"/>
                        </a:lnTo>
                        <a:lnTo>
                          <a:pt x="350" y="721"/>
                        </a:lnTo>
                        <a:lnTo>
                          <a:pt x="342" y="710"/>
                        </a:lnTo>
                        <a:lnTo>
                          <a:pt x="335" y="700"/>
                        </a:lnTo>
                        <a:lnTo>
                          <a:pt x="328" y="689"/>
                        </a:lnTo>
                        <a:lnTo>
                          <a:pt x="322" y="678"/>
                        </a:lnTo>
                        <a:lnTo>
                          <a:pt x="316" y="667"/>
                        </a:lnTo>
                        <a:lnTo>
                          <a:pt x="311" y="655"/>
                        </a:lnTo>
                        <a:lnTo>
                          <a:pt x="306" y="644"/>
                        </a:lnTo>
                        <a:lnTo>
                          <a:pt x="302" y="632"/>
                        </a:lnTo>
                        <a:lnTo>
                          <a:pt x="299" y="620"/>
                        </a:lnTo>
                        <a:lnTo>
                          <a:pt x="296" y="607"/>
                        </a:lnTo>
                        <a:lnTo>
                          <a:pt x="294" y="595"/>
                        </a:lnTo>
                        <a:lnTo>
                          <a:pt x="292" y="582"/>
                        </a:lnTo>
                        <a:lnTo>
                          <a:pt x="291" y="569"/>
                        </a:lnTo>
                        <a:lnTo>
                          <a:pt x="290" y="557"/>
                        </a:lnTo>
                        <a:lnTo>
                          <a:pt x="291" y="544"/>
                        </a:lnTo>
                        <a:lnTo>
                          <a:pt x="291" y="531"/>
                        </a:lnTo>
                        <a:lnTo>
                          <a:pt x="293" y="518"/>
                        </a:lnTo>
                        <a:lnTo>
                          <a:pt x="295" y="505"/>
                        </a:lnTo>
                        <a:lnTo>
                          <a:pt x="298" y="493"/>
                        </a:lnTo>
                        <a:lnTo>
                          <a:pt x="301" y="480"/>
                        </a:lnTo>
                        <a:lnTo>
                          <a:pt x="305" y="467"/>
                        </a:lnTo>
                        <a:lnTo>
                          <a:pt x="310" y="455"/>
                        </a:lnTo>
                        <a:lnTo>
                          <a:pt x="315" y="442"/>
                        </a:lnTo>
                        <a:lnTo>
                          <a:pt x="321" y="430"/>
                        </a:lnTo>
                        <a:lnTo>
                          <a:pt x="328" y="418"/>
                        </a:lnTo>
                        <a:lnTo>
                          <a:pt x="335" y="407"/>
                        </a:lnTo>
                        <a:lnTo>
                          <a:pt x="343" y="396"/>
                        </a:lnTo>
                        <a:lnTo>
                          <a:pt x="351" y="386"/>
                        </a:lnTo>
                        <a:lnTo>
                          <a:pt x="359" y="376"/>
                        </a:lnTo>
                        <a:lnTo>
                          <a:pt x="368" y="367"/>
                        </a:lnTo>
                        <a:lnTo>
                          <a:pt x="377" y="358"/>
                        </a:lnTo>
                        <a:lnTo>
                          <a:pt x="387" y="350"/>
                        </a:lnTo>
                        <a:lnTo>
                          <a:pt x="397" y="342"/>
                        </a:lnTo>
                        <a:lnTo>
                          <a:pt x="408" y="335"/>
                        </a:lnTo>
                        <a:lnTo>
                          <a:pt x="418" y="328"/>
                        </a:lnTo>
                        <a:lnTo>
                          <a:pt x="429" y="322"/>
                        </a:lnTo>
                        <a:lnTo>
                          <a:pt x="441" y="316"/>
                        </a:lnTo>
                        <a:lnTo>
                          <a:pt x="452" y="311"/>
                        </a:lnTo>
                        <a:lnTo>
                          <a:pt x="464" y="306"/>
                        </a:lnTo>
                        <a:lnTo>
                          <a:pt x="476" y="302"/>
                        </a:lnTo>
                        <a:lnTo>
                          <a:pt x="488" y="299"/>
                        </a:lnTo>
                        <a:lnTo>
                          <a:pt x="500" y="296"/>
                        </a:lnTo>
                        <a:lnTo>
                          <a:pt x="513" y="294"/>
                        </a:lnTo>
                        <a:lnTo>
                          <a:pt x="526" y="292"/>
                        </a:lnTo>
                        <a:lnTo>
                          <a:pt x="538" y="291"/>
                        </a:lnTo>
                        <a:lnTo>
                          <a:pt x="551" y="290"/>
                        </a:lnTo>
                        <a:lnTo>
                          <a:pt x="564" y="291"/>
                        </a:lnTo>
                        <a:lnTo>
                          <a:pt x="577" y="291"/>
                        </a:lnTo>
                        <a:lnTo>
                          <a:pt x="589" y="293"/>
                        </a:lnTo>
                        <a:lnTo>
                          <a:pt x="602" y="295"/>
                        </a:lnTo>
                        <a:lnTo>
                          <a:pt x="615" y="298"/>
                        </a:lnTo>
                        <a:lnTo>
                          <a:pt x="628" y="301"/>
                        </a:lnTo>
                        <a:lnTo>
                          <a:pt x="640" y="305"/>
                        </a:lnTo>
                        <a:lnTo>
                          <a:pt x="653" y="310"/>
                        </a:lnTo>
                        <a:lnTo>
                          <a:pt x="665" y="315"/>
                        </a:lnTo>
                        <a:lnTo>
                          <a:pt x="678" y="321"/>
                        </a:lnTo>
                        <a:lnTo>
                          <a:pt x="689" y="328"/>
                        </a:lnTo>
                        <a:lnTo>
                          <a:pt x="700" y="335"/>
                        </a:lnTo>
                        <a:lnTo>
                          <a:pt x="711" y="342"/>
                        </a:lnTo>
                        <a:lnTo>
                          <a:pt x="722" y="351"/>
                        </a:lnTo>
                        <a:lnTo>
                          <a:pt x="731" y="359"/>
                        </a:lnTo>
                        <a:lnTo>
                          <a:pt x="741" y="368"/>
                        </a:lnTo>
                        <a:lnTo>
                          <a:pt x="750" y="377"/>
                        </a:lnTo>
                        <a:lnTo>
                          <a:pt x="758" y="387"/>
                        </a:lnTo>
                        <a:lnTo>
                          <a:pt x="766" y="397"/>
                        </a:lnTo>
                        <a:lnTo>
                          <a:pt x="773" y="407"/>
                        </a:lnTo>
                        <a:lnTo>
                          <a:pt x="780" y="418"/>
                        </a:lnTo>
                        <a:lnTo>
                          <a:pt x="786" y="429"/>
                        </a:lnTo>
                        <a:lnTo>
                          <a:pt x="792" y="441"/>
                        </a:lnTo>
                        <a:lnTo>
                          <a:pt x="797" y="452"/>
                        </a:lnTo>
                        <a:lnTo>
                          <a:pt x="801" y="464"/>
                        </a:lnTo>
                        <a:lnTo>
                          <a:pt x="806" y="476"/>
                        </a:lnTo>
                        <a:lnTo>
                          <a:pt x="809" y="488"/>
                        </a:lnTo>
                        <a:lnTo>
                          <a:pt x="812" y="500"/>
                        </a:lnTo>
                        <a:lnTo>
                          <a:pt x="814" y="513"/>
                        </a:lnTo>
                        <a:lnTo>
                          <a:pt x="816" y="525"/>
                        </a:lnTo>
                        <a:lnTo>
                          <a:pt x="817" y="538"/>
                        </a:lnTo>
                        <a:lnTo>
                          <a:pt x="817" y="551"/>
                        </a:lnTo>
                        <a:lnTo>
                          <a:pt x="817" y="564"/>
                        </a:lnTo>
                        <a:lnTo>
                          <a:pt x="816" y="576"/>
                        </a:lnTo>
                        <a:lnTo>
                          <a:pt x="815" y="589"/>
                        </a:lnTo>
                        <a:lnTo>
                          <a:pt x="813" y="602"/>
                        </a:lnTo>
                        <a:lnTo>
                          <a:pt x="810" y="615"/>
                        </a:lnTo>
                        <a:lnTo>
                          <a:pt x="807" y="628"/>
                        </a:lnTo>
                        <a:lnTo>
                          <a:pt x="803" y="640"/>
                        </a:lnTo>
                        <a:lnTo>
                          <a:pt x="798" y="653"/>
                        </a:lnTo>
                        <a:lnTo>
                          <a:pt x="793" y="665"/>
                        </a:lnTo>
                        <a:lnTo>
                          <a:pt x="786" y="677"/>
                        </a:lnTo>
                        <a:lnTo>
                          <a:pt x="780" y="689"/>
                        </a:lnTo>
                        <a:lnTo>
                          <a:pt x="773" y="700"/>
                        </a:lnTo>
                        <a:lnTo>
                          <a:pt x="765" y="711"/>
                        </a:lnTo>
                        <a:lnTo>
                          <a:pt x="757" y="721"/>
                        </a:lnTo>
                        <a:lnTo>
                          <a:pt x="749" y="731"/>
                        </a:lnTo>
                        <a:lnTo>
                          <a:pt x="740" y="741"/>
                        </a:lnTo>
                        <a:lnTo>
                          <a:pt x="730" y="749"/>
                        </a:lnTo>
                        <a:lnTo>
                          <a:pt x="721" y="758"/>
                        </a:lnTo>
                        <a:lnTo>
                          <a:pt x="711" y="766"/>
                        </a:lnTo>
                        <a:lnTo>
                          <a:pt x="700" y="773"/>
                        </a:lnTo>
                        <a:lnTo>
                          <a:pt x="689" y="780"/>
                        </a:lnTo>
                        <a:lnTo>
                          <a:pt x="678" y="786"/>
                        </a:lnTo>
                        <a:lnTo>
                          <a:pt x="667" y="792"/>
                        </a:lnTo>
                        <a:lnTo>
                          <a:pt x="656" y="797"/>
                        </a:lnTo>
                        <a:lnTo>
                          <a:pt x="644" y="801"/>
                        </a:lnTo>
                        <a:lnTo>
                          <a:pt x="632" y="805"/>
                        </a:lnTo>
                        <a:lnTo>
                          <a:pt x="620" y="809"/>
                        </a:lnTo>
                        <a:lnTo>
                          <a:pt x="607" y="812"/>
                        </a:lnTo>
                        <a:lnTo>
                          <a:pt x="595" y="814"/>
                        </a:lnTo>
                        <a:lnTo>
                          <a:pt x="582" y="816"/>
                        </a:lnTo>
                        <a:lnTo>
                          <a:pt x="570" y="817"/>
                        </a:lnTo>
                        <a:lnTo>
                          <a:pt x="557" y="817"/>
                        </a:lnTo>
                        <a:lnTo>
                          <a:pt x="544" y="817"/>
                        </a:lnTo>
                        <a:lnTo>
                          <a:pt x="531" y="816"/>
                        </a:lnTo>
                        <a:lnTo>
                          <a:pt x="518" y="815"/>
                        </a:lnTo>
                        <a:lnTo>
                          <a:pt x="506" y="813"/>
                        </a:lnTo>
                        <a:lnTo>
                          <a:pt x="493" y="810"/>
                        </a:lnTo>
                        <a:lnTo>
                          <a:pt x="480" y="807"/>
                        </a:lnTo>
                        <a:lnTo>
                          <a:pt x="467" y="803"/>
                        </a:lnTo>
                        <a:lnTo>
                          <a:pt x="455" y="798"/>
                        </a:lnTo>
                        <a:lnTo>
                          <a:pt x="442" y="792"/>
                        </a:lnTo>
                        <a:close/>
                        <a:moveTo>
                          <a:pt x="788" y="52"/>
                        </a:moveTo>
                        <a:lnTo>
                          <a:pt x="762" y="40"/>
                        </a:lnTo>
                        <a:lnTo>
                          <a:pt x="736" y="30"/>
                        </a:lnTo>
                        <a:lnTo>
                          <a:pt x="709" y="22"/>
                        </a:lnTo>
                        <a:lnTo>
                          <a:pt x="682" y="15"/>
                        </a:lnTo>
                        <a:lnTo>
                          <a:pt x="655" y="9"/>
                        </a:lnTo>
                        <a:lnTo>
                          <a:pt x="628" y="5"/>
                        </a:lnTo>
                        <a:lnTo>
                          <a:pt x="602" y="2"/>
                        </a:lnTo>
                        <a:lnTo>
                          <a:pt x="575" y="0"/>
                        </a:lnTo>
                        <a:lnTo>
                          <a:pt x="548" y="0"/>
                        </a:lnTo>
                        <a:lnTo>
                          <a:pt x="521" y="1"/>
                        </a:lnTo>
                        <a:lnTo>
                          <a:pt x="494" y="3"/>
                        </a:lnTo>
                        <a:lnTo>
                          <a:pt x="468" y="6"/>
                        </a:lnTo>
                        <a:lnTo>
                          <a:pt x="442" y="11"/>
                        </a:lnTo>
                        <a:lnTo>
                          <a:pt x="416" y="17"/>
                        </a:lnTo>
                        <a:lnTo>
                          <a:pt x="390" y="24"/>
                        </a:lnTo>
                        <a:lnTo>
                          <a:pt x="365" y="33"/>
                        </a:lnTo>
                        <a:lnTo>
                          <a:pt x="340" y="43"/>
                        </a:lnTo>
                        <a:lnTo>
                          <a:pt x="316" y="53"/>
                        </a:lnTo>
                        <a:lnTo>
                          <a:pt x="292" y="65"/>
                        </a:lnTo>
                        <a:lnTo>
                          <a:pt x="269" y="78"/>
                        </a:lnTo>
                        <a:lnTo>
                          <a:pt x="247" y="93"/>
                        </a:lnTo>
                        <a:lnTo>
                          <a:pt x="225" y="108"/>
                        </a:lnTo>
                        <a:lnTo>
                          <a:pt x="204" y="124"/>
                        </a:lnTo>
                        <a:lnTo>
                          <a:pt x="182" y="142"/>
                        </a:lnTo>
                        <a:lnTo>
                          <a:pt x="163" y="161"/>
                        </a:lnTo>
                        <a:lnTo>
                          <a:pt x="144" y="180"/>
                        </a:lnTo>
                        <a:lnTo>
                          <a:pt x="126" y="201"/>
                        </a:lnTo>
                        <a:lnTo>
                          <a:pt x="109" y="222"/>
                        </a:lnTo>
                        <a:lnTo>
                          <a:pt x="93" y="245"/>
                        </a:lnTo>
                        <a:lnTo>
                          <a:pt x="78" y="270"/>
                        </a:lnTo>
                        <a:lnTo>
                          <a:pt x="64" y="294"/>
                        </a:lnTo>
                        <a:lnTo>
                          <a:pt x="52" y="320"/>
                        </a:lnTo>
                        <a:lnTo>
                          <a:pt x="40" y="346"/>
                        </a:lnTo>
                        <a:lnTo>
                          <a:pt x="30" y="372"/>
                        </a:lnTo>
                        <a:lnTo>
                          <a:pt x="22" y="399"/>
                        </a:lnTo>
                        <a:lnTo>
                          <a:pt x="15" y="425"/>
                        </a:lnTo>
                        <a:lnTo>
                          <a:pt x="9" y="452"/>
                        </a:lnTo>
                        <a:lnTo>
                          <a:pt x="5" y="479"/>
                        </a:lnTo>
                        <a:lnTo>
                          <a:pt x="2" y="506"/>
                        </a:lnTo>
                        <a:lnTo>
                          <a:pt x="0" y="533"/>
                        </a:lnTo>
                        <a:lnTo>
                          <a:pt x="0" y="560"/>
                        </a:lnTo>
                        <a:lnTo>
                          <a:pt x="1" y="587"/>
                        </a:lnTo>
                        <a:lnTo>
                          <a:pt x="3" y="613"/>
                        </a:lnTo>
                        <a:lnTo>
                          <a:pt x="6" y="640"/>
                        </a:lnTo>
                        <a:lnTo>
                          <a:pt x="11" y="666"/>
                        </a:lnTo>
                        <a:lnTo>
                          <a:pt x="17" y="692"/>
                        </a:lnTo>
                        <a:lnTo>
                          <a:pt x="25" y="717"/>
                        </a:lnTo>
                        <a:lnTo>
                          <a:pt x="33" y="743"/>
                        </a:lnTo>
                        <a:lnTo>
                          <a:pt x="43" y="767"/>
                        </a:lnTo>
                        <a:lnTo>
                          <a:pt x="54" y="792"/>
                        </a:lnTo>
                        <a:lnTo>
                          <a:pt x="66" y="815"/>
                        </a:lnTo>
                        <a:lnTo>
                          <a:pt x="79" y="838"/>
                        </a:lnTo>
                        <a:lnTo>
                          <a:pt x="93" y="861"/>
                        </a:lnTo>
                        <a:lnTo>
                          <a:pt x="108" y="883"/>
                        </a:lnTo>
                        <a:lnTo>
                          <a:pt x="125" y="904"/>
                        </a:lnTo>
                        <a:lnTo>
                          <a:pt x="142" y="924"/>
                        </a:lnTo>
                        <a:lnTo>
                          <a:pt x="161" y="944"/>
                        </a:lnTo>
                        <a:lnTo>
                          <a:pt x="180" y="963"/>
                        </a:lnTo>
                        <a:lnTo>
                          <a:pt x="202" y="981"/>
                        </a:lnTo>
                        <a:lnTo>
                          <a:pt x="224" y="998"/>
                        </a:lnTo>
                        <a:lnTo>
                          <a:pt x="246" y="1013"/>
                        </a:lnTo>
                        <a:lnTo>
                          <a:pt x="270" y="1028"/>
                        </a:lnTo>
                        <a:lnTo>
                          <a:pt x="294" y="1042"/>
                        </a:lnTo>
                        <a:lnTo>
                          <a:pt x="320" y="1055"/>
                        </a:lnTo>
                        <a:lnTo>
                          <a:pt x="346" y="1066"/>
                        </a:lnTo>
                        <a:lnTo>
                          <a:pt x="372" y="1076"/>
                        </a:lnTo>
                        <a:lnTo>
                          <a:pt x="399" y="1085"/>
                        </a:lnTo>
                        <a:lnTo>
                          <a:pt x="426" y="1092"/>
                        </a:lnTo>
                        <a:lnTo>
                          <a:pt x="452" y="1098"/>
                        </a:lnTo>
                        <a:lnTo>
                          <a:pt x="479" y="1102"/>
                        </a:lnTo>
                        <a:lnTo>
                          <a:pt x="506" y="1105"/>
                        </a:lnTo>
                        <a:lnTo>
                          <a:pt x="533" y="1107"/>
                        </a:lnTo>
                        <a:lnTo>
                          <a:pt x="560" y="1107"/>
                        </a:lnTo>
                        <a:lnTo>
                          <a:pt x="587" y="1106"/>
                        </a:lnTo>
                        <a:lnTo>
                          <a:pt x="614" y="1104"/>
                        </a:lnTo>
                        <a:lnTo>
                          <a:pt x="640" y="1100"/>
                        </a:lnTo>
                        <a:lnTo>
                          <a:pt x="666" y="1095"/>
                        </a:lnTo>
                        <a:lnTo>
                          <a:pt x="692" y="1089"/>
                        </a:lnTo>
                        <a:lnTo>
                          <a:pt x="718" y="1082"/>
                        </a:lnTo>
                        <a:lnTo>
                          <a:pt x="743" y="1074"/>
                        </a:lnTo>
                        <a:lnTo>
                          <a:pt x="767" y="1064"/>
                        </a:lnTo>
                        <a:lnTo>
                          <a:pt x="792" y="1053"/>
                        </a:lnTo>
                        <a:lnTo>
                          <a:pt x="815" y="1041"/>
                        </a:lnTo>
                        <a:lnTo>
                          <a:pt x="839" y="1028"/>
                        </a:lnTo>
                        <a:lnTo>
                          <a:pt x="861" y="1014"/>
                        </a:lnTo>
                        <a:lnTo>
                          <a:pt x="883" y="998"/>
                        </a:lnTo>
                        <a:lnTo>
                          <a:pt x="904" y="982"/>
                        </a:lnTo>
                        <a:lnTo>
                          <a:pt x="925" y="965"/>
                        </a:lnTo>
                        <a:lnTo>
                          <a:pt x="944" y="946"/>
                        </a:lnTo>
                        <a:lnTo>
                          <a:pt x="963" y="926"/>
                        </a:lnTo>
                        <a:lnTo>
                          <a:pt x="981" y="906"/>
                        </a:lnTo>
                        <a:lnTo>
                          <a:pt x="999" y="884"/>
                        </a:lnTo>
                        <a:lnTo>
                          <a:pt x="1015" y="861"/>
                        </a:lnTo>
                        <a:lnTo>
                          <a:pt x="1029" y="838"/>
                        </a:lnTo>
                        <a:lnTo>
                          <a:pt x="1043" y="813"/>
                        </a:lnTo>
                        <a:lnTo>
                          <a:pt x="1056" y="788"/>
                        </a:lnTo>
                        <a:lnTo>
                          <a:pt x="1067" y="762"/>
                        </a:lnTo>
                        <a:lnTo>
                          <a:pt x="1077" y="735"/>
                        </a:lnTo>
                        <a:lnTo>
                          <a:pt x="1086" y="709"/>
                        </a:lnTo>
                        <a:lnTo>
                          <a:pt x="1093" y="682"/>
                        </a:lnTo>
                        <a:lnTo>
                          <a:pt x="1099" y="655"/>
                        </a:lnTo>
                        <a:lnTo>
                          <a:pt x="1103" y="628"/>
                        </a:lnTo>
                        <a:lnTo>
                          <a:pt x="1106" y="601"/>
                        </a:lnTo>
                        <a:lnTo>
                          <a:pt x="1108" y="574"/>
                        </a:lnTo>
                        <a:lnTo>
                          <a:pt x="1108" y="548"/>
                        </a:lnTo>
                        <a:lnTo>
                          <a:pt x="1107" y="521"/>
                        </a:lnTo>
                        <a:lnTo>
                          <a:pt x="1105" y="494"/>
                        </a:lnTo>
                        <a:lnTo>
                          <a:pt x="1101" y="468"/>
                        </a:lnTo>
                        <a:lnTo>
                          <a:pt x="1097" y="442"/>
                        </a:lnTo>
                        <a:lnTo>
                          <a:pt x="1090" y="416"/>
                        </a:lnTo>
                        <a:lnTo>
                          <a:pt x="1083" y="390"/>
                        </a:lnTo>
                        <a:lnTo>
                          <a:pt x="1075" y="365"/>
                        </a:lnTo>
                        <a:lnTo>
                          <a:pt x="1065" y="340"/>
                        </a:lnTo>
                        <a:lnTo>
                          <a:pt x="1054" y="316"/>
                        </a:lnTo>
                        <a:lnTo>
                          <a:pt x="1042" y="292"/>
                        </a:lnTo>
                        <a:lnTo>
                          <a:pt x="1029" y="269"/>
                        </a:lnTo>
                        <a:lnTo>
                          <a:pt x="1015" y="246"/>
                        </a:lnTo>
                        <a:lnTo>
                          <a:pt x="1000" y="224"/>
                        </a:lnTo>
                        <a:lnTo>
                          <a:pt x="982" y="203"/>
                        </a:lnTo>
                        <a:lnTo>
                          <a:pt x="965" y="182"/>
                        </a:lnTo>
                        <a:lnTo>
                          <a:pt x="946" y="163"/>
                        </a:lnTo>
                        <a:lnTo>
                          <a:pt x="926" y="144"/>
                        </a:lnTo>
                        <a:lnTo>
                          <a:pt x="906" y="126"/>
                        </a:lnTo>
                        <a:lnTo>
                          <a:pt x="884" y="109"/>
                        </a:lnTo>
                        <a:lnTo>
                          <a:pt x="862" y="93"/>
                        </a:lnTo>
                        <a:lnTo>
                          <a:pt x="838" y="78"/>
                        </a:lnTo>
                        <a:lnTo>
                          <a:pt x="813" y="64"/>
                        </a:lnTo>
                        <a:lnTo>
                          <a:pt x="788" y="52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" name="Freeform 42">
                    <a:extLst>
                      <a:ext uri="{FF2B5EF4-FFF2-40B4-BE49-F238E27FC236}">
                        <a16:creationId xmlns:a16="http://schemas.microsoft.com/office/drawing/2014/main" id="{48975C16-ACDB-4298-8F61-1D3333452E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76639" y="5257843"/>
                    <a:ext cx="550868" cy="461966"/>
                  </a:xfrm>
                  <a:custGeom>
                    <a:avLst/>
                    <a:gdLst>
                      <a:gd name="T0" fmla="*/ 647 w 5200"/>
                      <a:gd name="T1" fmla="*/ 4358 h 4358"/>
                      <a:gd name="T2" fmla="*/ 5200 w 5200"/>
                      <a:gd name="T3" fmla="*/ 0 h 4358"/>
                      <a:gd name="T4" fmla="*/ 0 w 5200"/>
                      <a:gd name="T5" fmla="*/ 3569 h 4358"/>
                      <a:gd name="T6" fmla="*/ 16 w 5200"/>
                      <a:gd name="T7" fmla="*/ 3577 h 4358"/>
                      <a:gd name="T8" fmla="*/ 33 w 5200"/>
                      <a:gd name="T9" fmla="*/ 3588 h 4358"/>
                      <a:gd name="T10" fmla="*/ 52 w 5200"/>
                      <a:gd name="T11" fmla="*/ 3602 h 4358"/>
                      <a:gd name="T12" fmla="*/ 72 w 5200"/>
                      <a:gd name="T13" fmla="*/ 3618 h 4358"/>
                      <a:gd name="T14" fmla="*/ 94 w 5200"/>
                      <a:gd name="T15" fmla="*/ 3636 h 4358"/>
                      <a:gd name="T16" fmla="*/ 116 w 5200"/>
                      <a:gd name="T17" fmla="*/ 3656 h 4358"/>
                      <a:gd name="T18" fmla="*/ 139 w 5200"/>
                      <a:gd name="T19" fmla="*/ 3678 h 4358"/>
                      <a:gd name="T20" fmla="*/ 163 w 5200"/>
                      <a:gd name="T21" fmla="*/ 3701 h 4358"/>
                      <a:gd name="T22" fmla="*/ 188 w 5200"/>
                      <a:gd name="T23" fmla="*/ 3726 h 4358"/>
                      <a:gd name="T24" fmla="*/ 214 w 5200"/>
                      <a:gd name="T25" fmla="*/ 3753 h 4358"/>
                      <a:gd name="T26" fmla="*/ 239 w 5200"/>
                      <a:gd name="T27" fmla="*/ 3780 h 4358"/>
                      <a:gd name="T28" fmla="*/ 265 w 5200"/>
                      <a:gd name="T29" fmla="*/ 3810 h 4358"/>
                      <a:gd name="T30" fmla="*/ 318 w 5200"/>
                      <a:gd name="T31" fmla="*/ 3870 h 4358"/>
                      <a:gd name="T32" fmla="*/ 369 w 5200"/>
                      <a:gd name="T33" fmla="*/ 3932 h 4358"/>
                      <a:gd name="T34" fmla="*/ 420 w 5200"/>
                      <a:gd name="T35" fmla="*/ 3995 h 4358"/>
                      <a:gd name="T36" fmla="*/ 468 w 5200"/>
                      <a:gd name="T37" fmla="*/ 4058 h 4358"/>
                      <a:gd name="T38" fmla="*/ 491 w 5200"/>
                      <a:gd name="T39" fmla="*/ 4089 h 4358"/>
                      <a:gd name="T40" fmla="*/ 512 w 5200"/>
                      <a:gd name="T41" fmla="*/ 4120 h 4358"/>
                      <a:gd name="T42" fmla="*/ 533 w 5200"/>
                      <a:gd name="T43" fmla="*/ 4149 h 4358"/>
                      <a:gd name="T44" fmla="*/ 552 w 5200"/>
                      <a:gd name="T45" fmla="*/ 4178 h 4358"/>
                      <a:gd name="T46" fmla="*/ 570 w 5200"/>
                      <a:gd name="T47" fmla="*/ 4206 h 4358"/>
                      <a:gd name="T48" fmla="*/ 587 w 5200"/>
                      <a:gd name="T49" fmla="*/ 4232 h 4358"/>
                      <a:gd name="T50" fmla="*/ 601 w 5200"/>
                      <a:gd name="T51" fmla="*/ 4258 h 4358"/>
                      <a:gd name="T52" fmla="*/ 614 w 5200"/>
                      <a:gd name="T53" fmla="*/ 4281 h 4358"/>
                      <a:gd name="T54" fmla="*/ 627 w 5200"/>
                      <a:gd name="T55" fmla="*/ 4304 h 4358"/>
                      <a:gd name="T56" fmla="*/ 636 w 5200"/>
                      <a:gd name="T57" fmla="*/ 4324 h 4358"/>
                      <a:gd name="T58" fmla="*/ 643 w 5200"/>
                      <a:gd name="T59" fmla="*/ 4342 h 4358"/>
                      <a:gd name="T60" fmla="*/ 647 w 5200"/>
                      <a:gd name="T61" fmla="*/ 4358 h 43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5200" h="4358">
                        <a:moveTo>
                          <a:pt x="647" y="4358"/>
                        </a:moveTo>
                        <a:lnTo>
                          <a:pt x="5200" y="0"/>
                        </a:lnTo>
                        <a:lnTo>
                          <a:pt x="0" y="3569"/>
                        </a:lnTo>
                        <a:lnTo>
                          <a:pt x="16" y="3577"/>
                        </a:lnTo>
                        <a:lnTo>
                          <a:pt x="33" y="3588"/>
                        </a:lnTo>
                        <a:lnTo>
                          <a:pt x="52" y="3602"/>
                        </a:lnTo>
                        <a:lnTo>
                          <a:pt x="72" y="3618"/>
                        </a:lnTo>
                        <a:lnTo>
                          <a:pt x="94" y="3636"/>
                        </a:lnTo>
                        <a:lnTo>
                          <a:pt x="116" y="3656"/>
                        </a:lnTo>
                        <a:lnTo>
                          <a:pt x="139" y="3678"/>
                        </a:lnTo>
                        <a:lnTo>
                          <a:pt x="163" y="3701"/>
                        </a:lnTo>
                        <a:lnTo>
                          <a:pt x="188" y="3726"/>
                        </a:lnTo>
                        <a:lnTo>
                          <a:pt x="214" y="3753"/>
                        </a:lnTo>
                        <a:lnTo>
                          <a:pt x="239" y="3780"/>
                        </a:lnTo>
                        <a:lnTo>
                          <a:pt x="265" y="3810"/>
                        </a:lnTo>
                        <a:lnTo>
                          <a:pt x="318" y="3870"/>
                        </a:lnTo>
                        <a:lnTo>
                          <a:pt x="369" y="3932"/>
                        </a:lnTo>
                        <a:lnTo>
                          <a:pt x="420" y="3995"/>
                        </a:lnTo>
                        <a:lnTo>
                          <a:pt x="468" y="4058"/>
                        </a:lnTo>
                        <a:lnTo>
                          <a:pt x="491" y="4089"/>
                        </a:lnTo>
                        <a:lnTo>
                          <a:pt x="512" y="4120"/>
                        </a:lnTo>
                        <a:lnTo>
                          <a:pt x="533" y="4149"/>
                        </a:lnTo>
                        <a:lnTo>
                          <a:pt x="552" y="4178"/>
                        </a:lnTo>
                        <a:lnTo>
                          <a:pt x="570" y="4206"/>
                        </a:lnTo>
                        <a:lnTo>
                          <a:pt x="587" y="4232"/>
                        </a:lnTo>
                        <a:lnTo>
                          <a:pt x="601" y="4258"/>
                        </a:lnTo>
                        <a:lnTo>
                          <a:pt x="614" y="4281"/>
                        </a:lnTo>
                        <a:lnTo>
                          <a:pt x="627" y="4304"/>
                        </a:lnTo>
                        <a:lnTo>
                          <a:pt x="636" y="4324"/>
                        </a:lnTo>
                        <a:lnTo>
                          <a:pt x="643" y="4342"/>
                        </a:lnTo>
                        <a:lnTo>
                          <a:pt x="647" y="4358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8" name="Freeform 43">
                    <a:extLst>
                      <a:ext uri="{FF2B5EF4-FFF2-40B4-BE49-F238E27FC236}">
                        <a16:creationId xmlns:a16="http://schemas.microsoft.com/office/drawing/2014/main" id="{A29B51FE-2B24-4CFD-8B0C-0F2BA565FB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7088" y="5662613"/>
                    <a:ext cx="58738" cy="58738"/>
                  </a:xfrm>
                  <a:custGeom>
                    <a:avLst/>
                    <a:gdLst>
                      <a:gd name="T0" fmla="*/ 421 w 556"/>
                      <a:gd name="T1" fmla="*/ 39 h 556"/>
                      <a:gd name="T2" fmla="*/ 455 w 556"/>
                      <a:gd name="T3" fmla="*/ 63 h 556"/>
                      <a:gd name="T4" fmla="*/ 484 w 556"/>
                      <a:gd name="T5" fmla="*/ 92 h 556"/>
                      <a:gd name="T6" fmla="*/ 509 w 556"/>
                      <a:gd name="T7" fmla="*/ 123 h 556"/>
                      <a:gd name="T8" fmla="*/ 529 w 556"/>
                      <a:gd name="T9" fmla="*/ 158 h 556"/>
                      <a:gd name="T10" fmla="*/ 543 w 556"/>
                      <a:gd name="T11" fmla="*/ 196 h 556"/>
                      <a:gd name="T12" fmla="*/ 552 w 556"/>
                      <a:gd name="T13" fmla="*/ 235 h 556"/>
                      <a:gd name="T14" fmla="*/ 556 w 556"/>
                      <a:gd name="T15" fmla="*/ 275 h 556"/>
                      <a:gd name="T16" fmla="*/ 553 w 556"/>
                      <a:gd name="T17" fmla="*/ 315 h 556"/>
                      <a:gd name="T18" fmla="*/ 545 w 556"/>
                      <a:gd name="T19" fmla="*/ 356 h 556"/>
                      <a:gd name="T20" fmla="*/ 530 w 556"/>
                      <a:gd name="T21" fmla="*/ 395 h 556"/>
                      <a:gd name="T22" fmla="*/ 509 w 556"/>
                      <a:gd name="T23" fmla="*/ 432 h 556"/>
                      <a:gd name="T24" fmla="*/ 483 w 556"/>
                      <a:gd name="T25" fmla="*/ 465 h 556"/>
                      <a:gd name="T26" fmla="*/ 454 w 556"/>
                      <a:gd name="T27" fmla="*/ 493 h 556"/>
                      <a:gd name="T28" fmla="*/ 421 w 556"/>
                      <a:gd name="T29" fmla="*/ 516 h 556"/>
                      <a:gd name="T30" fmla="*/ 385 w 556"/>
                      <a:gd name="T31" fmla="*/ 534 h 556"/>
                      <a:gd name="T32" fmla="*/ 347 w 556"/>
                      <a:gd name="T33" fmla="*/ 547 h 556"/>
                      <a:gd name="T34" fmla="*/ 308 w 556"/>
                      <a:gd name="T35" fmla="*/ 554 h 556"/>
                      <a:gd name="T36" fmla="*/ 268 w 556"/>
                      <a:gd name="T37" fmla="*/ 556 h 556"/>
                      <a:gd name="T38" fmla="*/ 227 w 556"/>
                      <a:gd name="T39" fmla="*/ 551 h 556"/>
                      <a:gd name="T40" fmla="*/ 187 w 556"/>
                      <a:gd name="T41" fmla="*/ 540 h 556"/>
                      <a:gd name="T42" fmla="*/ 147 w 556"/>
                      <a:gd name="T43" fmla="*/ 523 h 556"/>
                      <a:gd name="T44" fmla="*/ 112 w 556"/>
                      <a:gd name="T45" fmla="*/ 501 h 556"/>
                      <a:gd name="T46" fmla="*/ 81 w 556"/>
                      <a:gd name="T47" fmla="*/ 474 h 556"/>
                      <a:gd name="T48" fmla="*/ 54 w 556"/>
                      <a:gd name="T49" fmla="*/ 443 h 556"/>
                      <a:gd name="T50" fmla="*/ 33 w 556"/>
                      <a:gd name="T51" fmla="*/ 409 h 556"/>
                      <a:gd name="T52" fmla="*/ 17 w 556"/>
                      <a:gd name="T53" fmla="*/ 373 h 556"/>
                      <a:gd name="T54" fmla="*/ 6 w 556"/>
                      <a:gd name="T55" fmla="*/ 334 h 556"/>
                      <a:gd name="T56" fmla="*/ 0 w 556"/>
                      <a:gd name="T57" fmla="*/ 294 h 556"/>
                      <a:gd name="T58" fmla="*/ 1 w 556"/>
                      <a:gd name="T59" fmla="*/ 254 h 556"/>
                      <a:gd name="T60" fmla="*/ 7 w 556"/>
                      <a:gd name="T61" fmla="*/ 213 h 556"/>
                      <a:gd name="T62" fmla="*/ 20 w 556"/>
                      <a:gd name="T63" fmla="*/ 173 h 556"/>
                      <a:gd name="T64" fmla="*/ 39 w 556"/>
                      <a:gd name="T65" fmla="*/ 135 h 556"/>
                      <a:gd name="T66" fmla="*/ 63 w 556"/>
                      <a:gd name="T67" fmla="*/ 101 h 556"/>
                      <a:gd name="T68" fmla="*/ 92 w 556"/>
                      <a:gd name="T69" fmla="*/ 71 h 556"/>
                      <a:gd name="T70" fmla="*/ 124 w 556"/>
                      <a:gd name="T71" fmla="*/ 47 h 556"/>
                      <a:gd name="T72" fmla="*/ 158 w 556"/>
                      <a:gd name="T73" fmla="*/ 27 h 556"/>
                      <a:gd name="T74" fmla="*/ 196 w 556"/>
                      <a:gd name="T75" fmla="*/ 12 h 556"/>
                      <a:gd name="T76" fmla="*/ 235 w 556"/>
                      <a:gd name="T77" fmla="*/ 3 h 556"/>
                      <a:gd name="T78" fmla="*/ 275 w 556"/>
                      <a:gd name="T79" fmla="*/ 0 h 556"/>
                      <a:gd name="T80" fmla="*/ 315 w 556"/>
                      <a:gd name="T81" fmla="*/ 2 h 556"/>
                      <a:gd name="T82" fmla="*/ 356 w 556"/>
                      <a:gd name="T83" fmla="*/ 11 h 556"/>
                      <a:gd name="T84" fmla="*/ 396 w 556"/>
                      <a:gd name="T85" fmla="*/ 26 h 5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556" h="556">
                        <a:moveTo>
                          <a:pt x="396" y="26"/>
                        </a:moveTo>
                        <a:lnTo>
                          <a:pt x="408" y="32"/>
                        </a:lnTo>
                        <a:lnTo>
                          <a:pt x="421" y="39"/>
                        </a:lnTo>
                        <a:lnTo>
                          <a:pt x="433" y="47"/>
                        </a:lnTo>
                        <a:lnTo>
                          <a:pt x="444" y="55"/>
                        </a:lnTo>
                        <a:lnTo>
                          <a:pt x="455" y="63"/>
                        </a:lnTo>
                        <a:lnTo>
                          <a:pt x="465" y="72"/>
                        </a:lnTo>
                        <a:lnTo>
                          <a:pt x="475" y="82"/>
                        </a:lnTo>
                        <a:lnTo>
                          <a:pt x="484" y="92"/>
                        </a:lnTo>
                        <a:lnTo>
                          <a:pt x="493" y="102"/>
                        </a:lnTo>
                        <a:lnTo>
                          <a:pt x="501" y="112"/>
                        </a:lnTo>
                        <a:lnTo>
                          <a:pt x="509" y="123"/>
                        </a:lnTo>
                        <a:lnTo>
                          <a:pt x="516" y="135"/>
                        </a:lnTo>
                        <a:lnTo>
                          <a:pt x="523" y="146"/>
                        </a:lnTo>
                        <a:lnTo>
                          <a:pt x="529" y="158"/>
                        </a:lnTo>
                        <a:lnTo>
                          <a:pt x="534" y="170"/>
                        </a:lnTo>
                        <a:lnTo>
                          <a:pt x="539" y="183"/>
                        </a:lnTo>
                        <a:lnTo>
                          <a:pt x="543" y="196"/>
                        </a:lnTo>
                        <a:lnTo>
                          <a:pt x="547" y="208"/>
                        </a:lnTo>
                        <a:lnTo>
                          <a:pt x="550" y="221"/>
                        </a:lnTo>
                        <a:lnTo>
                          <a:pt x="552" y="235"/>
                        </a:lnTo>
                        <a:lnTo>
                          <a:pt x="554" y="248"/>
                        </a:lnTo>
                        <a:lnTo>
                          <a:pt x="555" y="261"/>
                        </a:lnTo>
                        <a:lnTo>
                          <a:pt x="556" y="275"/>
                        </a:lnTo>
                        <a:lnTo>
                          <a:pt x="556" y="288"/>
                        </a:lnTo>
                        <a:lnTo>
                          <a:pt x="555" y="302"/>
                        </a:lnTo>
                        <a:lnTo>
                          <a:pt x="553" y="315"/>
                        </a:lnTo>
                        <a:lnTo>
                          <a:pt x="551" y="329"/>
                        </a:lnTo>
                        <a:lnTo>
                          <a:pt x="548" y="342"/>
                        </a:lnTo>
                        <a:lnTo>
                          <a:pt x="545" y="356"/>
                        </a:lnTo>
                        <a:lnTo>
                          <a:pt x="540" y="369"/>
                        </a:lnTo>
                        <a:lnTo>
                          <a:pt x="535" y="382"/>
                        </a:lnTo>
                        <a:lnTo>
                          <a:pt x="530" y="395"/>
                        </a:lnTo>
                        <a:lnTo>
                          <a:pt x="523" y="408"/>
                        </a:lnTo>
                        <a:lnTo>
                          <a:pt x="516" y="421"/>
                        </a:lnTo>
                        <a:lnTo>
                          <a:pt x="509" y="432"/>
                        </a:lnTo>
                        <a:lnTo>
                          <a:pt x="501" y="444"/>
                        </a:lnTo>
                        <a:lnTo>
                          <a:pt x="492" y="455"/>
                        </a:lnTo>
                        <a:lnTo>
                          <a:pt x="483" y="465"/>
                        </a:lnTo>
                        <a:lnTo>
                          <a:pt x="474" y="475"/>
                        </a:lnTo>
                        <a:lnTo>
                          <a:pt x="464" y="484"/>
                        </a:lnTo>
                        <a:lnTo>
                          <a:pt x="454" y="493"/>
                        </a:lnTo>
                        <a:lnTo>
                          <a:pt x="443" y="501"/>
                        </a:lnTo>
                        <a:lnTo>
                          <a:pt x="432" y="509"/>
                        </a:lnTo>
                        <a:lnTo>
                          <a:pt x="421" y="516"/>
                        </a:lnTo>
                        <a:lnTo>
                          <a:pt x="409" y="523"/>
                        </a:lnTo>
                        <a:lnTo>
                          <a:pt x="397" y="529"/>
                        </a:lnTo>
                        <a:lnTo>
                          <a:pt x="385" y="534"/>
                        </a:lnTo>
                        <a:lnTo>
                          <a:pt x="373" y="539"/>
                        </a:lnTo>
                        <a:lnTo>
                          <a:pt x="360" y="543"/>
                        </a:lnTo>
                        <a:lnTo>
                          <a:pt x="347" y="547"/>
                        </a:lnTo>
                        <a:lnTo>
                          <a:pt x="334" y="550"/>
                        </a:lnTo>
                        <a:lnTo>
                          <a:pt x="321" y="552"/>
                        </a:lnTo>
                        <a:lnTo>
                          <a:pt x="308" y="554"/>
                        </a:lnTo>
                        <a:lnTo>
                          <a:pt x="294" y="555"/>
                        </a:lnTo>
                        <a:lnTo>
                          <a:pt x="281" y="556"/>
                        </a:lnTo>
                        <a:lnTo>
                          <a:pt x="268" y="556"/>
                        </a:lnTo>
                        <a:lnTo>
                          <a:pt x="254" y="555"/>
                        </a:lnTo>
                        <a:lnTo>
                          <a:pt x="240" y="553"/>
                        </a:lnTo>
                        <a:lnTo>
                          <a:pt x="227" y="551"/>
                        </a:lnTo>
                        <a:lnTo>
                          <a:pt x="213" y="548"/>
                        </a:lnTo>
                        <a:lnTo>
                          <a:pt x="200" y="545"/>
                        </a:lnTo>
                        <a:lnTo>
                          <a:pt x="187" y="540"/>
                        </a:lnTo>
                        <a:lnTo>
                          <a:pt x="173" y="535"/>
                        </a:lnTo>
                        <a:lnTo>
                          <a:pt x="160" y="530"/>
                        </a:lnTo>
                        <a:lnTo>
                          <a:pt x="147" y="523"/>
                        </a:lnTo>
                        <a:lnTo>
                          <a:pt x="135" y="516"/>
                        </a:lnTo>
                        <a:lnTo>
                          <a:pt x="123" y="509"/>
                        </a:lnTo>
                        <a:lnTo>
                          <a:pt x="112" y="501"/>
                        </a:lnTo>
                        <a:lnTo>
                          <a:pt x="101" y="492"/>
                        </a:lnTo>
                        <a:lnTo>
                          <a:pt x="91" y="483"/>
                        </a:lnTo>
                        <a:lnTo>
                          <a:pt x="81" y="474"/>
                        </a:lnTo>
                        <a:lnTo>
                          <a:pt x="71" y="464"/>
                        </a:lnTo>
                        <a:lnTo>
                          <a:pt x="63" y="454"/>
                        </a:lnTo>
                        <a:lnTo>
                          <a:pt x="54" y="443"/>
                        </a:lnTo>
                        <a:lnTo>
                          <a:pt x="47" y="432"/>
                        </a:lnTo>
                        <a:lnTo>
                          <a:pt x="40" y="421"/>
                        </a:lnTo>
                        <a:lnTo>
                          <a:pt x="33" y="409"/>
                        </a:lnTo>
                        <a:lnTo>
                          <a:pt x="27" y="397"/>
                        </a:lnTo>
                        <a:lnTo>
                          <a:pt x="22" y="385"/>
                        </a:lnTo>
                        <a:lnTo>
                          <a:pt x="17" y="373"/>
                        </a:lnTo>
                        <a:lnTo>
                          <a:pt x="12" y="360"/>
                        </a:lnTo>
                        <a:lnTo>
                          <a:pt x="9" y="347"/>
                        </a:lnTo>
                        <a:lnTo>
                          <a:pt x="6" y="334"/>
                        </a:lnTo>
                        <a:lnTo>
                          <a:pt x="3" y="321"/>
                        </a:lnTo>
                        <a:lnTo>
                          <a:pt x="2" y="308"/>
                        </a:lnTo>
                        <a:lnTo>
                          <a:pt x="0" y="294"/>
                        </a:lnTo>
                        <a:lnTo>
                          <a:pt x="0" y="281"/>
                        </a:lnTo>
                        <a:lnTo>
                          <a:pt x="0" y="267"/>
                        </a:lnTo>
                        <a:lnTo>
                          <a:pt x="1" y="254"/>
                        </a:lnTo>
                        <a:lnTo>
                          <a:pt x="2" y="240"/>
                        </a:lnTo>
                        <a:lnTo>
                          <a:pt x="5" y="227"/>
                        </a:lnTo>
                        <a:lnTo>
                          <a:pt x="7" y="213"/>
                        </a:lnTo>
                        <a:lnTo>
                          <a:pt x="11" y="200"/>
                        </a:lnTo>
                        <a:lnTo>
                          <a:pt x="15" y="186"/>
                        </a:lnTo>
                        <a:lnTo>
                          <a:pt x="20" y="173"/>
                        </a:lnTo>
                        <a:lnTo>
                          <a:pt x="26" y="160"/>
                        </a:lnTo>
                        <a:lnTo>
                          <a:pt x="32" y="147"/>
                        </a:lnTo>
                        <a:lnTo>
                          <a:pt x="39" y="135"/>
                        </a:lnTo>
                        <a:lnTo>
                          <a:pt x="47" y="123"/>
                        </a:lnTo>
                        <a:lnTo>
                          <a:pt x="55" y="112"/>
                        </a:lnTo>
                        <a:lnTo>
                          <a:pt x="63" y="101"/>
                        </a:lnTo>
                        <a:lnTo>
                          <a:pt x="72" y="91"/>
                        </a:lnTo>
                        <a:lnTo>
                          <a:pt x="82" y="81"/>
                        </a:lnTo>
                        <a:lnTo>
                          <a:pt x="92" y="71"/>
                        </a:lnTo>
                        <a:lnTo>
                          <a:pt x="102" y="63"/>
                        </a:lnTo>
                        <a:lnTo>
                          <a:pt x="113" y="54"/>
                        </a:lnTo>
                        <a:lnTo>
                          <a:pt x="124" y="47"/>
                        </a:lnTo>
                        <a:lnTo>
                          <a:pt x="135" y="39"/>
                        </a:lnTo>
                        <a:lnTo>
                          <a:pt x="146" y="33"/>
                        </a:lnTo>
                        <a:lnTo>
                          <a:pt x="158" y="27"/>
                        </a:lnTo>
                        <a:lnTo>
                          <a:pt x="171" y="21"/>
                        </a:lnTo>
                        <a:lnTo>
                          <a:pt x="183" y="16"/>
                        </a:lnTo>
                        <a:lnTo>
                          <a:pt x="196" y="12"/>
                        </a:lnTo>
                        <a:lnTo>
                          <a:pt x="208" y="9"/>
                        </a:lnTo>
                        <a:lnTo>
                          <a:pt x="221" y="6"/>
                        </a:lnTo>
                        <a:lnTo>
                          <a:pt x="235" y="3"/>
                        </a:lnTo>
                        <a:lnTo>
                          <a:pt x="248" y="1"/>
                        </a:lnTo>
                        <a:lnTo>
                          <a:pt x="261" y="0"/>
                        </a:lnTo>
                        <a:lnTo>
                          <a:pt x="275" y="0"/>
                        </a:lnTo>
                        <a:lnTo>
                          <a:pt x="288" y="0"/>
                        </a:lnTo>
                        <a:lnTo>
                          <a:pt x="302" y="1"/>
                        </a:lnTo>
                        <a:lnTo>
                          <a:pt x="315" y="2"/>
                        </a:lnTo>
                        <a:lnTo>
                          <a:pt x="329" y="4"/>
                        </a:lnTo>
                        <a:lnTo>
                          <a:pt x="342" y="7"/>
                        </a:lnTo>
                        <a:lnTo>
                          <a:pt x="356" y="11"/>
                        </a:lnTo>
                        <a:lnTo>
                          <a:pt x="369" y="15"/>
                        </a:lnTo>
                        <a:lnTo>
                          <a:pt x="382" y="20"/>
                        </a:lnTo>
                        <a:lnTo>
                          <a:pt x="396" y="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5" name="Text Placeholder 4">
                  <a:extLst>
                    <a:ext uri="{FF2B5EF4-FFF2-40B4-BE49-F238E27FC236}">
                      <a16:creationId xmlns:a16="http://schemas.microsoft.com/office/drawing/2014/main" id="{E9013A0E-511C-4588-8965-403B0D87088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363128" y="5244720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20</a:t>
                  </a:r>
                </a:p>
              </p:txBody>
            </p:sp>
            <p:sp>
              <p:nvSpPr>
                <p:cNvPr id="16" name="Text Placeholder 4">
                  <a:extLst>
                    <a:ext uri="{FF2B5EF4-FFF2-40B4-BE49-F238E27FC236}">
                      <a16:creationId xmlns:a16="http://schemas.microsoft.com/office/drawing/2014/main" id="{2BEE0DE5-2076-4ADD-8FBC-0BF7257BD5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82969" y="4944327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40</a:t>
                  </a:r>
                </a:p>
              </p:txBody>
            </p:sp>
            <p:sp>
              <p:nvSpPr>
                <p:cNvPr id="17" name="Text Placeholder 4">
                  <a:extLst>
                    <a:ext uri="{FF2B5EF4-FFF2-40B4-BE49-F238E27FC236}">
                      <a16:creationId xmlns:a16="http://schemas.microsoft.com/office/drawing/2014/main" id="{39F5DE2A-891E-40A6-8AB1-1EF74783C7E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14384" y="4950677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80</a:t>
                  </a:r>
                </a:p>
              </p:txBody>
            </p:sp>
            <p:sp>
              <p:nvSpPr>
                <p:cNvPr id="18" name="Text Placeholder 4">
                  <a:extLst>
                    <a:ext uri="{FF2B5EF4-FFF2-40B4-BE49-F238E27FC236}">
                      <a16:creationId xmlns:a16="http://schemas.microsoft.com/office/drawing/2014/main" id="{CA876EFB-2D5E-4D91-86F8-F519C7782A9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815052" y="5278831"/>
                  <a:ext cx="364676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100</a:t>
                  </a:r>
                </a:p>
              </p:txBody>
            </p:sp>
            <p:sp>
              <p:nvSpPr>
                <p:cNvPr id="19" name="Text Placeholder 4">
                  <a:extLst>
                    <a:ext uri="{FF2B5EF4-FFF2-40B4-BE49-F238E27FC236}">
                      <a16:creationId xmlns:a16="http://schemas.microsoft.com/office/drawing/2014/main" id="{BE64B23B-B849-4172-AF16-E6B5823DAEF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5651" y="4819178"/>
                  <a:ext cx="300668" cy="246682"/>
                </a:xfrm>
                <a:prstGeom prst="rect">
                  <a:avLst/>
                </a:prstGeom>
              </p:spPr>
              <p:txBody>
                <a:bodyPr/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lnSpc>
                      <a:spcPct val="114000"/>
                    </a:lnSpc>
                    <a:buNone/>
                    <a:defRPr/>
                  </a:pPr>
                  <a:r>
                    <a:rPr lang="en-US" sz="9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  <a:cs typeface="Calibri"/>
                    </a:rPr>
                    <a:t>60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A2A46B3-B17F-40AC-9CBB-48A8A92CC3A2}"/>
                  </a:ext>
                </a:extLst>
              </p:cNvPr>
              <p:cNvGrpSpPr/>
              <p:nvPr/>
            </p:nvGrpSpPr>
            <p:grpSpPr>
              <a:xfrm>
                <a:off x="3216878" y="3487947"/>
                <a:ext cx="1735515" cy="158750"/>
                <a:chOff x="3297458" y="6140450"/>
                <a:chExt cx="1735515" cy="158750"/>
              </a:xfrm>
            </p:grpSpPr>
            <p:sp>
              <p:nvSpPr>
                <p:cNvPr id="11" name="Rounded Rectangle 8">
                  <a:extLst>
                    <a:ext uri="{FF2B5EF4-FFF2-40B4-BE49-F238E27FC236}">
                      <a16:creationId xmlns:a16="http://schemas.microsoft.com/office/drawing/2014/main" id="{62C176BE-F952-42A4-B397-4983C375BA71}"/>
                    </a:ext>
                  </a:extLst>
                </p:cNvPr>
                <p:cNvSpPr/>
                <p:nvPr/>
              </p:nvSpPr>
              <p:spPr>
                <a:xfrm>
                  <a:off x="3297458" y="6140450"/>
                  <a:ext cx="729044" cy="1587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00" dirty="0">
                      <a:latin typeface="+mj-lt"/>
                    </a:rPr>
                    <a:t>Today</a:t>
                  </a:r>
                </a:p>
              </p:txBody>
            </p:sp>
            <p:sp>
              <p:nvSpPr>
                <p:cNvPr id="12" name="Rounded Rectangle 107">
                  <a:extLst>
                    <a:ext uri="{FF2B5EF4-FFF2-40B4-BE49-F238E27FC236}">
                      <a16:creationId xmlns:a16="http://schemas.microsoft.com/office/drawing/2014/main" id="{07158B3D-530A-48D8-B899-6299CEAA4F76}"/>
                    </a:ext>
                  </a:extLst>
                </p:cNvPr>
                <p:cNvSpPr/>
                <p:nvPr/>
              </p:nvSpPr>
              <p:spPr>
                <a:xfrm>
                  <a:off x="4303929" y="6140450"/>
                  <a:ext cx="729044" cy="15875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j-lt"/>
                    </a:rPr>
                    <a:t>30 Days Ago</a:t>
                  </a:r>
                </a:p>
              </p:txBody>
            </p:sp>
          </p:grpSp>
          <p:sp>
            <p:nvSpPr>
              <p:cNvPr id="106" name="Rounded Rectangle 108">
                <a:extLst>
                  <a:ext uri="{FF2B5EF4-FFF2-40B4-BE49-F238E27FC236}">
                    <a16:creationId xmlns:a16="http://schemas.microsoft.com/office/drawing/2014/main" id="{17E2C876-CE7B-4473-A1F0-549B2D45FBBB}"/>
                  </a:ext>
                </a:extLst>
              </p:cNvPr>
              <p:cNvSpPr/>
              <p:nvPr/>
            </p:nvSpPr>
            <p:spPr>
              <a:xfrm>
                <a:off x="6145215" y="1787525"/>
                <a:ext cx="3924300" cy="2035175"/>
              </a:xfrm>
              <a:prstGeom prst="roundRect">
                <a:avLst>
                  <a:gd name="adj" fmla="val 295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82600" dist="215900" dir="5400000" sx="95000" sy="95000" algn="t" rotWithShape="0">
                  <a:schemeClr val="accent2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ounded Rectangle 112">
                <a:extLst>
                  <a:ext uri="{FF2B5EF4-FFF2-40B4-BE49-F238E27FC236}">
                    <a16:creationId xmlns:a16="http://schemas.microsoft.com/office/drawing/2014/main" id="{D704D83D-69B0-49A1-9B0B-FC7DACBDA984}"/>
                  </a:ext>
                </a:extLst>
              </p:cNvPr>
              <p:cNvSpPr/>
              <p:nvPr/>
            </p:nvSpPr>
            <p:spPr>
              <a:xfrm>
                <a:off x="6269040" y="1638300"/>
                <a:ext cx="3676650" cy="295275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  <a:effectLst>
                <a:outerShdw blurRad="177800" dist="88900" dir="5400000" sx="95000" sy="95000" algn="t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7205DFCE-76BE-4B57-972A-8F7207EDA7C5}"/>
                  </a:ext>
                </a:extLst>
              </p:cNvPr>
              <p:cNvGrpSpPr/>
              <p:nvPr/>
            </p:nvGrpSpPr>
            <p:grpSpPr>
              <a:xfrm>
                <a:off x="6348697" y="1996006"/>
                <a:ext cx="3517336" cy="1639369"/>
                <a:chOff x="2728453" y="4956518"/>
                <a:chExt cx="2935744" cy="1906378"/>
              </a:xfrm>
            </p:grpSpPr>
            <p:graphicFrame>
              <p:nvGraphicFramePr>
                <p:cNvPr id="110" name="Chart 109">
                  <a:extLst>
                    <a:ext uri="{FF2B5EF4-FFF2-40B4-BE49-F238E27FC236}">
                      <a16:creationId xmlns:a16="http://schemas.microsoft.com/office/drawing/2014/main" id="{FD69F3B8-AF4A-4B53-8057-1884BFA413A6}"/>
                    </a:ext>
                  </a:extLst>
                </p:cNvPr>
                <p:cNvGraphicFramePr/>
                <p:nvPr/>
              </p:nvGraphicFramePr>
              <p:xfrm>
                <a:off x="2728453" y="4956518"/>
                <a:ext cx="2935744" cy="190637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111" name="Rounded Rectangle 216">
                  <a:extLst>
                    <a:ext uri="{FF2B5EF4-FFF2-40B4-BE49-F238E27FC236}">
                      <a16:creationId xmlns:a16="http://schemas.microsoft.com/office/drawing/2014/main" id="{01C53E49-F267-47EA-B8F8-2EB1F51D0521}"/>
                    </a:ext>
                  </a:extLst>
                </p:cNvPr>
                <p:cNvSpPr/>
                <p:nvPr/>
              </p:nvSpPr>
              <p:spPr>
                <a:xfrm>
                  <a:off x="4344528" y="5542918"/>
                  <a:ext cx="984250" cy="14164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152400" dist="38100" dir="5400000" sx="95000" sy="95000" algn="t" rotWithShape="0">
                    <a:schemeClr val="accent2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00" dirty="0"/>
                    <a:t>Overall Compliance</a:t>
                  </a:r>
                </a:p>
              </p:txBody>
            </p:sp>
            <p:sp>
              <p:nvSpPr>
                <p:cNvPr id="112" name="Rounded Rectangle 217">
                  <a:extLst>
                    <a:ext uri="{FF2B5EF4-FFF2-40B4-BE49-F238E27FC236}">
                      <a16:creationId xmlns:a16="http://schemas.microsoft.com/office/drawing/2014/main" id="{BB6782B1-B11C-4161-9D7E-E3330F7E971A}"/>
                    </a:ext>
                  </a:extLst>
                </p:cNvPr>
                <p:cNvSpPr/>
                <p:nvPr/>
              </p:nvSpPr>
              <p:spPr>
                <a:xfrm>
                  <a:off x="4344528" y="6270967"/>
                  <a:ext cx="984250" cy="14164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>
                  <a:noFill/>
                </a:ln>
                <a:effectLst>
                  <a:outerShdw blurRad="50800" dist="38100" dir="5400000" sx="95000" sy="95000" algn="t" rotWithShape="0">
                    <a:schemeClr val="accent6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700" dirty="0"/>
                    <a:t>Overall Security Risk</a:t>
                  </a:r>
                </a:p>
              </p:txBody>
            </p:sp>
          </p:grpSp>
          <p:sp>
            <p:nvSpPr>
              <p:cNvPr id="114" name="Rounded Rectangle 226">
                <a:extLst>
                  <a:ext uri="{FF2B5EF4-FFF2-40B4-BE49-F238E27FC236}">
                    <a16:creationId xmlns:a16="http://schemas.microsoft.com/office/drawing/2014/main" id="{451D7218-0E4C-45AE-9502-C17BAF7045A9}"/>
                  </a:ext>
                </a:extLst>
              </p:cNvPr>
              <p:cNvSpPr/>
              <p:nvPr/>
            </p:nvSpPr>
            <p:spPr>
              <a:xfrm>
                <a:off x="2122485" y="4162425"/>
                <a:ext cx="3924300" cy="2035175"/>
              </a:xfrm>
              <a:prstGeom prst="roundRect">
                <a:avLst>
                  <a:gd name="adj" fmla="val 295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82600" dist="215900" dir="5400000" sx="95000" sy="95000" algn="t" rotWithShape="0">
                  <a:schemeClr val="accent3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ounded Rectangle 227">
                <a:extLst>
                  <a:ext uri="{FF2B5EF4-FFF2-40B4-BE49-F238E27FC236}">
                    <a16:creationId xmlns:a16="http://schemas.microsoft.com/office/drawing/2014/main" id="{DAC36EFC-BC8D-4BB9-9CF8-82A6C2DA22DE}"/>
                  </a:ext>
                </a:extLst>
              </p:cNvPr>
              <p:cNvSpPr/>
              <p:nvPr/>
            </p:nvSpPr>
            <p:spPr>
              <a:xfrm>
                <a:off x="2246310" y="4013200"/>
                <a:ext cx="3676650" cy="295275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  <a:effectLst>
                <a:outerShdw blurRad="177800" dist="88900" dir="5400000" sx="95000" sy="95000" algn="t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17" name="Chart 116">
                <a:extLst>
                  <a:ext uri="{FF2B5EF4-FFF2-40B4-BE49-F238E27FC236}">
                    <a16:creationId xmlns:a16="http://schemas.microsoft.com/office/drawing/2014/main" id="{C0AD274B-4D48-430F-BE78-07E4AF12F8F5}"/>
                  </a:ext>
                </a:extLst>
              </p:cNvPr>
              <p:cNvGraphicFramePr/>
              <p:nvPr/>
            </p:nvGraphicFramePr>
            <p:xfrm>
              <a:off x="2325967" y="4370906"/>
              <a:ext cx="3517336" cy="163936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19" name="Rounded Rectangle 219">
                <a:extLst>
                  <a:ext uri="{FF2B5EF4-FFF2-40B4-BE49-F238E27FC236}">
                    <a16:creationId xmlns:a16="http://schemas.microsoft.com/office/drawing/2014/main" id="{D97BF1C2-16A9-4BE3-8A72-1EB61DE31863}"/>
                  </a:ext>
                </a:extLst>
              </p:cNvPr>
              <p:cNvSpPr/>
              <p:nvPr/>
            </p:nvSpPr>
            <p:spPr>
              <a:xfrm>
                <a:off x="6145215" y="4160837"/>
                <a:ext cx="3924300" cy="2035175"/>
              </a:xfrm>
              <a:prstGeom prst="roundRect">
                <a:avLst>
                  <a:gd name="adj" fmla="val 295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482600" dist="215900" dir="5400000" sx="95000" sy="95000" algn="t" rotWithShape="0">
                  <a:schemeClr val="accent4">
                    <a:alpha val="2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ounded Rectangle 220">
                <a:extLst>
                  <a:ext uri="{FF2B5EF4-FFF2-40B4-BE49-F238E27FC236}">
                    <a16:creationId xmlns:a16="http://schemas.microsoft.com/office/drawing/2014/main" id="{C8B9DD46-DBBE-4B25-8537-1CE987421EDB}"/>
                  </a:ext>
                </a:extLst>
              </p:cNvPr>
              <p:cNvSpPr/>
              <p:nvPr/>
            </p:nvSpPr>
            <p:spPr>
              <a:xfrm>
                <a:off x="6272220" y="4013200"/>
                <a:ext cx="3676650" cy="295275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  <a:effectLst>
                <a:outerShdw blurRad="177800" dist="88900" dir="5400000" sx="95000" sy="95000" algn="t" rotWithShape="0">
                  <a:schemeClr val="accent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ounded Rectangle 231">
                <a:extLst>
                  <a:ext uri="{FF2B5EF4-FFF2-40B4-BE49-F238E27FC236}">
                    <a16:creationId xmlns:a16="http://schemas.microsoft.com/office/drawing/2014/main" id="{8E1A681A-B627-450C-9792-84E477C6A55A}"/>
                  </a:ext>
                </a:extLst>
              </p:cNvPr>
              <p:cNvSpPr/>
              <p:nvPr/>
            </p:nvSpPr>
            <p:spPr>
              <a:xfrm>
                <a:off x="6272220" y="4465699"/>
                <a:ext cx="820052" cy="334901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Asset</a:t>
                </a:r>
              </a:p>
            </p:txBody>
          </p:sp>
          <p:sp>
            <p:nvSpPr>
              <p:cNvPr id="123" name="Rounded Rectangle 232">
                <a:extLst>
                  <a:ext uri="{FF2B5EF4-FFF2-40B4-BE49-F238E27FC236}">
                    <a16:creationId xmlns:a16="http://schemas.microsoft.com/office/drawing/2014/main" id="{450ED960-6333-47CA-8904-71FDEF7B3D98}"/>
                  </a:ext>
                </a:extLst>
              </p:cNvPr>
              <p:cNvSpPr/>
              <p:nvPr/>
            </p:nvSpPr>
            <p:spPr>
              <a:xfrm>
                <a:off x="7118817" y="4465699"/>
                <a:ext cx="697396" cy="334901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Owner</a:t>
                </a:r>
              </a:p>
            </p:txBody>
          </p:sp>
          <p:sp>
            <p:nvSpPr>
              <p:cNvPr id="124" name="Rounded Rectangle 233">
                <a:extLst>
                  <a:ext uri="{FF2B5EF4-FFF2-40B4-BE49-F238E27FC236}">
                    <a16:creationId xmlns:a16="http://schemas.microsoft.com/office/drawing/2014/main" id="{AFFECA44-A2E7-4D73-9370-85DB51BF0210}"/>
                  </a:ext>
                </a:extLst>
              </p:cNvPr>
              <p:cNvSpPr/>
              <p:nvPr/>
            </p:nvSpPr>
            <p:spPr>
              <a:xfrm>
                <a:off x="7842758" y="4465699"/>
                <a:ext cx="1099961" cy="334901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Criticality</a:t>
                </a:r>
              </a:p>
            </p:txBody>
          </p:sp>
          <p:sp>
            <p:nvSpPr>
              <p:cNvPr id="125" name="Rounded Rectangle 234">
                <a:extLst>
                  <a:ext uri="{FF2B5EF4-FFF2-40B4-BE49-F238E27FC236}">
                    <a16:creationId xmlns:a16="http://schemas.microsoft.com/office/drawing/2014/main" id="{91C4A510-1001-418C-A308-9C4F058643A9}"/>
                  </a:ext>
                </a:extLst>
              </p:cNvPr>
              <p:cNvSpPr/>
              <p:nvPr/>
            </p:nvSpPr>
            <p:spPr>
              <a:xfrm>
                <a:off x="8971567" y="4465699"/>
                <a:ext cx="977304" cy="334901"/>
              </a:xfrm>
              <a:prstGeom prst="roundRect">
                <a:avLst>
                  <a:gd name="adj" fmla="val 873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Risk</a:t>
                </a:r>
              </a:p>
            </p:txBody>
          </p:sp>
          <p:sp>
            <p:nvSpPr>
              <p:cNvPr id="128" name="Text Placeholder 4">
                <a:extLst>
                  <a:ext uri="{FF2B5EF4-FFF2-40B4-BE49-F238E27FC236}">
                    <a16:creationId xmlns:a16="http://schemas.microsoft.com/office/drawing/2014/main" id="{5A6FF1A9-89F9-46E0-A9C4-1719AF9FB3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6440" y="4839807"/>
                <a:ext cx="616279" cy="1318586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6"/>
                    </a:solidFill>
                    <a:latin typeface="+mj-lt"/>
                    <a:cs typeface="Calibri"/>
                  </a:rPr>
                  <a:t>High</a:t>
                </a:r>
              </a:p>
              <a:p>
                <a:pPr marL="0" indent="0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6"/>
                    </a:solidFill>
                    <a:cs typeface="Calibri"/>
                  </a:rPr>
                  <a:t>High</a:t>
                </a:r>
              </a:p>
              <a:p>
                <a:pPr marL="0" indent="0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6"/>
                    </a:solidFill>
                    <a:cs typeface="Calibri"/>
                  </a:rPr>
                  <a:t>High</a:t>
                </a:r>
              </a:p>
              <a:p>
                <a:pPr marL="0" indent="0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6"/>
                    </a:solidFill>
                    <a:cs typeface="Calibri"/>
                  </a:rPr>
                  <a:t>High</a:t>
                </a:r>
              </a:p>
              <a:p>
                <a:pPr marL="0" indent="0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3"/>
                    </a:solidFill>
                    <a:latin typeface="+mj-lt"/>
                    <a:cs typeface="Calibri"/>
                  </a:rPr>
                  <a:t>Medium</a:t>
                </a:r>
              </a:p>
            </p:txBody>
          </p:sp>
          <p:sp>
            <p:nvSpPr>
              <p:cNvPr id="129" name="Rounded Rectangle 240">
                <a:extLst>
                  <a:ext uri="{FF2B5EF4-FFF2-40B4-BE49-F238E27FC236}">
                    <a16:creationId xmlns:a16="http://schemas.microsoft.com/office/drawing/2014/main" id="{891D31E1-F489-406E-9206-792C675A465D}"/>
                  </a:ext>
                </a:extLst>
              </p:cNvPr>
              <p:cNvSpPr/>
              <p:nvPr/>
            </p:nvSpPr>
            <p:spPr>
              <a:xfrm>
                <a:off x="7842758" y="4915452"/>
                <a:ext cx="483682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Rounded Rectangle 241">
                <a:extLst>
                  <a:ext uri="{FF2B5EF4-FFF2-40B4-BE49-F238E27FC236}">
                    <a16:creationId xmlns:a16="http://schemas.microsoft.com/office/drawing/2014/main" id="{A449146B-3ED5-4745-BC62-D11C435FA826}"/>
                  </a:ext>
                </a:extLst>
              </p:cNvPr>
              <p:cNvSpPr/>
              <p:nvPr/>
            </p:nvSpPr>
            <p:spPr>
              <a:xfrm>
                <a:off x="7842758" y="4915452"/>
                <a:ext cx="394782" cy="113748"/>
              </a:xfrm>
              <a:prstGeom prst="roundRect">
                <a:avLst/>
              </a:prstGeom>
              <a:solidFill>
                <a:schemeClr val="accent6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ounded Rectangle 242">
                <a:extLst>
                  <a:ext uri="{FF2B5EF4-FFF2-40B4-BE49-F238E27FC236}">
                    <a16:creationId xmlns:a16="http://schemas.microsoft.com/office/drawing/2014/main" id="{73A26850-FAA9-44F7-809D-BAF0DF2FD5C4}"/>
                  </a:ext>
                </a:extLst>
              </p:cNvPr>
              <p:cNvSpPr/>
              <p:nvPr/>
            </p:nvSpPr>
            <p:spPr>
              <a:xfrm>
                <a:off x="7842758" y="5163185"/>
                <a:ext cx="483682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ounded Rectangle 243">
                <a:extLst>
                  <a:ext uri="{FF2B5EF4-FFF2-40B4-BE49-F238E27FC236}">
                    <a16:creationId xmlns:a16="http://schemas.microsoft.com/office/drawing/2014/main" id="{9A942064-B610-48DC-83EF-CEA75D140687}"/>
                  </a:ext>
                </a:extLst>
              </p:cNvPr>
              <p:cNvSpPr/>
              <p:nvPr/>
            </p:nvSpPr>
            <p:spPr>
              <a:xfrm>
                <a:off x="7842758" y="5163185"/>
                <a:ext cx="352713" cy="113748"/>
              </a:xfrm>
              <a:prstGeom prst="roundRect">
                <a:avLst/>
              </a:prstGeom>
              <a:solidFill>
                <a:schemeClr val="accent6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ounded Rectangle 244">
                <a:extLst>
                  <a:ext uri="{FF2B5EF4-FFF2-40B4-BE49-F238E27FC236}">
                    <a16:creationId xmlns:a16="http://schemas.microsoft.com/office/drawing/2014/main" id="{E4C5354B-5500-490B-A1B8-2396E0EF4CA3}"/>
                  </a:ext>
                </a:extLst>
              </p:cNvPr>
              <p:cNvSpPr/>
              <p:nvPr/>
            </p:nvSpPr>
            <p:spPr>
              <a:xfrm>
                <a:off x="7842758" y="5407817"/>
                <a:ext cx="483682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ounded Rectangle 245">
                <a:extLst>
                  <a:ext uri="{FF2B5EF4-FFF2-40B4-BE49-F238E27FC236}">
                    <a16:creationId xmlns:a16="http://schemas.microsoft.com/office/drawing/2014/main" id="{F85B73FE-AD11-4D67-890C-B947920A9F24}"/>
                  </a:ext>
                </a:extLst>
              </p:cNvPr>
              <p:cNvSpPr/>
              <p:nvPr/>
            </p:nvSpPr>
            <p:spPr>
              <a:xfrm>
                <a:off x="7842758" y="5407817"/>
                <a:ext cx="426532" cy="113748"/>
              </a:xfrm>
              <a:prstGeom prst="roundRect">
                <a:avLst/>
              </a:prstGeom>
              <a:solidFill>
                <a:schemeClr val="accent6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ounded Rectangle 246">
                <a:extLst>
                  <a:ext uri="{FF2B5EF4-FFF2-40B4-BE49-F238E27FC236}">
                    <a16:creationId xmlns:a16="http://schemas.microsoft.com/office/drawing/2014/main" id="{ED489B2F-7E90-499C-905F-625AFF50A018}"/>
                  </a:ext>
                </a:extLst>
              </p:cNvPr>
              <p:cNvSpPr/>
              <p:nvPr/>
            </p:nvSpPr>
            <p:spPr>
              <a:xfrm>
                <a:off x="7842758" y="5669202"/>
                <a:ext cx="483682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ounded Rectangle 247">
                <a:extLst>
                  <a:ext uri="{FF2B5EF4-FFF2-40B4-BE49-F238E27FC236}">
                    <a16:creationId xmlns:a16="http://schemas.microsoft.com/office/drawing/2014/main" id="{8AC57A27-7E5A-4A95-84FF-9F9B1EEBF1A5}"/>
                  </a:ext>
                </a:extLst>
              </p:cNvPr>
              <p:cNvSpPr/>
              <p:nvPr/>
            </p:nvSpPr>
            <p:spPr>
              <a:xfrm>
                <a:off x="7842758" y="5669202"/>
                <a:ext cx="352713" cy="113748"/>
              </a:xfrm>
              <a:prstGeom prst="roundRect">
                <a:avLst/>
              </a:prstGeom>
              <a:solidFill>
                <a:schemeClr val="accent6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Rounded Rectangle 248">
                <a:extLst>
                  <a:ext uri="{FF2B5EF4-FFF2-40B4-BE49-F238E27FC236}">
                    <a16:creationId xmlns:a16="http://schemas.microsoft.com/office/drawing/2014/main" id="{E894D86A-DD35-45A6-833F-72C54F699B2E}"/>
                  </a:ext>
                </a:extLst>
              </p:cNvPr>
              <p:cNvSpPr/>
              <p:nvPr/>
            </p:nvSpPr>
            <p:spPr>
              <a:xfrm>
                <a:off x="7842758" y="5913797"/>
                <a:ext cx="483682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ounded Rectangle 249">
                <a:extLst>
                  <a:ext uri="{FF2B5EF4-FFF2-40B4-BE49-F238E27FC236}">
                    <a16:creationId xmlns:a16="http://schemas.microsoft.com/office/drawing/2014/main" id="{1B558CD9-5ABD-49A8-A88C-6B67667F59C8}"/>
                  </a:ext>
                </a:extLst>
              </p:cNvPr>
              <p:cNvSpPr/>
              <p:nvPr/>
            </p:nvSpPr>
            <p:spPr>
              <a:xfrm>
                <a:off x="7842758" y="5913797"/>
                <a:ext cx="295563" cy="113748"/>
              </a:xfrm>
              <a:prstGeom prst="roundRect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Text Placeholder 4">
                <a:extLst>
                  <a:ext uri="{FF2B5EF4-FFF2-40B4-BE49-F238E27FC236}">
                    <a16:creationId xmlns:a16="http://schemas.microsoft.com/office/drawing/2014/main" id="{95FEECCB-3492-42F1-B574-82232C1E11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613457" y="4839807"/>
                <a:ext cx="335413" cy="1318586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6"/>
                    </a:solidFill>
                    <a:latin typeface="+mj-lt"/>
                    <a:cs typeface="Calibri"/>
                  </a:rPr>
                  <a:t>94</a:t>
                </a:r>
              </a:p>
              <a:p>
                <a:pPr marL="0" indent="0" algn="r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6"/>
                    </a:solidFill>
                    <a:latin typeface="+mj-lt"/>
                    <a:cs typeface="Calibri"/>
                  </a:rPr>
                  <a:t>88</a:t>
                </a:r>
              </a:p>
              <a:p>
                <a:pPr marL="0" indent="0" algn="r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3"/>
                    </a:solidFill>
                    <a:latin typeface="+mj-lt"/>
                    <a:cs typeface="Calibri"/>
                  </a:rPr>
                  <a:t>65</a:t>
                </a:r>
              </a:p>
              <a:p>
                <a:pPr marL="0" indent="0" algn="r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3"/>
                    </a:solidFill>
                    <a:latin typeface="+mj-lt"/>
                    <a:cs typeface="Calibri"/>
                  </a:rPr>
                  <a:t>61</a:t>
                </a:r>
              </a:p>
              <a:p>
                <a:pPr marL="0" indent="0" algn="r">
                  <a:lnSpc>
                    <a:spcPct val="114000"/>
                  </a:lnSpc>
                  <a:spcBef>
                    <a:spcPts val="600"/>
                  </a:spcBef>
                  <a:buNone/>
                  <a:defRPr/>
                </a:pPr>
                <a:r>
                  <a:rPr lang="en-US" sz="1000" dirty="0">
                    <a:solidFill>
                      <a:schemeClr val="accent3"/>
                    </a:solidFill>
                    <a:latin typeface="+mj-lt"/>
                    <a:cs typeface="Calibri"/>
                  </a:rPr>
                  <a:t>59</a:t>
                </a:r>
              </a:p>
            </p:txBody>
          </p:sp>
          <p:sp>
            <p:nvSpPr>
              <p:cNvPr id="140" name="Rounded Rectangle 251">
                <a:extLst>
                  <a:ext uri="{FF2B5EF4-FFF2-40B4-BE49-F238E27FC236}">
                    <a16:creationId xmlns:a16="http://schemas.microsoft.com/office/drawing/2014/main" id="{2B0514F1-C027-420E-BAEA-0AD8495E02A1}"/>
                  </a:ext>
                </a:extLst>
              </p:cNvPr>
              <p:cNvSpPr/>
              <p:nvPr/>
            </p:nvSpPr>
            <p:spPr>
              <a:xfrm>
                <a:off x="8969263" y="4915452"/>
                <a:ext cx="685915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Rounded Rectangle 252">
                <a:extLst>
                  <a:ext uri="{FF2B5EF4-FFF2-40B4-BE49-F238E27FC236}">
                    <a16:creationId xmlns:a16="http://schemas.microsoft.com/office/drawing/2014/main" id="{7FE383B6-DC2A-4D4A-A1D3-5EE6F4157BEF}"/>
                  </a:ext>
                </a:extLst>
              </p:cNvPr>
              <p:cNvSpPr/>
              <p:nvPr/>
            </p:nvSpPr>
            <p:spPr>
              <a:xfrm>
                <a:off x="8969263" y="4915452"/>
                <a:ext cx="648272" cy="113748"/>
              </a:xfrm>
              <a:prstGeom prst="roundRect">
                <a:avLst/>
              </a:prstGeom>
              <a:solidFill>
                <a:schemeClr val="accent6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Rounded Rectangle 253">
                <a:extLst>
                  <a:ext uri="{FF2B5EF4-FFF2-40B4-BE49-F238E27FC236}">
                    <a16:creationId xmlns:a16="http://schemas.microsoft.com/office/drawing/2014/main" id="{1DA2B388-4688-4553-8C27-54E31DF1BF53}"/>
                  </a:ext>
                </a:extLst>
              </p:cNvPr>
              <p:cNvSpPr/>
              <p:nvPr/>
            </p:nvSpPr>
            <p:spPr>
              <a:xfrm>
                <a:off x="8969263" y="5163185"/>
                <a:ext cx="685915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Rounded Rectangle 254">
                <a:extLst>
                  <a:ext uri="{FF2B5EF4-FFF2-40B4-BE49-F238E27FC236}">
                    <a16:creationId xmlns:a16="http://schemas.microsoft.com/office/drawing/2014/main" id="{46B8310A-C0E5-4CCA-8DAF-E0951C9A7EAB}"/>
                  </a:ext>
                </a:extLst>
              </p:cNvPr>
              <p:cNvSpPr/>
              <p:nvPr/>
            </p:nvSpPr>
            <p:spPr>
              <a:xfrm>
                <a:off x="8969264" y="5163185"/>
                <a:ext cx="604870" cy="113748"/>
              </a:xfrm>
              <a:prstGeom prst="roundRect">
                <a:avLst/>
              </a:prstGeom>
              <a:solidFill>
                <a:schemeClr val="accent6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ounded Rectangle 255">
                <a:extLst>
                  <a:ext uri="{FF2B5EF4-FFF2-40B4-BE49-F238E27FC236}">
                    <a16:creationId xmlns:a16="http://schemas.microsoft.com/office/drawing/2014/main" id="{46516827-A925-4EE5-8FF2-78CE4589B5B1}"/>
                  </a:ext>
                </a:extLst>
              </p:cNvPr>
              <p:cNvSpPr/>
              <p:nvPr/>
            </p:nvSpPr>
            <p:spPr>
              <a:xfrm>
                <a:off x="8969263" y="5407817"/>
                <a:ext cx="685915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Rounded Rectangle 256">
                <a:extLst>
                  <a:ext uri="{FF2B5EF4-FFF2-40B4-BE49-F238E27FC236}">
                    <a16:creationId xmlns:a16="http://schemas.microsoft.com/office/drawing/2014/main" id="{D4E926E7-F001-4576-83EA-774C37FC08DA}"/>
                  </a:ext>
                </a:extLst>
              </p:cNvPr>
              <p:cNvSpPr/>
              <p:nvPr/>
            </p:nvSpPr>
            <p:spPr>
              <a:xfrm>
                <a:off x="8969264" y="5407817"/>
                <a:ext cx="543838" cy="113748"/>
              </a:xfrm>
              <a:prstGeom prst="roundRect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Rounded Rectangle 257">
                <a:extLst>
                  <a:ext uri="{FF2B5EF4-FFF2-40B4-BE49-F238E27FC236}">
                    <a16:creationId xmlns:a16="http://schemas.microsoft.com/office/drawing/2014/main" id="{71A5852A-EA34-4A66-B35D-6AA3DC2C5D13}"/>
                  </a:ext>
                </a:extLst>
              </p:cNvPr>
              <p:cNvSpPr/>
              <p:nvPr/>
            </p:nvSpPr>
            <p:spPr>
              <a:xfrm>
                <a:off x="8969263" y="5669202"/>
                <a:ext cx="685915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ounded Rectangle 258">
                <a:extLst>
                  <a:ext uri="{FF2B5EF4-FFF2-40B4-BE49-F238E27FC236}">
                    <a16:creationId xmlns:a16="http://schemas.microsoft.com/office/drawing/2014/main" id="{80CE0BB8-F409-497D-A50A-FD90FDF91C1A}"/>
                  </a:ext>
                </a:extLst>
              </p:cNvPr>
              <p:cNvSpPr/>
              <p:nvPr/>
            </p:nvSpPr>
            <p:spPr>
              <a:xfrm>
                <a:off x="8969264" y="5669202"/>
                <a:ext cx="500187" cy="113748"/>
              </a:xfrm>
              <a:prstGeom prst="roundRect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ounded Rectangle 259">
                <a:extLst>
                  <a:ext uri="{FF2B5EF4-FFF2-40B4-BE49-F238E27FC236}">
                    <a16:creationId xmlns:a16="http://schemas.microsoft.com/office/drawing/2014/main" id="{C6707D8B-8544-409F-B445-4BA9C31840C3}"/>
                  </a:ext>
                </a:extLst>
              </p:cNvPr>
              <p:cNvSpPr/>
              <p:nvPr/>
            </p:nvSpPr>
            <p:spPr>
              <a:xfrm>
                <a:off x="8969263" y="5913797"/>
                <a:ext cx="685915" cy="113748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ounded Rectangle 260">
                <a:extLst>
                  <a:ext uri="{FF2B5EF4-FFF2-40B4-BE49-F238E27FC236}">
                    <a16:creationId xmlns:a16="http://schemas.microsoft.com/office/drawing/2014/main" id="{BD6E99B6-AEDE-4FEB-BE41-9425837F0B63}"/>
                  </a:ext>
                </a:extLst>
              </p:cNvPr>
              <p:cNvSpPr/>
              <p:nvPr/>
            </p:nvSpPr>
            <p:spPr>
              <a:xfrm>
                <a:off x="8969264" y="5913797"/>
                <a:ext cx="419141" cy="113748"/>
              </a:xfrm>
              <a:prstGeom prst="roundRect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8A4F496-F7FA-4709-88B4-E789F57DFF84}"/>
                  </a:ext>
                </a:extLst>
              </p:cNvPr>
              <p:cNvSpPr/>
              <p:nvPr/>
            </p:nvSpPr>
            <p:spPr>
              <a:xfrm>
                <a:off x="6068827" y="3995616"/>
                <a:ext cx="3924300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>
                    <a:solidFill>
                      <a:schemeClr val="bg1"/>
                    </a:solidFill>
                    <a:latin typeface="+mj-lt"/>
                    <a:cs typeface="Segoe UI Light" panose="020B0502040204020203" pitchFamily="34" charset="0"/>
                  </a:rPr>
                  <a:t>A wonderful serenity has taken possession</a:t>
                </a:r>
                <a:endParaRPr lang="en-US" sz="1400" dirty="0">
                  <a:solidFill>
                    <a:schemeClr val="bg1"/>
                  </a:solidFill>
                  <a:latin typeface="+mj-lt"/>
                  <a:cs typeface="Segoe UI Light" panose="020B0502040204020203" pitchFamily="34" charset="0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BDEE516D-E126-49FF-92B7-EB29BF604D25}"/>
                  </a:ext>
                </a:extLst>
              </p:cNvPr>
              <p:cNvSpPr/>
              <p:nvPr/>
            </p:nvSpPr>
            <p:spPr>
              <a:xfrm>
                <a:off x="6539415" y="1610015"/>
                <a:ext cx="3243760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+mj-lt"/>
                    <a:cs typeface="Segoe UI Light" panose="020B0502040204020203" pitchFamily="34" charset="0"/>
                  </a:rPr>
                  <a:t>A wonderful serenity has taken possession</a:t>
                </a: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AB8AFA95-DDF6-44B1-9C98-A5D725F18EAD}"/>
                  </a:ext>
                </a:extLst>
              </p:cNvPr>
              <p:cNvSpPr/>
              <p:nvPr/>
            </p:nvSpPr>
            <p:spPr>
              <a:xfrm>
                <a:off x="2499273" y="1610015"/>
                <a:ext cx="3243760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+mj-lt"/>
                    <a:cs typeface="Segoe UI Light" panose="020B0502040204020203" pitchFamily="34" charset="0"/>
                  </a:rPr>
                  <a:t>A wonderful serenity has taken possession</a:t>
                </a: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F86CFAAE-34C6-4942-8C38-53D0C11DFE23}"/>
                  </a:ext>
                </a:extLst>
              </p:cNvPr>
              <p:cNvSpPr/>
              <p:nvPr/>
            </p:nvSpPr>
            <p:spPr>
              <a:xfrm>
                <a:off x="2159003" y="3970437"/>
                <a:ext cx="3924300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+mj-lt"/>
                    <a:cs typeface="Segoe UI Light" panose="020B0502040204020203" pitchFamily="34" charset="0"/>
                  </a:rPr>
                  <a:t>A wonderful serenity has taken possession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C6EF5E56-8D04-4625-8F5F-151EE2B22EBA}"/>
                  </a:ext>
                </a:extLst>
              </p:cNvPr>
              <p:cNvSpPr/>
              <p:nvPr/>
            </p:nvSpPr>
            <p:spPr>
              <a:xfrm>
                <a:off x="2262391" y="1991195"/>
                <a:ext cx="1670675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serenity</a:t>
                </a: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93895299-7173-4DFC-AD56-EC04D4A7FBF3}"/>
                  </a:ext>
                </a:extLst>
              </p:cNvPr>
              <p:cNvSpPr/>
              <p:nvPr/>
            </p:nvSpPr>
            <p:spPr>
              <a:xfrm>
                <a:off x="4279851" y="1991195"/>
                <a:ext cx="1670675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serenity</a:t>
                </a:r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3AF63D34-91AE-4471-A848-9B4EE70BA65C}"/>
                  </a:ext>
                </a:extLst>
              </p:cNvPr>
              <p:cNvSpPr/>
              <p:nvPr/>
            </p:nvSpPr>
            <p:spPr>
              <a:xfrm rot="16200000">
                <a:off x="5686760" y="2732237"/>
                <a:ext cx="1670675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serenity</a:t>
                </a: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A70AA72C-A73D-472E-BF7C-C0B6A9E75FF4}"/>
                  </a:ext>
                </a:extLst>
              </p:cNvPr>
              <p:cNvSpPr/>
              <p:nvPr/>
            </p:nvSpPr>
            <p:spPr>
              <a:xfrm rot="16200000">
                <a:off x="1611363" y="5081808"/>
                <a:ext cx="1670675" cy="333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serenity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1A41F562-CF49-41F6-80D4-73D0499B3D33}"/>
                  </a:ext>
                </a:extLst>
              </p:cNvPr>
              <p:cNvSpPr txBox="1"/>
              <p:nvPr/>
            </p:nvSpPr>
            <p:spPr>
              <a:xfrm>
                <a:off x="6269997" y="4873513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EE59597C-8934-4011-979F-18C6B4BECEA1}"/>
                  </a:ext>
                </a:extLst>
              </p:cNvPr>
              <p:cNvSpPr txBox="1"/>
              <p:nvPr/>
            </p:nvSpPr>
            <p:spPr>
              <a:xfrm>
                <a:off x="7056523" y="4872961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C6CD1662-2893-4B3B-BDFC-698467508ED3}"/>
                  </a:ext>
                </a:extLst>
              </p:cNvPr>
              <p:cNvSpPr txBox="1"/>
              <p:nvPr/>
            </p:nvSpPr>
            <p:spPr>
              <a:xfrm>
                <a:off x="6269997" y="5102136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CFF2D99D-A938-4FA9-857E-CBD3E916A00B}"/>
                  </a:ext>
                </a:extLst>
              </p:cNvPr>
              <p:cNvSpPr txBox="1"/>
              <p:nvPr/>
            </p:nvSpPr>
            <p:spPr>
              <a:xfrm>
                <a:off x="7056523" y="5101584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47D13C62-B7BB-448D-B53B-FF7A38F94D89}"/>
                  </a:ext>
                </a:extLst>
              </p:cNvPr>
              <p:cNvSpPr txBox="1"/>
              <p:nvPr/>
            </p:nvSpPr>
            <p:spPr>
              <a:xfrm>
                <a:off x="6269997" y="5339086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87324745-FFF2-4A1D-A888-CD9DC571B29C}"/>
                  </a:ext>
                </a:extLst>
              </p:cNvPr>
              <p:cNvSpPr txBox="1"/>
              <p:nvPr/>
            </p:nvSpPr>
            <p:spPr>
              <a:xfrm>
                <a:off x="7056523" y="5338534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8FC39A43-3A4C-4FBB-9A4D-5C9FFB0A6464}"/>
                  </a:ext>
                </a:extLst>
              </p:cNvPr>
              <p:cNvSpPr txBox="1"/>
              <p:nvPr/>
            </p:nvSpPr>
            <p:spPr>
              <a:xfrm>
                <a:off x="6269997" y="5609833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241F4A81-16A6-4A3F-AFBA-07AE0101A855}"/>
                  </a:ext>
                </a:extLst>
              </p:cNvPr>
              <p:cNvSpPr txBox="1"/>
              <p:nvPr/>
            </p:nvSpPr>
            <p:spPr>
              <a:xfrm>
                <a:off x="7056523" y="5609281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D2A0BAD8-2B4D-478F-A910-2C2140094ACC}"/>
                  </a:ext>
                </a:extLst>
              </p:cNvPr>
              <p:cNvSpPr txBox="1"/>
              <p:nvPr/>
            </p:nvSpPr>
            <p:spPr>
              <a:xfrm>
                <a:off x="6269997" y="5846773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9B173A00-BA20-4D64-9823-34030A34847C}"/>
                  </a:ext>
                </a:extLst>
              </p:cNvPr>
              <p:cNvSpPr txBox="1"/>
              <p:nvPr/>
            </p:nvSpPr>
            <p:spPr>
              <a:xfrm>
                <a:off x="7056523" y="5846221"/>
                <a:ext cx="820052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Light" panose="020B0502040204020203" pitchFamily="34" charset="0"/>
                  </a:rPr>
                  <a:t>A wonderful </a:t>
                </a:r>
                <a:endParaRPr lang="en-ID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4888CCE-13C2-41EE-B78B-E8B2A8CC0783}"/>
                </a:ext>
              </a:extLst>
            </p:cNvPr>
            <p:cNvSpPr txBox="1"/>
            <p:nvPr/>
          </p:nvSpPr>
          <p:spPr>
            <a:xfrm>
              <a:off x="1220691" y="623581"/>
              <a:ext cx="9696689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Compliance Dashboard Infographic</a:t>
              </a:r>
              <a:endParaRPr lang="en-ID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37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1DBC10CB-7F44-43C4-85CD-B3F98E280F39}"/>
              </a:ext>
            </a:extLst>
          </p:cNvPr>
          <p:cNvSpPr/>
          <p:nvPr/>
        </p:nvSpPr>
        <p:spPr>
          <a:xfrm>
            <a:off x="2776922" y="4454077"/>
            <a:ext cx="1117264" cy="1117264"/>
          </a:xfrm>
          <a:prstGeom prst="ellipse">
            <a:avLst/>
          </a:prstGeom>
          <a:ln w="25400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AE18D99-AA69-45C9-910E-DB8C329BDE53}"/>
              </a:ext>
            </a:extLst>
          </p:cNvPr>
          <p:cNvSpPr/>
          <p:nvPr/>
        </p:nvSpPr>
        <p:spPr>
          <a:xfrm flipH="1">
            <a:off x="2776922" y="4454077"/>
            <a:ext cx="1117264" cy="1117264"/>
          </a:xfrm>
          <a:prstGeom prst="arc">
            <a:avLst>
              <a:gd name="adj1" fmla="val 16200000"/>
              <a:gd name="adj2" fmla="val 13793210"/>
            </a:avLst>
          </a:prstGeom>
          <a:ln w="152400" cap="rnd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016D8B-6BDF-4CB0-9C32-3AAF53F21E50}"/>
              </a:ext>
            </a:extLst>
          </p:cNvPr>
          <p:cNvSpPr txBox="1"/>
          <p:nvPr/>
        </p:nvSpPr>
        <p:spPr>
          <a:xfrm rot="20902237">
            <a:off x="2900688" y="4892634"/>
            <a:ext cx="869734" cy="35588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95%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FFB1DF7-2048-4AC5-9E34-E5E659E28698}"/>
              </a:ext>
            </a:extLst>
          </p:cNvPr>
          <p:cNvSpPr/>
          <p:nvPr/>
        </p:nvSpPr>
        <p:spPr>
          <a:xfrm>
            <a:off x="5525264" y="4454077"/>
            <a:ext cx="1117264" cy="1117264"/>
          </a:xfrm>
          <a:prstGeom prst="ellipse">
            <a:avLst/>
          </a:prstGeom>
          <a:ln w="25400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EB8B8ADF-7F7C-4CA8-B350-EF2644620283}"/>
              </a:ext>
            </a:extLst>
          </p:cNvPr>
          <p:cNvSpPr/>
          <p:nvPr/>
        </p:nvSpPr>
        <p:spPr>
          <a:xfrm flipH="1">
            <a:off x="5525264" y="4454077"/>
            <a:ext cx="1117264" cy="1117264"/>
          </a:xfrm>
          <a:prstGeom prst="arc">
            <a:avLst>
              <a:gd name="adj1" fmla="val 16200000"/>
              <a:gd name="adj2" fmla="val 10102649"/>
            </a:avLst>
          </a:prstGeom>
          <a:solidFill>
            <a:schemeClr val="bg1"/>
          </a:solidFill>
          <a:ln w="1524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3F61F4-F64D-40D7-BEC2-74998C5BD190}"/>
              </a:ext>
            </a:extLst>
          </p:cNvPr>
          <p:cNvSpPr txBox="1"/>
          <p:nvPr/>
        </p:nvSpPr>
        <p:spPr>
          <a:xfrm rot="20902237">
            <a:off x="5649029" y="4939111"/>
            <a:ext cx="869734" cy="2629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75%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CF424B-5737-4679-BAED-CD78A0AE541B}"/>
              </a:ext>
            </a:extLst>
          </p:cNvPr>
          <p:cNvSpPr/>
          <p:nvPr/>
        </p:nvSpPr>
        <p:spPr>
          <a:xfrm>
            <a:off x="8313497" y="4454077"/>
            <a:ext cx="1117264" cy="1117264"/>
          </a:xfrm>
          <a:prstGeom prst="ellipse">
            <a:avLst/>
          </a:prstGeom>
          <a:ln w="254000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75A014FE-0FC1-4868-A2CE-A71D1D4A9F1E}"/>
              </a:ext>
            </a:extLst>
          </p:cNvPr>
          <p:cNvSpPr/>
          <p:nvPr/>
        </p:nvSpPr>
        <p:spPr>
          <a:xfrm flipH="1" flipV="1">
            <a:off x="8313497" y="4454077"/>
            <a:ext cx="1117264" cy="1117264"/>
          </a:xfrm>
          <a:prstGeom prst="arc">
            <a:avLst>
              <a:gd name="adj1" fmla="val 14566353"/>
              <a:gd name="adj2" fmla="val 5667719"/>
            </a:avLst>
          </a:prstGeom>
          <a:ln w="152400" cap="rnd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EF2965-9451-4B23-B058-21844ED50BD4}"/>
              </a:ext>
            </a:extLst>
          </p:cNvPr>
          <p:cNvSpPr txBox="1"/>
          <p:nvPr/>
        </p:nvSpPr>
        <p:spPr>
          <a:xfrm rot="20902237">
            <a:off x="8437263" y="4892634"/>
            <a:ext cx="869734" cy="35588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" panose="020B0502040204020203" pitchFamily="34" charset="0"/>
              </a:rPr>
              <a:t>50%</a:t>
            </a:r>
          </a:p>
        </p:txBody>
      </p:sp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9A745850-DCF0-4767-AFB0-A5A1323F967E}"/>
              </a:ext>
            </a:extLst>
          </p:cNvPr>
          <p:cNvGraphicFramePr/>
          <p:nvPr/>
        </p:nvGraphicFramePr>
        <p:xfrm>
          <a:off x="1334810" y="1654089"/>
          <a:ext cx="9235141" cy="2558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Title 1">
            <a:extLst>
              <a:ext uri="{FF2B5EF4-FFF2-40B4-BE49-F238E27FC236}">
                <a16:creationId xmlns:a16="http://schemas.microsoft.com/office/drawing/2014/main" id="{2909DA02-4A70-41C9-95D4-5216A9242232}"/>
              </a:ext>
            </a:extLst>
          </p:cNvPr>
          <p:cNvSpPr txBox="1">
            <a:spLocks/>
          </p:cNvSpPr>
          <p:nvPr/>
        </p:nvSpPr>
        <p:spPr>
          <a:xfrm>
            <a:off x="1871858" y="371475"/>
            <a:ext cx="8448284" cy="7125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 Stage Key Metrics Dashboard</a:t>
            </a:r>
            <a:endParaRPr lang="id-ID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1A7329-513B-4DF2-80A6-80EAE2A048DF}"/>
              </a:ext>
            </a:extLst>
          </p:cNvPr>
          <p:cNvSpPr txBox="1"/>
          <p:nvPr/>
        </p:nvSpPr>
        <p:spPr>
          <a:xfrm rot="16200000">
            <a:off x="677665" y="5117183"/>
            <a:ext cx="20863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Visitors Activity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cs typeface="Segoe UI Semibold" panose="020B0702040204020203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4762BEF-AD56-45D4-8A71-2111E51D93B5}"/>
              </a:ext>
            </a:extLst>
          </p:cNvPr>
          <p:cNvSpPr txBox="1"/>
          <p:nvPr/>
        </p:nvSpPr>
        <p:spPr>
          <a:xfrm>
            <a:off x="1688006" y="1317274"/>
            <a:ext cx="20863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Visitors Status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cs typeface="Segoe UI Semibold" panose="020B0702040204020203" pitchFamily="34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96213B74-CBA6-464D-8CD0-7E26A159EC45}"/>
              </a:ext>
            </a:extLst>
          </p:cNvPr>
          <p:cNvSpPr/>
          <p:nvPr/>
        </p:nvSpPr>
        <p:spPr>
          <a:xfrm>
            <a:off x="3263281" y="1376819"/>
            <a:ext cx="930019" cy="30323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Text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995490D-006E-4FB2-8FC9-93360F631BD4}"/>
              </a:ext>
            </a:extLst>
          </p:cNvPr>
          <p:cNvGrpSpPr/>
          <p:nvPr/>
        </p:nvGrpSpPr>
        <p:grpSpPr>
          <a:xfrm>
            <a:off x="7035844" y="1376819"/>
            <a:ext cx="2987608" cy="303232"/>
            <a:chOff x="5048895" y="1568450"/>
            <a:chExt cx="2987608" cy="303232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33E4B3EB-CD11-4361-A1E1-D8D9731239DB}"/>
                </a:ext>
              </a:extLst>
            </p:cNvPr>
            <p:cNvSpPr/>
            <p:nvPr/>
          </p:nvSpPr>
          <p:spPr>
            <a:xfrm>
              <a:off x="5048895" y="1568450"/>
              <a:ext cx="930019" cy="30323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Text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3C8ABCE-9C6C-4CB0-AD36-0A446BDE3239}"/>
                </a:ext>
              </a:extLst>
            </p:cNvPr>
            <p:cNvSpPr/>
            <p:nvPr/>
          </p:nvSpPr>
          <p:spPr>
            <a:xfrm>
              <a:off x="6077690" y="1568450"/>
              <a:ext cx="930019" cy="30323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Text</a:t>
              </a: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E9F620E1-CF11-4C24-AE9D-DF48ABE343EE}"/>
                </a:ext>
              </a:extLst>
            </p:cNvPr>
            <p:cNvSpPr/>
            <p:nvPr/>
          </p:nvSpPr>
          <p:spPr>
            <a:xfrm>
              <a:off x="7106484" y="1568450"/>
              <a:ext cx="930019" cy="30323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Text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061355EB-A313-4572-AD6B-696619900D01}"/>
              </a:ext>
            </a:extLst>
          </p:cNvPr>
          <p:cNvSpPr txBox="1"/>
          <p:nvPr/>
        </p:nvSpPr>
        <p:spPr>
          <a:xfrm>
            <a:off x="2534199" y="5713757"/>
            <a:ext cx="151332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Current Visitors:</a:t>
            </a:r>
          </a:p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35,000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FF9D2A7-0E48-4AD9-A546-D37E5B4D1D3D}"/>
              </a:ext>
            </a:extLst>
          </p:cNvPr>
          <p:cNvSpPr txBox="1"/>
          <p:nvPr/>
        </p:nvSpPr>
        <p:spPr>
          <a:xfrm>
            <a:off x="5339340" y="5729146"/>
            <a:ext cx="151332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Current Visitors: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28,000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7A18698-ED41-47D1-9D3B-856AC19AA2B9}"/>
              </a:ext>
            </a:extLst>
          </p:cNvPr>
          <p:cNvSpPr txBox="1"/>
          <p:nvPr/>
        </p:nvSpPr>
        <p:spPr>
          <a:xfrm>
            <a:off x="8237998" y="5729146"/>
            <a:ext cx="151332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Current Visitors: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Semibold" panose="020B0702040204020203" pitchFamily="34" charset="0"/>
              </a:rPr>
              <a:t>8,000</a:t>
            </a:r>
          </a:p>
        </p:txBody>
      </p:sp>
    </p:spTree>
    <p:extLst>
      <p:ext uri="{BB962C8B-B14F-4D97-AF65-F5344CB8AC3E}">
        <p14:creationId xmlns:p14="http://schemas.microsoft.com/office/powerpoint/2010/main" val="3951388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39F2F49-CBDC-4B32-9083-B0860AE8B87C}"/>
              </a:ext>
            </a:extLst>
          </p:cNvPr>
          <p:cNvGrpSpPr/>
          <p:nvPr/>
        </p:nvGrpSpPr>
        <p:grpSpPr>
          <a:xfrm>
            <a:off x="1243263" y="548361"/>
            <a:ext cx="9705474" cy="5621482"/>
            <a:chOff x="1243263" y="562009"/>
            <a:chExt cx="9705474" cy="5621482"/>
          </a:xfrm>
        </p:grpSpPr>
        <p:sp>
          <p:nvSpPr>
            <p:cNvPr id="79" name="Title 1">
              <a:extLst>
                <a:ext uri="{FF2B5EF4-FFF2-40B4-BE49-F238E27FC236}">
                  <a16:creationId xmlns:a16="http://schemas.microsoft.com/office/drawing/2014/main" id="{B56ABC1B-20BA-4E77-8A00-3B4667EFBBC5}"/>
                </a:ext>
              </a:extLst>
            </p:cNvPr>
            <p:cNvSpPr txBox="1">
              <a:spLocks/>
            </p:cNvSpPr>
            <p:nvPr/>
          </p:nvSpPr>
          <p:spPr>
            <a:xfrm>
              <a:off x="1362192" y="562009"/>
              <a:ext cx="9467616" cy="712587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Key Metrics Dashboard Infographic</a:t>
              </a:r>
              <a:endParaRPr lang="id-ID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1A3B96E-47D4-408D-B034-B3DD7F7A8B62}"/>
                </a:ext>
              </a:extLst>
            </p:cNvPr>
            <p:cNvGrpSpPr/>
            <p:nvPr/>
          </p:nvGrpSpPr>
          <p:grpSpPr>
            <a:xfrm>
              <a:off x="1243263" y="1460311"/>
              <a:ext cx="9705474" cy="4723180"/>
              <a:chOff x="1283368" y="2743200"/>
              <a:chExt cx="9705474" cy="4723180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8236D1EF-8163-4F9F-B07B-29D1F4D1F30F}"/>
                  </a:ext>
                </a:extLst>
              </p:cNvPr>
              <p:cNvGrpSpPr/>
              <p:nvPr/>
            </p:nvGrpSpPr>
            <p:grpSpPr>
              <a:xfrm>
                <a:off x="1663577" y="3084356"/>
                <a:ext cx="8945056" cy="2477983"/>
                <a:chOff x="1479141" y="1803042"/>
                <a:chExt cx="8945056" cy="2477983"/>
              </a:xfrm>
            </p:grpSpPr>
            <p:graphicFrame>
              <p:nvGraphicFramePr>
                <p:cNvPr id="3" name="Chart 2">
                  <a:extLst>
                    <a:ext uri="{FF2B5EF4-FFF2-40B4-BE49-F238E27FC236}">
                      <a16:creationId xmlns:a16="http://schemas.microsoft.com/office/drawing/2014/main" id="{F95DD9F0-45C3-4CF1-9173-DD416918FE1E}"/>
                    </a:ext>
                  </a:extLst>
                </p:cNvPr>
                <p:cNvGraphicFramePr/>
                <p:nvPr/>
              </p:nvGraphicFramePr>
              <p:xfrm>
                <a:off x="1479141" y="1803042"/>
                <a:ext cx="8945056" cy="2477983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68A916A9-7505-44C9-BD5C-E4963C759695}"/>
                    </a:ext>
                  </a:extLst>
                </p:cNvPr>
                <p:cNvGrpSpPr/>
                <p:nvPr/>
              </p:nvGrpSpPr>
              <p:grpSpPr>
                <a:xfrm>
                  <a:off x="1851893" y="1981145"/>
                  <a:ext cx="8345511" cy="1938369"/>
                  <a:chOff x="1990461" y="1364515"/>
                  <a:chExt cx="7933798" cy="2683788"/>
                </a:xfrm>
              </p:grpSpPr>
              <p:sp>
                <p:nvSpPr>
                  <p:cNvPr id="11" name="Documento 7">
                    <a:extLst>
                      <a:ext uri="{FF2B5EF4-FFF2-40B4-BE49-F238E27FC236}">
                        <a16:creationId xmlns:a16="http://schemas.microsoft.com/office/drawing/2014/main" id="{ECA5C244-B48A-4A77-B0EA-BCB55B8FC1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0800000" flipH="1">
                    <a:off x="1990463" y="1443108"/>
                    <a:ext cx="7933796" cy="2605195"/>
                  </a:xfrm>
                  <a:custGeom>
                    <a:avLst/>
                    <a:gdLst>
                      <a:gd name="connsiteX0" fmla="*/ 0 w 21600"/>
                      <a:gd name="connsiteY0" fmla="*/ 0 h 21600"/>
                      <a:gd name="connsiteX1" fmla="*/ 21600 w 21600"/>
                      <a:gd name="connsiteY1" fmla="*/ 0 h 21600"/>
                      <a:gd name="connsiteX2" fmla="*/ 21600 w 21600"/>
                      <a:gd name="connsiteY2" fmla="*/ 17322 h 21600"/>
                      <a:gd name="connsiteX3" fmla="*/ 0 w 21600"/>
                      <a:gd name="connsiteY3" fmla="*/ 20172 h 21600"/>
                      <a:gd name="connsiteX4" fmla="*/ 0 w 21600"/>
                      <a:gd name="connsiteY4" fmla="*/ 0 h 21600"/>
                      <a:gd name="connsiteX0" fmla="*/ 0 w 21600"/>
                      <a:gd name="connsiteY0" fmla="*/ 0 h 21431"/>
                      <a:gd name="connsiteX1" fmla="*/ 21600 w 21600"/>
                      <a:gd name="connsiteY1" fmla="*/ 0 h 21431"/>
                      <a:gd name="connsiteX2" fmla="*/ 21600 w 21600"/>
                      <a:gd name="connsiteY2" fmla="*/ 17322 h 21431"/>
                      <a:gd name="connsiteX3" fmla="*/ 13112 w 21600"/>
                      <a:gd name="connsiteY3" fmla="*/ 19087 h 21431"/>
                      <a:gd name="connsiteX4" fmla="*/ 0 w 21600"/>
                      <a:gd name="connsiteY4" fmla="*/ 20172 h 21431"/>
                      <a:gd name="connsiteX5" fmla="*/ 0 w 21600"/>
                      <a:gd name="connsiteY5" fmla="*/ 0 h 21431"/>
                      <a:gd name="connsiteX0" fmla="*/ 0 w 21600"/>
                      <a:gd name="connsiteY0" fmla="*/ 0 h 21763"/>
                      <a:gd name="connsiteX1" fmla="*/ 21600 w 21600"/>
                      <a:gd name="connsiteY1" fmla="*/ 0 h 21763"/>
                      <a:gd name="connsiteX2" fmla="*/ 21600 w 21600"/>
                      <a:gd name="connsiteY2" fmla="*/ 17322 h 21763"/>
                      <a:gd name="connsiteX3" fmla="*/ 13112 w 21600"/>
                      <a:gd name="connsiteY3" fmla="*/ 19087 h 21763"/>
                      <a:gd name="connsiteX4" fmla="*/ 7624 w 21600"/>
                      <a:gd name="connsiteY4" fmla="*/ 20331 h 21763"/>
                      <a:gd name="connsiteX5" fmla="*/ 0 w 21600"/>
                      <a:gd name="connsiteY5" fmla="*/ 20172 h 21763"/>
                      <a:gd name="connsiteX6" fmla="*/ 0 w 21600"/>
                      <a:gd name="connsiteY6" fmla="*/ 0 h 21763"/>
                      <a:gd name="connsiteX0" fmla="*/ 0 w 21600"/>
                      <a:gd name="connsiteY0" fmla="*/ 0 h 20784"/>
                      <a:gd name="connsiteX1" fmla="*/ 21600 w 21600"/>
                      <a:gd name="connsiteY1" fmla="*/ 0 h 20784"/>
                      <a:gd name="connsiteX2" fmla="*/ 21600 w 21600"/>
                      <a:gd name="connsiteY2" fmla="*/ 17322 h 20784"/>
                      <a:gd name="connsiteX3" fmla="*/ 13112 w 21600"/>
                      <a:gd name="connsiteY3" fmla="*/ 19087 h 20784"/>
                      <a:gd name="connsiteX4" fmla="*/ 8031 w 21600"/>
                      <a:gd name="connsiteY4" fmla="*/ 11624 h 20784"/>
                      <a:gd name="connsiteX5" fmla="*/ 0 w 21600"/>
                      <a:gd name="connsiteY5" fmla="*/ 20172 h 20784"/>
                      <a:gd name="connsiteX6" fmla="*/ 0 w 21600"/>
                      <a:gd name="connsiteY6" fmla="*/ 0 h 20784"/>
                      <a:gd name="connsiteX0" fmla="*/ 0 w 21600"/>
                      <a:gd name="connsiteY0" fmla="*/ 0 h 22607"/>
                      <a:gd name="connsiteX1" fmla="*/ 21600 w 21600"/>
                      <a:gd name="connsiteY1" fmla="*/ 0 h 22607"/>
                      <a:gd name="connsiteX2" fmla="*/ 21600 w 21600"/>
                      <a:gd name="connsiteY2" fmla="*/ 17322 h 22607"/>
                      <a:gd name="connsiteX3" fmla="*/ 12528 w 21600"/>
                      <a:gd name="connsiteY3" fmla="*/ 22592 h 22607"/>
                      <a:gd name="connsiteX4" fmla="*/ 8031 w 21600"/>
                      <a:gd name="connsiteY4" fmla="*/ 11624 h 22607"/>
                      <a:gd name="connsiteX5" fmla="*/ 0 w 21600"/>
                      <a:gd name="connsiteY5" fmla="*/ 20172 h 22607"/>
                      <a:gd name="connsiteX6" fmla="*/ 0 w 21600"/>
                      <a:gd name="connsiteY6" fmla="*/ 0 h 22607"/>
                      <a:gd name="connsiteX0" fmla="*/ 0 w 21600"/>
                      <a:gd name="connsiteY0" fmla="*/ 0 h 23153"/>
                      <a:gd name="connsiteX1" fmla="*/ 21600 w 21600"/>
                      <a:gd name="connsiteY1" fmla="*/ 0 h 23153"/>
                      <a:gd name="connsiteX2" fmla="*/ 21600 w 21600"/>
                      <a:gd name="connsiteY2" fmla="*/ 17322 h 23153"/>
                      <a:gd name="connsiteX3" fmla="*/ 17560 w 21600"/>
                      <a:gd name="connsiteY3" fmla="*/ 21122 h 23153"/>
                      <a:gd name="connsiteX4" fmla="*/ 12528 w 21600"/>
                      <a:gd name="connsiteY4" fmla="*/ 22592 h 23153"/>
                      <a:gd name="connsiteX5" fmla="*/ 8031 w 21600"/>
                      <a:gd name="connsiteY5" fmla="*/ 11624 h 23153"/>
                      <a:gd name="connsiteX6" fmla="*/ 0 w 21600"/>
                      <a:gd name="connsiteY6" fmla="*/ 20172 h 23153"/>
                      <a:gd name="connsiteX7" fmla="*/ 0 w 21600"/>
                      <a:gd name="connsiteY7" fmla="*/ 0 h 23153"/>
                      <a:gd name="connsiteX0" fmla="*/ 0 w 21600"/>
                      <a:gd name="connsiteY0" fmla="*/ 0 h 22753"/>
                      <a:gd name="connsiteX1" fmla="*/ 21600 w 21600"/>
                      <a:gd name="connsiteY1" fmla="*/ 0 h 22753"/>
                      <a:gd name="connsiteX2" fmla="*/ 21600 w 21600"/>
                      <a:gd name="connsiteY2" fmla="*/ 17322 h 22753"/>
                      <a:gd name="connsiteX3" fmla="*/ 17763 w 21600"/>
                      <a:gd name="connsiteY3" fmla="*/ 12754 h 22753"/>
                      <a:gd name="connsiteX4" fmla="*/ 12528 w 21600"/>
                      <a:gd name="connsiteY4" fmla="*/ 22592 h 22753"/>
                      <a:gd name="connsiteX5" fmla="*/ 8031 w 21600"/>
                      <a:gd name="connsiteY5" fmla="*/ 11624 h 22753"/>
                      <a:gd name="connsiteX6" fmla="*/ 0 w 21600"/>
                      <a:gd name="connsiteY6" fmla="*/ 20172 h 22753"/>
                      <a:gd name="connsiteX7" fmla="*/ 0 w 21600"/>
                      <a:gd name="connsiteY7" fmla="*/ 0 h 22753"/>
                      <a:gd name="connsiteX0" fmla="*/ 0 w 21600"/>
                      <a:gd name="connsiteY0" fmla="*/ 0 h 22753"/>
                      <a:gd name="connsiteX1" fmla="*/ 21600 w 21600"/>
                      <a:gd name="connsiteY1" fmla="*/ 0 h 22753"/>
                      <a:gd name="connsiteX2" fmla="*/ 21600 w 21600"/>
                      <a:gd name="connsiteY2" fmla="*/ 17322 h 22753"/>
                      <a:gd name="connsiteX3" fmla="*/ 17763 w 21600"/>
                      <a:gd name="connsiteY3" fmla="*/ 12754 h 22753"/>
                      <a:gd name="connsiteX4" fmla="*/ 12528 w 21600"/>
                      <a:gd name="connsiteY4" fmla="*/ 22592 h 22753"/>
                      <a:gd name="connsiteX5" fmla="*/ 8717 w 21600"/>
                      <a:gd name="connsiteY5" fmla="*/ 14451 h 22753"/>
                      <a:gd name="connsiteX6" fmla="*/ 0 w 21600"/>
                      <a:gd name="connsiteY6" fmla="*/ 20172 h 22753"/>
                      <a:gd name="connsiteX7" fmla="*/ 0 w 21600"/>
                      <a:gd name="connsiteY7" fmla="*/ 0 h 22753"/>
                      <a:gd name="connsiteX0" fmla="*/ 0 w 21600"/>
                      <a:gd name="connsiteY0" fmla="*/ 0 h 22753"/>
                      <a:gd name="connsiteX1" fmla="*/ 21600 w 21600"/>
                      <a:gd name="connsiteY1" fmla="*/ 0 h 22753"/>
                      <a:gd name="connsiteX2" fmla="*/ 21600 w 21600"/>
                      <a:gd name="connsiteY2" fmla="*/ 17322 h 22753"/>
                      <a:gd name="connsiteX3" fmla="*/ 17763 w 21600"/>
                      <a:gd name="connsiteY3" fmla="*/ 12754 h 22753"/>
                      <a:gd name="connsiteX4" fmla="*/ 12528 w 21600"/>
                      <a:gd name="connsiteY4" fmla="*/ 22592 h 22753"/>
                      <a:gd name="connsiteX5" fmla="*/ 8717 w 21600"/>
                      <a:gd name="connsiteY5" fmla="*/ 14451 h 22753"/>
                      <a:gd name="connsiteX6" fmla="*/ 5209 w 21600"/>
                      <a:gd name="connsiteY6" fmla="*/ 17277 h 22753"/>
                      <a:gd name="connsiteX7" fmla="*/ 0 w 21600"/>
                      <a:gd name="connsiteY7" fmla="*/ 20172 h 22753"/>
                      <a:gd name="connsiteX8" fmla="*/ 0 w 21600"/>
                      <a:gd name="connsiteY8" fmla="*/ 0 h 22753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2528 w 21600"/>
                      <a:gd name="connsiteY4" fmla="*/ 22592 h 32266"/>
                      <a:gd name="connsiteX5" fmla="*/ 8717 w 21600"/>
                      <a:gd name="connsiteY5" fmla="*/ 14451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8717 w 21600"/>
                      <a:gd name="connsiteY5" fmla="*/ 14451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10216 w 21600"/>
                      <a:gd name="connsiteY5" fmla="*/ 14903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10216 w 21600"/>
                      <a:gd name="connsiteY5" fmla="*/ 14903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10216 w 21600"/>
                      <a:gd name="connsiteY5" fmla="*/ 14903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3035"/>
                      <a:gd name="connsiteX1" fmla="*/ 21600 w 21600"/>
                      <a:gd name="connsiteY1" fmla="*/ 0 h 33035"/>
                      <a:gd name="connsiteX2" fmla="*/ 21600 w 21600"/>
                      <a:gd name="connsiteY2" fmla="*/ 17322 h 33035"/>
                      <a:gd name="connsiteX3" fmla="*/ 17763 w 21600"/>
                      <a:gd name="connsiteY3" fmla="*/ 12754 h 33035"/>
                      <a:gd name="connsiteX4" fmla="*/ 14129 w 21600"/>
                      <a:gd name="connsiteY4" fmla="*/ 21687 h 33035"/>
                      <a:gd name="connsiteX5" fmla="*/ 10216 w 21600"/>
                      <a:gd name="connsiteY5" fmla="*/ 14903 h 33035"/>
                      <a:gd name="connsiteX6" fmla="*/ 5616 w 21600"/>
                      <a:gd name="connsiteY6" fmla="*/ 32203 h 33035"/>
                      <a:gd name="connsiteX7" fmla="*/ 3329 w 21600"/>
                      <a:gd name="connsiteY7" fmla="*/ 29264 h 33035"/>
                      <a:gd name="connsiteX8" fmla="*/ 0 w 21600"/>
                      <a:gd name="connsiteY8" fmla="*/ 20172 h 33035"/>
                      <a:gd name="connsiteX9" fmla="*/ 0 w 21600"/>
                      <a:gd name="connsiteY9" fmla="*/ 0 h 33035"/>
                      <a:gd name="connsiteX0" fmla="*/ 0 w 21600"/>
                      <a:gd name="connsiteY0" fmla="*/ 0 h 32581"/>
                      <a:gd name="connsiteX1" fmla="*/ 21600 w 21600"/>
                      <a:gd name="connsiteY1" fmla="*/ 0 h 32581"/>
                      <a:gd name="connsiteX2" fmla="*/ 21600 w 21600"/>
                      <a:gd name="connsiteY2" fmla="*/ 17322 h 32581"/>
                      <a:gd name="connsiteX3" fmla="*/ 17763 w 21600"/>
                      <a:gd name="connsiteY3" fmla="*/ 12754 h 32581"/>
                      <a:gd name="connsiteX4" fmla="*/ 14129 w 21600"/>
                      <a:gd name="connsiteY4" fmla="*/ 21687 h 32581"/>
                      <a:gd name="connsiteX5" fmla="*/ 10216 w 21600"/>
                      <a:gd name="connsiteY5" fmla="*/ 14903 h 32581"/>
                      <a:gd name="connsiteX6" fmla="*/ 5616 w 21600"/>
                      <a:gd name="connsiteY6" fmla="*/ 32203 h 32581"/>
                      <a:gd name="connsiteX7" fmla="*/ 2973 w 21600"/>
                      <a:gd name="connsiteY7" fmla="*/ 22932 h 32581"/>
                      <a:gd name="connsiteX8" fmla="*/ 0 w 21600"/>
                      <a:gd name="connsiteY8" fmla="*/ 20172 h 32581"/>
                      <a:gd name="connsiteX9" fmla="*/ 0 w 21600"/>
                      <a:gd name="connsiteY9" fmla="*/ 0 h 32581"/>
                      <a:gd name="connsiteX0" fmla="*/ 0 w 21600"/>
                      <a:gd name="connsiteY0" fmla="*/ 0 h 32581"/>
                      <a:gd name="connsiteX1" fmla="*/ 21600 w 21600"/>
                      <a:gd name="connsiteY1" fmla="*/ 0 h 32581"/>
                      <a:gd name="connsiteX2" fmla="*/ 21600 w 21600"/>
                      <a:gd name="connsiteY2" fmla="*/ 17322 h 32581"/>
                      <a:gd name="connsiteX3" fmla="*/ 17763 w 21600"/>
                      <a:gd name="connsiteY3" fmla="*/ 12754 h 32581"/>
                      <a:gd name="connsiteX4" fmla="*/ 14129 w 21600"/>
                      <a:gd name="connsiteY4" fmla="*/ 21687 h 32581"/>
                      <a:gd name="connsiteX5" fmla="*/ 10216 w 21600"/>
                      <a:gd name="connsiteY5" fmla="*/ 14903 h 32581"/>
                      <a:gd name="connsiteX6" fmla="*/ 5616 w 21600"/>
                      <a:gd name="connsiteY6" fmla="*/ 32203 h 32581"/>
                      <a:gd name="connsiteX7" fmla="*/ 2973 w 21600"/>
                      <a:gd name="connsiteY7" fmla="*/ 22932 h 32581"/>
                      <a:gd name="connsiteX8" fmla="*/ 0 w 21600"/>
                      <a:gd name="connsiteY8" fmla="*/ 20172 h 32581"/>
                      <a:gd name="connsiteX9" fmla="*/ 0 w 21600"/>
                      <a:gd name="connsiteY9" fmla="*/ 0 h 32581"/>
                      <a:gd name="connsiteX0" fmla="*/ 0 w 21600"/>
                      <a:gd name="connsiteY0" fmla="*/ 0 h 32203"/>
                      <a:gd name="connsiteX1" fmla="*/ 21600 w 21600"/>
                      <a:gd name="connsiteY1" fmla="*/ 0 h 32203"/>
                      <a:gd name="connsiteX2" fmla="*/ 21600 w 21600"/>
                      <a:gd name="connsiteY2" fmla="*/ 17322 h 32203"/>
                      <a:gd name="connsiteX3" fmla="*/ 17763 w 21600"/>
                      <a:gd name="connsiteY3" fmla="*/ 12754 h 32203"/>
                      <a:gd name="connsiteX4" fmla="*/ 14129 w 21600"/>
                      <a:gd name="connsiteY4" fmla="*/ 21687 h 32203"/>
                      <a:gd name="connsiteX5" fmla="*/ 10216 w 21600"/>
                      <a:gd name="connsiteY5" fmla="*/ 14903 h 32203"/>
                      <a:gd name="connsiteX6" fmla="*/ 5616 w 21600"/>
                      <a:gd name="connsiteY6" fmla="*/ 32203 h 32203"/>
                      <a:gd name="connsiteX7" fmla="*/ 2973 w 21600"/>
                      <a:gd name="connsiteY7" fmla="*/ 22932 h 32203"/>
                      <a:gd name="connsiteX8" fmla="*/ 0 w 21600"/>
                      <a:gd name="connsiteY8" fmla="*/ 20172 h 32203"/>
                      <a:gd name="connsiteX9" fmla="*/ 0 w 21600"/>
                      <a:gd name="connsiteY9" fmla="*/ 0 h 32203"/>
                      <a:gd name="connsiteX0" fmla="*/ 0 w 21600"/>
                      <a:gd name="connsiteY0" fmla="*/ 0 h 32203"/>
                      <a:gd name="connsiteX1" fmla="*/ 21600 w 21600"/>
                      <a:gd name="connsiteY1" fmla="*/ 0 h 32203"/>
                      <a:gd name="connsiteX2" fmla="*/ 21600 w 21600"/>
                      <a:gd name="connsiteY2" fmla="*/ 17322 h 32203"/>
                      <a:gd name="connsiteX3" fmla="*/ 17763 w 21600"/>
                      <a:gd name="connsiteY3" fmla="*/ 12754 h 32203"/>
                      <a:gd name="connsiteX4" fmla="*/ 14129 w 21600"/>
                      <a:gd name="connsiteY4" fmla="*/ 21687 h 32203"/>
                      <a:gd name="connsiteX5" fmla="*/ 10216 w 21600"/>
                      <a:gd name="connsiteY5" fmla="*/ 14903 h 32203"/>
                      <a:gd name="connsiteX6" fmla="*/ 5616 w 21600"/>
                      <a:gd name="connsiteY6" fmla="*/ 32203 h 32203"/>
                      <a:gd name="connsiteX7" fmla="*/ 2973 w 21600"/>
                      <a:gd name="connsiteY7" fmla="*/ 22932 h 32203"/>
                      <a:gd name="connsiteX8" fmla="*/ 0 w 21600"/>
                      <a:gd name="connsiteY8" fmla="*/ 20172 h 32203"/>
                      <a:gd name="connsiteX9" fmla="*/ 0 w 21600"/>
                      <a:gd name="connsiteY9" fmla="*/ 0 h 3220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61"/>
                      <a:gd name="connsiteX1" fmla="*/ 21600 w 21600"/>
                      <a:gd name="connsiteY1" fmla="*/ 0 h 32161"/>
                      <a:gd name="connsiteX2" fmla="*/ 21600 w 21600"/>
                      <a:gd name="connsiteY2" fmla="*/ 17322 h 32161"/>
                      <a:gd name="connsiteX3" fmla="*/ 17763 w 21600"/>
                      <a:gd name="connsiteY3" fmla="*/ 12754 h 32161"/>
                      <a:gd name="connsiteX4" fmla="*/ 14028 w 21600"/>
                      <a:gd name="connsiteY4" fmla="*/ 21562 h 32161"/>
                      <a:gd name="connsiteX5" fmla="*/ 10216 w 21600"/>
                      <a:gd name="connsiteY5" fmla="*/ 14903 h 32161"/>
                      <a:gd name="connsiteX6" fmla="*/ 6156 w 21600"/>
                      <a:gd name="connsiteY6" fmla="*/ 32153 h 32161"/>
                      <a:gd name="connsiteX7" fmla="*/ 2973 w 21600"/>
                      <a:gd name="connsiteY7" fmla="*/ 22932 h 32161"/>
                      <a:gd name="connsiteX8" fmla="*/ 0 w 21600"/>
                      <a:gd name="connsiteY8" fmla="*/ 20172 h 32161"/>
                      <a:gd name="connsiteX9" fmla="*/ 0 w 21600"/>
                      <a:gd name="connsiteY9" fmla="*/ 0 h 32161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21600 w 21600"/>
                      <a:gd name="connsiteY2" fmla="*/ 173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2865"/>
                      <a:gd name="connsiteY0" fmla="*/ 0 h 32188"/>
                      <a:gd name="connsiteX1" fmla="*/ 21600 w 22865"/>
                      <a:gd name="connsiteY1" fmla="*/ 0 h 32188"/>
                      <a:gd name="connsiteX2" fmla="*/ 19980 w 22865"/>
                      <a:gd name="connsiteY2" fmla="*/ 17422 h 32188"/>
                      <a:gd name="connsiteX3" fmla="*/ 17763 w 22865"/>
                      <a:gd name="connsiteY3" fmla="*/ 12754 h 32188"/>
                      <a:gd name="connsiteX4" fmla="*/ 14028 w 22865"/>
                      <a:gd name="connsiteY4" fmla="*/ 21562 h 32188"/>
                      <a:gd name="connsiteX5" fmla="*/ 10216 w 22865"/>
                      <a:gd name="connsiteY5" fmla="*/ 14903 h 32188"/>
                      <a:gd name="connsiteX6" fmla="*/ 6156 w 22865"/>
                      <a:gd name="connsiteY6" fmla="*/ 32153 h 32188"/>
                      <a:gd name="connsiteX7" fmla="*/ 2973 w 22865"/>
                      <a:gd name="connsiteY7" fmla="*/ 22932 h 32188"/>
                      <a:gd name="connsiteX8" fmla="*/ 0 w 22865"/>
                      <a:gd name="connsiteY8" fmla="*/ 20172 h 32188"/>
                      <a:gd name="connsiteX9" fmla="*/ 0 w 22865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8585 w 21600"/>
                      <a:gd name="connsiteY3" fmla="*/ 10825 h 32188"/>
                      <a:gd name="connsiteX4" fmla="*/ 17763 w 21600"/>
                      <a:gd name="connsiteY4" fmla="*/ 12754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8495 w 21600"/>
                      <a:gd name="connsiteY3" fmla="*/ 9924 h 32188"/>
                      <a:gd name="connsiteX4" fmla="*/ 17763 w 21600"/>
                      <a:gd name="connsiteY4" fmla="*/ 12754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8495 w 21600"/>
                      <a:gd name="connsiteY3" fmla="*/ 99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3440 w 21600"/>
                      <a:gd name="connsiteY5" fmla="*/ 10184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54"/>
                      <a:gd name="connsiteX1" fmla="*/ 21600 w 21600"/>
                      <a:gd name="connsiteY1" fmla="*/ 0 h 32154"/>
                      <a:gd name="connsiteX2" fmla="*/ 19665 w 21600"/>
                      <a:gd name="connsiteY2" fmla="*/ 18824 h 32154"/>
                      <a:gd name="connsiteX3" fmla="*/ 17978 w 21600"/>
                      <a:gd name="connsiteY3" fmla="*/ 10324 h 32154"/>
                      <a:gd name="connsiteX4" fmla="*/ 15952 w 21600"/>
                      <a:gd name="connsiteY4" fmla="*/ 23679 h 32154"/>
                      <a:gd name="connsiteX5" fmla="*/ 13440 w 21600"/>
                      <a:gd name="connsiteY5" fmla="*/ 10184 h 32154"/>
                      <a:gd name="connsiteX6" fmla="*/ 11153 w 21600"/>
                      <a:gd name="connsiteY6" fmla="*/ 22182 h 32154"/>
                      <a:gd name="connsiteX7" fmla="*/ 6156 w 21600"/>
                      <a:gd name="connsiteY7" fmla="*/ 32153 h 32154"/>
                      <a:gd name="connsiteX8" fmla="*/ 2973 w 21600"/>
                      <a:gd name="connsiteY8" fmla="*/ 22932 h 32154"/>
                      <a:gd name="connsiteX9" fmla="*/ 0 w 21600"/>
                      <a:gd name="connsiteY9" fmla="*/ 20172 h 32154"/>
                      <a:gd name="connsiteX10" fmla="*/ 0 w 21600"/>
                      <a:gd name="connsiteY10" fmla="*/ 0 h 32154"/>
                      <a:gd name="connsiteX0" fmla="*/ 0 w 21600"/>
                      <a:gd name="connsiteY0" fmla="*/ 0 h 32154"/>
                      <a:gd name="connsiteX1" fmla="*/ 21600 w 21600"/>
                      <a:gd name="connsiteY1" fmla="*/ 0 h 32154"/>
                      <a:gd name="connsiteX2" fmla="*/ 19665 w 21600"/>
                      <a:gd name="connsiteY2" fmla="*/ 18824 h 32154"/>
                      <a:gd name="connsiteX3" fmla="*/ 17978 w 21600"/>
                      <a:gd name="connsiteY3" fmla="*/ 10324 h 32154"/>
                      <a:gd name="connsiteX4" fmla="*/ 15952 w 21600"/>
                      <a:gd name="connsiteY4" fmla="*/ 23679 h 32154"/>
                      <a:gd name="connsiteX5" fmla="*/ 13440 w 21600"/>
                      <a:gd name="connsiteY5" fmla="*/ 10184 h 32154"/>
                      <a:gd name="connsiteX6" fmla="*/ 11153 w 21600"/>
                      <a:gd name="connsiteY6" fmla="*/ 22182 h 32154"/>
                      <a:gd name="connsiteX7" fmla="*/ 6156 w 21600"/>
                      <a:gd name="connsiteY7" fmla="*/ 32153 h 32154"/>
                      <a:gd name="connsiteX8" fmla="*/ 2973 w 21600"/>
                      <a:gd name="connsiteY8" fmla="*/ 22932 h 32154"/>
                      <a:gd name="connsiteX9" fmla="*/ 0 w 21600"/>
                      <a:gd name="connsiteY9" fmla="*/ 20172 h 32154"/>
                      <a:gd name="connsiteX10" fmla="*/ 0 w 21600"/>
                      <a:gd name="connsiteY10" fmla="*/ 0 h 32154"/>
                      <a:gd name="connsiteX0" fmla="*/ 0 w 21600"/>
                      <a:gd name="connsiteY0" fmla="*/ 0 h 32154"/>
                      <a:gd name="connsiteX1" fmla="*/ 21600 w 21600"/>
                      <a:gd name="connsiteY1" fmla="*/ 0 h 32154"/>
                      <a:gd name="connsiteX2" fmla="*/ 19665 w 21600"/>
                      <a:gd name="connsiteY2" fmla="*/ 18824 h 32154"/>
                      <a:gd name="connsiteX3" fmla="*/ 17978 w 21600"/>
                      <a:gd name="connsiteY3" fmla="*/ 10324 h 32154"/>
                      <a:gd name="connsiteX4" fmla="*/ 15952 w 21600"/>
                      <a:gd name="connsiteY4" fmla="*/ 23679 h 32154"/>
                      <a:gd name="connsiteX5" fmla="*/ 13440 w 21600"/>
                      <a:gd name="connsiteY5" fmla="*/ 10184 h 32154"/>
                      <a:gd name="connsiteX6" fmla="*/ 11153 w 21600"/>
                      <a:gd name="connsiteY6" fmla="*/ 22182 h 32154"/>
                      <a:gd name="connsiteX7" fmla="*/ 6156 w 21600"/>
                      <a:gd name="connsiteY7" fmla="*/ 32153 h 32154"/>
                      <a:gd name="connsiteX8" fmla="*/ 2973 w 21600"/>
                      <a:gd name="connsiteY8" fmla="*/ 22932 h 32154"/>
                      <a:gd name="connsiteX9" fmla="*/ 0 w 21600"/>
                      <a:gd name="connsiteY9" fmla="*/ 20172 h 32154"/>
                      <a:gd name="connsiteX10" fmla="*/ 0 w 21600"/>
                      <a:gd name="connsiteY10" fmla="*/ 0 h 32154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2973 w 21600"/>
                      <a:gd name="connsiteY8" fmla="*/ 22932 h 23679"/>
                      <a:gd name="connsiteX9" fmla="*/ 0 w 21600"/>
                      <a:gd name="connsiteY9" fmla="*/ 20172 h 23679"/>
                      <a:gd name="connsiteX10" fmla="*/ 0 w 21600"/>
                      <a:gd name="connsiteY10" fmla="*/ 0 h 23679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2973 w 21600"/>
                      <a:gd name="connsiteY8" fmla="*/ 22932 h 23679"/>
                      <a:gd name="connsiteX9" fmla="*/ 0 w 21600"/>
                      <a:gd name="connsiteY9" fmla="*/ 20172 h 23679"/>
                      <a:gd name="connsiteX10" fmla="*/ 0 w 21600"/>
                      <a:gd name="connsiteY10" fmla="*/ 0 h 23679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6686 w 21600"/>
                      <a:gd name="connsiteY8" fmla="*/ 14700 h 23679"/>
                      <a:gd name="connsiteX9" fmla="*/ 2973 w 21600"/>
                      <a:gd name="connsiteY9" fmla="*/ 22932 h 23679"/>
                      <a:gd name="connsiteX10" fmla="*/ 0 w 21600"/>
                      <a:gd name="connsiteY10" fmla="*/ 20172 h 23679"/>
                      <a:gd name="connsiteX11" fmla="*/ 0 w 21600"/>
                      <a:gd name="connsiteY11" fmla="*/ 0 h 23679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6686 w 21600"/>
                      <a:gd name="connsiteY8" fmla="*/ 14700 h 23679"/>
                      <a:gd name="connsiteX9" fmla="*/ 2973 w 21600"/>
                      <a:gd name="connsiteY9" fmla="*/ 22932 h 23679"/>
                      <a:gd name="connsiteX10" fmla="*/ 0 w 21600"/>
                      <a:gd name="connsiteY10" fmla="*/ 20172 h 23679"/>
                      <a:gd name="connsiteX11" fmla="*/ 0 w 21600"/>
                      <a:gd name="connsiteY11" fmla="*/ 0 h 23679"/>
                      <a:gd name="connsiteX0" fmla="*/ 0 w 21600"/>
                      <a:gd name="connsiteY0" fmla="*/ 0 h 35915"/>
                      <a:gd name="connsiteX1" fmla="*/ 21600 w 21600"/>
                      <a:gd name="connsiteY1" fmla="*/ 0 h 35915"/>
                      <a:gd name="connsiteX2" fmla="*/ 19665 w 21600"/>
                      <a:gd name="connsiteY2" fmla="*/ 18824 h 35915"/>
                      <a:gd name="connsiteX3" fmla="*/ 17978 w 21600"/>
                      <a:gd name="connsiteY3" fmla="*/ 10324 h 35915"/>
                      <a:gd name="connsiteX4" fmla="*/ 15952 w 21600"/>
                      <a:gd name="connsiteY4" fmla="*/ 23679 h 35915"/>
                      <a:gd name="connsiteX5" fmla="*/ 13440 w 21600"/>
                      <a:gd name="connsiteY5" fmla="*/ 10184 h 35915"/>
                      <a:gd name="connsiteX6" fmla="*/ 11153 w 21600"/>
                      <a:gd name="connsiteY6" fmla="*/ 22182 h 35915"/>
                      <a:gd name="connsiteX7" fmla="*/ 8824 w 21600"/>
                      <a:gd name="connsiteY7" fmla="*/ 9184 h 35915"/>
                      <a:gd name="connsiteX8" fmla="*/ 6337 w 21600"/>
                      <a:gd name="connsiteY8" fmla="*/ 35690 h 35915"/>
                      <a:gd name="connsiteX9" fmla="*/ 2973 w 21600"/>
                      <a:gd name="connsiteY9" fmla="*/ 22932 h 35915"/>
                      <a:gd name="connsiteX10" fmla="*/ 0 w 21600"/>
                      <a:gd name="connsiteY10" fmla="*/ 20172 h 35915"/>
                      <a:gd name="connsiteX11" fmla="*/ 0 w 21600"/>
                      <a:gd name="connsiteY11" fmla="*/ 0 h 35915"/>
                      <a:gd name="connsiteX0" fmla="*/ 0 w 21600"/>
                      <a:gd name="connsiteY0" fmla="*/ 0 h 35715"/>
                      <a:gd name="connsiteX1" fmla="*/ 21600 w 21600"/>
                      <a:gd name="connsiteY1" fmla="*/ 0 h 35715"/>
                      <a:gd name="connsiteX2" fmla="*/ 19665 w 21600"/>
                      <a:gd name="connsiteY2" fmla="*/ 18824 h 35715"/>
                      <a:gd name="connsiteX3" fmla="*/ 17978 w 21600"/>
                      <a:gd name="connsiteY3" fmla="*/ 10324 h 35715"/>
                      <a:gd name="connsiteX4" fmla="*/ 15952 w 21600"/>
                      <a:gd name="connsiteY4" fmla="*/ 23679 h 35715"/>
                      <a:gd name="connsiteX5" fmla="*/ 13440 w 21600"/>
                      <a:gd name="connsiteY5" fmla="*/ 10184 h 35715"/>
                      <a:gd name="connsiteX6" fmla="*/ 11153 w 21600"/>
                      <a:gd name="connsiteY6" fmla="*/ 22182 h 35715"/>
                      <a:gd name="connsiteX7" fmla="*/ 8824 w 21600"/>
                      <a:gd name="connsiteY7" fmla="*/ 9184 h 35715"/>
                      <a:gd name="connsiteX8" fmla="*/ 6337 w 21600"/>
                      <a:gd name="connsiteY8" fmla="*/ 35690 h 35715"/>
                      <a:gd name="connsiteX9" fmla="*/ 3608 w 21600"/>
                      <a:gd name="connsiteY9" fmla="*/ 14522 h 35715"/>
                      <a:gd name="connsiteX10" fmla="*/ 0 w 21600"/>
                      <a:gd name="connsiteY10" fmla="*/ 20172 h 35715"/>
                      <a:gd name="connsiteX11" fmla="*/ 0 w 21600"/>
                      <a:gd name="connsiteY11" fmla="*/ 0 h 35715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718"/>
                      <a:gd name="connsiteX1" fmla="*/ 21600 w 21600"/>
                      <a:gd name="connsiteY1" fmla="*/ 0 h 35718"/>
                      <a:gd name="connsiteX2" fmla="*/ 19665 w 21600"/>
                      <a:gd name="connsiteY2" fmla="*/ 18824 h 35718"/>
                      <a:gd name="connsiteX3" fmla="*/ 17978 w 21600"/>
                      <a:gd name="connsiteY3" fmla="*/ 10324 h 35718"/>
                      <a:gd name="connsiteX4" fmla="*/ 15952 w 21600"/>
                      <a:gd name="connsiteY4" fmla="*/ 23679 h 35718"/>
                      <a:gd name="connsiteX5" fmla="*/ 13440 w 21600"/>
                      <a:gd name="connsiteY5" fmla="*/ 10184 h 35718"/>
                      <a:gd name="connsiteX6" fmla="*/ 11153 w 21600"/>
                      <a:gd name="connsiteY6" fmla="*/ 22182 h 35718"/>
                      <a:gd name="connsiteX7" fmla="*/ 8824 w 21600"/>
                      <a:gd name="connsiteY7" fmla="*/ 9184 h 35718"/>
                      <a:gd name="connsiteX8" fmla="*/ 6337 w 21600"/>
                      <a:gd name="connsiteY8" fmla="*/ 35690 h 35718"/>
                      <a:gd name="connsiteX9" fmla="*/ 3989 w 21600"/>
                      <a:gd name="connsiteY9" fmla="*/ 14734 h 35718"/>
                      <a:gd name="connsiteX10" fmla="*/ 1800 w 21600"/>
                      <a:gd name="connsiteY10" fmla="*/ 20039 h 35718"/>
                      <a:gd name="connsiteX11" fmla="*/ 0 w 21600"/>
                      <a:gd name="connsiteY11" fmla="*/ 0 h 35718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989 w 21600"/>
                      <a:gd name="connsiteY9" fmla="*/ 14734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989 w 21600"/>
                      <a:gd name="connsiteY9" fmla="*/ 14734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837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837 w 21600"/>
                      <a:gd name="connsiteY5" fmla="*/ 10184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816 w 21600"/>
                      <a:gd name="connsiteY3" fmla="*/ 5358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806 w 21600"/>
                      <a:gd name="connsiteY3" fmla="*/ 4657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806 w 21600"/>
                      <a:gd name="connsiteY3" fmla="*/ 4657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5661 w 21600"/>
                      <a:gd name="connsiteY5" fmla="*/ 5502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5661 w 21600"/>
                      <a:gd name="connsiteY5" fmla="*/ 5502 h 35690"/>
                      <a:gd name="connsiteX6" fmla="*/ 13459 w 21600"/>
                      <a:gd name="connsiteY6" fmla="*/ 26087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661 w 21600"/>
                      <a:gd name="connsiteY5" fmla="*/ 55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323 w 21600"/>
                      <a:gd name="connsiteY5" fmla="*/ 57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323 w 21600"/>
                      <a:gd name="connsiteY5" fmla="*/ 57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6859 w 21600"/>
                      <a:gd name="connsiteY9" fmla="*/ 7737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6859 w 21600"/>
                      <a:gd name="connsiteY9" fmla="*/ 7737 h 36800"/>
                      <a:gd name="connsiteX10" fmla="*/ 4497 w 21600"/>
                      <a:gd name="connsiteY10" fmla="*/ 22313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6432 w 21600"/>
                      <a:gd name="connsiteY9" fmla="*/ 7937 h 36800"/>
                      <a:gd name="connsiteX10" fmla="*/ 4497 w 21600"/>
                      <a:gd name="connsiteY10" fmla="*/ 22313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383 w 21600"/>
                      <a:gd name="connsiteY7" fmla="*/ 8683 h 36800"/>
                      <a:gd name="connsiteX8" fmla="*/ 9082 w 21600"/>
                      <a:gd name="connsiteY8" fmla="*/ 20371 h 36800"/>
                      <a:gd name="connsiteX9" fmla="*/ 6432 w 21600"/>
                      <a:gd name="connsiteY9" fmla="*/ 7937 h 36800"/>
                      <a:gd name="connsiteX10" fmla="*/ 4497 w 21600"/>
                      <a:gd name="connsiteY10" fmla="*/ 22313 h 36800"/>
                      <a:gd name="connsiteX11" fmla="*/ 0 w 21600"/>
                      <a:gd name="connsiteY11" fmla="*/ 0 h 368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9082 w 21600"/>
                      <a:gd name="connsiteY8" fmla="*/ 20371 h 36700"/>
                      <a:gd name="connsiteX9" fmla="*/ 6432 w 21600"/>
                      <a:gd name="connsiteY9" fmla="*/ 7937 h 36700"/>
                      <a:gd name="connsiteX10" fmla="*/ 4497 w 21600"/>
                      <a:gd name="connsiteY10" fmla="*/ 22313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475 w 21600"/>
                      <a:gd name="connsiteY8" fmla="*/ 20671 h 36700"/>
                      <a:gd name="connsiteX9" fmla="*/ 6432 w 21600"/>
                      <a:gd name="connsiteY9" fmla="*/ 7937 h 36700"/>
                      <a:gd name="connsiteX10" fmla="*/ 4497 w 21600"/>
                      <a:gd name="connsiteY10" fmla="*/ 22313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4497 w 21600"/>
                      <a:gd name="connsiteY10" fmla="*/ 22313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51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51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27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134 w 21600"/>
                      <a:gd name="connsiteY2" fmla="*/ 21229 h 36700"/>
                      <a:gd name="connsiteX3" fmla="*/ 18941 w 21600"/>
                      <a:gd name="connsiteY3" fmla="*/ 4757 h 36700"/>
                      <a:gd name="connsiteX4" fmla="*/ 1727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134 w 21600"/>
                      <a:gd name="connsiteY2" fmla="*/ 21229 h 36700"/>
                      <a:gd name="connsiteX3" fmla="*/ 18941 w 21600"/>
                      <a:gd name="connsiteY3" fmla="*/ 4757 h 36700"/>
                      <a:gd name="connsiteX4" fmla="*/ 1727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387 w 21600"/>
                      <a:gd name="connsiteY10" fmla="*/ 36100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134 w 21600"/>
                      <a:gd name="connsiteY2" fmla="*/ 21229 h 36700"/>
                      <a:gd name="connsiteX3" fmla="*/ 18941 w 21600"/>
                      <a:gd name="connsiteY3" fmla="*/ 4757 h 36700"/>
                      <a:gd name="connsiteX4" fmla="*/ 1727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7854 w 21600"/>
                      <a:gd name="connsiteY8" fmla="*/ 20819 h 36700"/>
                      <a:gd name="connsiteX9" fmla="*/ 6094 w 21600"/>
                      <a:gd name="connsiteY9" fmla="*/ 8137 h 36700"/>
                      <a:gd name="connsiteX10" fmla="*/ 3387 w 21600"/>
                      <a:gd name="connsiteY10" fmla="*/ 36100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134 w 21600"/>
                      <a:gd name="connsiteY2" fmla="*/ 21229 h 36700"/>
                      <a:gd name="connsiteX3" fmla="*/ 18941 w 21600"/>
                      <a:gd name="connsiteY3" fmla="*/ 4757 h 36700"/>
                      <a:gd name="connsiteX4" fmla="*/ 1727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7854 w 21600"/>
                      <a:gd name="connsiteY8" fmla="*/ 20819 h 36700"/>
                      <a:gd name="connsiteX9" fmla="*/ 5712 w 21600"/>
                      <a:gd name="connsiteY9" fmla="*/ 7985 h 36700"/>
                      <a:gd name="connsiteX10" fmla="*/ 3387 w 21600"/>
                      <a:gd name="connsiteY10" fmla="*/ 36100 h 36700"/>
                      <a:gd name="connsiteX11" fmla="*/ 0 w 21600"/>
                      <a:gd name="connsiteY11" fmla="*/ 0 h 36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1600" h="36700">
                        <a:moveTo>
                          <a:pt x="0" y="0"/>
                        </a:moveTo>
                        <a:lnTo>
                          <a:pt x="21600" y="0"/>
                        </a:lnTo>
                        <a:cubicBezTo>
                          <a:pt x="20948" y="5287"/>
                          <a:pt x="20644" y="21237"/>
                          <a:pt x="20134" y="21229"/>
                        </a:cubicBezTo>
                        <a:cubicBezTo>
                          <a:pt x="19624" y="21221"/>
                          <a:pt x="19353" y="4735"/>
                          <a:pt x="18941" y="4757"/>
                        </a:cubicBezTo>
                        <a:cubicBezTo>
                          <a:pt x="18491" y="4879"/>
                          <a:pt x="18212" y="25791"/>
                          <a:pt x="17272" y="25881"/>
                        </a:cubicBezTo>
                        <a:cubicBezTo>
                          <a:pt x="16332" y="25971"/>
                          <a:pt x="16172" y="4299"/>
                          <a:pt x="15458" y="6102"/>
                        </a:cubicBezTo>
                        <a:cubicBezTo>
                          <a:pt x="14744" y="7905"/>
                          <a:pt x="13806" y="36802"/>
                          <a:pt x="12987" y="36700"/>
                        </a:cubicBezTo>
                        <a:cubicBezTo>
                          <a:pt x="12196" y="36732"/>
                          <a:pt x="11239" y="11330"/>
                          <a:pt x="10383" y="8683"/>
                        </a:cubicBezTo>
                        <a:cubicBezTo>
                          <a:pt x="9528" y="6036"/>
                          <a:pt x="8632" y="20935"/>
                          <a:pt x="7854" y="20819"/>
                        </a:cubicBezTo>
                        <a:cubicBezTo>
                          <a:pt x="7076" y="20703"/>
                          <a:pt x="6477" y="8148"/>
                          <a:pt x="5712" y="7985"/>
                        </a:cubicBezTo>
                        <a:cubicBezTo>
                          <a:pt x="4668" y="8025"/>
                          <a:pt x="4339" y="37431"/>
                          <a:pt x="3387" y="36100"/>
                        </a:cubicBezTo>
                        <a:cubicBezTo>
                          <a:pt x="2435" y="34769"/>
                          <a:pt x="1562" y="8154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alpha val="97000"/>
                    </a:schemeClr>
                  </a:solidFill>
                  <a:ln w="28575">
                    <a:noFill/>
                  </a:ln>
                </p:spPr>
                <p:txBody>
                  <a:bodyPr lIns="0" tIns="0" rIns="0" bIns="0" rtlCol="0" anchor="ctr"/>
                  <a:lstStyle/>
                  <a:p>
                    <a:pPr algn="ctr"/>
                    <a:endParaRPr lang="es-SV" sz="10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Documento 7">
                    <a:extLst>
                      <a:ext uri="{FF2B5EF4-FFF2-40B4-BE49-F238E27FC236}">
                        <a16:creationId xmlns:a16="http://schemas.microsoft.com/office/drawing/2014/main" id="{6386674A-B2BD-480E-83F9-F49829E9EA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0800000">
                    <a:off x="1990461" y="1364515"/>
                    <a:ext cx="7933404" cy="2683788"/>
                  </a:xfrm>
                  <a:custGeom>
                    <a:avLst/>
                    <a:gdLst>
                      <a:gd name="connsiteX0" fmla="*/ 0 w 21600"/>
                      <a:gd name="connsiteY0" fmla="*/ 0 h 21600"/>
                      <a:gd name="connsiteX1" fmla="*/ 21600 w 21600"/>
                      <a:gd name="connsiteY1" fmla="*/ 0 h 21600"/>
                      <a:gd name="connsiteX2" fmla="*/ 21600 w 21600"/>
                      <a:gd name="connsiteY2" fmla="*/ 17322 h 21600"/>
                      <a:gd name="connsiteX3" fmla="*/ 0 w 21600"/>
                      <a:gd name="connsiteY3" fmla="*/ 20172 h 21600"/>
                      <a:gd name="connsiteX4" fmla="*/ 0 w 21600"/>
                      <a:gd name="connsiteY4" fmla="*/ 0 h 21600"/>
                      <a:gd name="connsiteX0" fmla="*/ 0 w 21600"/>
                      <a:gd name="connsiteY0" fmla="*/ 0 h 21431"/>
                      <a:gd name="connsiteX1" fmla="*/ 21600 w 21600"/>
                      <a:gd name="connsiteY1" fmla="*/ 0 h 21431"/>
                      <a:gd name="connsiteX2" fmla="*/ 21600 w 21600"/>
                      <a:gd name="connsiteY2" fmla="*/ 17322 h 21431"/>
                      <a:gd name="connsiteX3" fmla="*/ 13112 w 21600"/>
                      <a:gd name="connsiteY3" fmla="*/ 19087 h 21431"/>
                      <a:gd name="connsiteX4" fmla="*/ 0 w 21600"/>
                      <a:gd name="connsiteY4" fmla="*/ 20172 h 21431"/>
                      <a:gd name="connsiteX5" fmla="*/ 0 w 21600"/>
                      <a:gd name="connsiteY5" fmla="*/ 0 h 21431"/>
                      <a:gd name="connsiteX0" fmla="*/ 0 w 21600"/>
                      <a:gd name="connsiteY0" fmla="*/ 0 h 21763"/>
                      <a:gd name="connsiteX1" fmla="*/ 21600 w 21600"/>
                      <a:gd name="connsiteY1" fmla="*/ 0 h 21763"/>
                      <a:gd name="connsiteX2" fmla="*/ 21600 w 21600"/>
                      <a:gd name="connsiteY2" fmla="*/ 17322 h 21763"/>
                      <a:gd name="connsiteX3" fmla="*/ 13112 w 21600"/>
                      <a:gd name="connsiteY3" fmla="*/ 19087 h 21763"/>
                      <a:gd name="connsiteX4" fmla="*/ 7624 w 21600"/>
                      <a:gd name="connsiteY4" fmla="*/ 20331 h 21763"/>
                      <a:gd name="connsiteX5" fmla="*/ 0 w 21600"/>
                      <a:gd name="connsiteY5" fmla="*/ 20172 h 21763"/>
                      <a:gd name="connsiteX6" fmla="*/ 0 w 21600"/>
                      <a:gd name="connsiteY6" fmla="*/ 0 h 21763"/>
                      <a:gd name="connsiteX0" fmla="*/ 0 w 21600"/>
                      <a:gd name="connsiteY0" fmla="*/ 0 h 20784"/>
                      <a:gd name="connsiteX1" fmla="*/ 21600 w 21600"/>
                      <a:gd name="connsiteY1" fmla="*/ 0 h 20784"/>
                      <a:gd name="connsiteX2" fmla="*/ 21600 w 21600"/>
                      <a:gd name="connsiteY2" fmla="*/ 17322 h 20784"/>
                      <a:gd name="connsiteX3" fmla="*/ 13112 w 21600"/>
                      <a:gd name="connsiteY3" fmla="*/ 19087 h 20784"/>
                      <a:gd name="connsiteX4" fmla="*/ 8031 w 21600"/>
                      <a:gd name="connsiteY4" fmla="*/ 11624 h 20784"/>
                      <a:gd name="connsiteX5" fmla="*/ 0 w 21600"/>
                      <a:gd name="connsiteY5" fmla="*/ 20172 h 20784"/>
                      <a:gd name="connsiteX6" fmla="*/ 0 w 21600"/>
                      <a:gd name="connsiteY6" fmla="*/ 0 h 20784"/>
                      <a:gd name="connsiteX0" fmla="*/ 0 w 21600"/>
                      <a:gd name="connsiteY0" fmla="*/ 0 h 22607"/>
                      <a:gd name="connsiteX1" fmla="*/ 21600 w 21600"/>
                      <a:gd name="connsiteY1" fmla="*/ 0 h 22607"/>
                      <a:gd name="connsiteX2" fmla="*/ 21600 w 21600"/>
                      <a:gd name="connsiteY2" fmla="*/ 17322 h 22607"/>
                      <a:gd name="connsiteX3" fmla="*/ 12528 w 21600"/>
                      <a:gd name="connsiteY3" fmla="*/ 22592 h 22607"/>
                      <a:gd name="connsiteX4" fmla="*/ 8031 w 21600"/>
                      <a:gd name="connsiteY4" fmla="*/ 11624 h 22607"/>
                      <a:gd name="connsiteX5" fmla="*/ 0 w 21600"/>
                      <a:gd name="connsiteY5" fmla="*/ 20172 h 22607"/>
                      <a:gd name="connsiteX6" fmla="*/ 0 w 21600"/>
                      <a:gd name="connsiteY6" fmla="*/ 0 h 22607"/>
                      <a:gd name="connsiteX0" fmla="*/ 0 w 21600"/>
                      <a:gd name="connsiteY0" fmla="*/ 0 h 23153"/>
                      <a:gd name="connsiteX1" fmla="*/ 21600 w 21600"/>
                      <a:gd name="connsiteY1" fmla="*/ 0 h 23153"/>
                      <a:gd name="connsiteX2" fmla="*/ 21600 w 21600"/>
                      <a:gd name="connsiteY2" fmla="*/ 17322 h 23153"/>
                      <a:gd name="connsiteX3" fmla="*/ 17560 w 21600"/>
                      <a:gd name="connsiteY3" fmla="*/ 21122 h 23153"/>
                      <a:gd name="connsiteX4" fmla="*/ 12528 w 21600"/>
                      <a:gd name="connsiteY4" fmla="*/ 22592 h 23153"/>
                      <a:gd name="connsiteX5" fmla="*/ 8031 w 21600"/>
                      <a:gd name="connsiteY5" fmla="*/ 11624 h 23153"/>
                      <a:gd name="connsiteX6" fmla="*/ 0 w 21600"/>
                      <a:gd name="connsiteY6" fmla="*/ 20172 h 23153"/>
                      <a:gd name="connsiteX7" fmla="*/ 0 w 21600"/>
                      <a:gd name="connsiteY7" fmla="*/ 0 h 23153"/>
                      <a:gd name="connsiteX0" fmla="*/ 0 w 21600"/>
                      <a:gd name="connsiteY0" fmla="*/ 0 h 22753"/>
                      <a:gd name="connsiteX1" fmla="*/ 21600 w 21600"/>
                      <a:gd name="connsiteY1" fmla="*/ 0 h 22753"/>
                      <a:gd name="connsiteX2" fmla="*/ 21600 w 21600"/>
                      <a:gd name="connsiteY2" fmla="*/ 17322 h 22753"/>
                      <a:gd name="connsiteX3" fmla="*/ 17763 w 21600"/>
                      <a:gd name="connsiteY3" fmla="*/ 12754 h 22753"/>
                      <a:gd name="connsiteX4" fmla="*/ 12528 w 21600"/>
                      <a:gd name="connsiteY4" fmla="*/ 22592 h 22753"/>
                      <a:gd name="connsiteX5" fmla="*/ 8031 w 21600"/>
                      <a:gd name="connsiteY5" fmla="*/ 11624 h 22753"/>
                      <a:gd name="connsiteX6" fmla="*/ 0 w 21600"/>
                      <a:gd name="connsiteY6" fmla="*/ 20172 h 22753"/>
                      <a:gd name="connsiteX7" fmla="*/ 0 w 21600"/>
                      <a:gd name="connsiteY7" fmla="*/ 0 h 22753"/>
                      <a:gd name="connsiteX0" fmla="*/ 0 w 21600"/>
                      <a:gd name="connsiteY0" fmla="*/ 0 h 22753"/>
                      <a:gd name="connsiteX1" fmla="*/ 21600 w 21600"/>
                      <a:gd name="connsiteY1" fmla="*/ 0 h 22753"/>
                      <a:gd name="connsiteX2" fmla="*/ 21600 w 21600"/>
                      <a:gd name="connsiteY2" fmla="*/ 17322 h 22753"/>
                      <a:gd name="connsiteX3" fmla="*/ 17763 w 21600"/>
                      <a:gd name="connsiteY3" fmla="*/ 12754 h 22753"/>
                      <a:gd name="connsiteX4" fmla="*/ 12528 w 21600"/>
                      <a:gd name="connsiteY4" fmla="*/ 22592 h 22753"/>
                      <a:gd name="connsiteX5" fmla="*/ 8717 w 21600"/>
                      <a:gd name="connsiteY5" fmla="*/ 14451 h 22753"/>
                      <a:gd name="connsiteX6" fmla="*/ 0 w 21600"/>
                      <a:gd name="connsiteY6" fmla="*/ 20172 h 22753"/>
                      <a:gd name="connsiteX7" fmla="*/ 0 w 21600"/>
                      <a:gd name="connsiteY7" fmla="*/ 0 h 22753"/>
                      <a:gd name="connsiteX0" fmla="*/ 0 w 21600"/>
                      <a:gd name="connsiteY0" fmla="*/ 0 h 22753"/>
                      <a:gd name="connsiteX1" fmla="*/ 21600 w 21600"/>
                      <a:gd name="connsiteY1" fmla="*/ 0 h 22753"/>
                      <a:gd name="connsiteX2" fmla="*/ 21600 w 21600"/>
                      <a:gd name="connsiteY2" fmla="*/ 17322 h 22753"/>
                      <a:gd name="connsiteX3" fmla="*/ 17763 w 21600"/>
                      <a:gd name="connsiteY3" fmla="*/ 12754 h 22753"/>
                      <a:gd name="connsiteX4" fmla="*/ 12528 w 21600"/>
                      <a:gd name="connsiteY4" fmla="*/ 22592 h 22753"/>
                      <a:gd name="connsiteX5" fmla="*/ 8717 w 21600"/>
                      <a:gd name="connsiteY5" fmla="*/ 14451 h 22753"/>
                      <a:gd name="connsiteX6" fmla="*/ 5209 w 21600"/>
                      <a:gd name="connsiteY6" fmla="*/ 17277 h 22753"/>
                      <a:gd name="connsiteX7" fmla="*/ 0 w 21600"/>
                      <a:gd name="connsiteY7" fmla="*/ 20172 h 22753"/>
                      <a:gd name="connsiteX8" fmla="*/ 0 w 21600"/>
                      <a:gd name="connsiteY8" fmla="*/ 0 h 22753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2528 w 21600"/>
                      <a:gd name="connsiteY4" fmla="*/ 22592 h 32266"/>
                      <a:gd name="connsiteX5" fmla="*/ 8717 w 21600"/>
                      <a:gd name="connsiteY5" fmla="*/ 14451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8717 w 21600"/>
                      <a:gd name="connsiteY5" fmla="*/ 14451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10216 w 21600"/>
                      <a:gd name="connsiteY5" fmla="*/ 14903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10216 w 21600"/>
                      <a:gd name="connsiteY5" fmla="*/ 14903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2266"/>
                      <a:gd name="connsiteX1" fmla="*/ 21600 w 21600"/>
                      <a:gd name="connsiteY1" fmla="*/ 0 h 32266"/>
                      <a:gd name="connsiteX2" fmla="*/ 21600 w 21600"/>
                      <a:gd name="connsiteY2" fmla="*/ 17322 h 32266"/>
                      <a:gd name="connsiteX3" fmla="*/ 17763 w 21600"/>
                      <a:gd name="connsiteY3" fmla="*/ 12754 h 32266"/>
                      <a:gd name="connsiteX4" fmla="*/ 14129 w 21600"/>
                      <a:gd name="connsiteY4" fmla="*/ 21687 h 32266"/>
                      <a:gd name="connsiteX5" fmla="*/ 10216 w 21600"/>
                      <a:gd name="connsiteY5" fmla="*/ 14903 h 32266"/>
                      <a:gd name="connsiteX6" fmla="*/ 5616 w 21600"/>
                      <a:gd name="connsiteY6" fmla="*/ 32203 h 32266"/>
                      <a:gd name="connsiteX7" fmla="*/ 0 w 21600"/>
                      <a:gd name="connsiteY7" fmla="*/ 20172 h 32266"/>
                      <a:gd name="connsiteX8" fmla="*/ 0 w 21600"/>
                      <a:gd name="connsiteY8" fmla="*/ 0 h 32266"/>
                      <a:gd name="connsiteX0" fmla="*/ 0 w 21600"/>
                      <a:gd name="connsiteY0" fmla="*/ 0 h 33035"/>
                      <a:gd name="connsiteX1" fmla="*/ 21600 w 21600"/>
                      <a:gd name="connsiteY1" fmla="*/ 0 h 33035"/>
                      <a:gd name="connsiteX2" fmla="*/ 21600 w 21600"/>
                      <a:gd name="connsiteY2" fmla="*/ 17322 h 33035"/>
                      <a:gd name="connsiteX3" fmla="*/ 17763 w 21600"/>
                      <a:gd name="connsiteY3" fmla="*/ 12754 h 33035"/>
                      <a:gd name="connsiteX4" fmla="*/ 14129 w 21600"/>
                      <a:gd name="connsiteY4" fmla="*/ 21687 h 33035"/>
                      <a:gd name="connsiteX5" fmla="*/ 10216 w 21600"/>
                      <a:gd name="connsiteY5" fmla="*/ 14903 h 33035"/>
                      <a:gd name="connsiteX6" fmla="*/ 5616 w 21600"/>
                      <a:gd name="connsiteY6" fmla="*/ 32203 h 33035"/>
                      <a:gd name="connsiteX7" fmla="*/ 3329 w 21600"/>
                      <a:gd name="connsiteY7" fmla="*/ 29264 h 33035"/>
                      <a:gd name="connsiteX8" fmla="*/ 0 w 21600"/>
                      <a:gd name="connsiteY8" fmla="*/ 20172 h 33035"/>
                      <a:gd name="connsiteX9" fmla="*/ 0 w 21600"/>
                      <a:gd name="connsiteY9" fmla="*/ 0 h 33035"/>
                      <a:gd name="connsiteX0" fmla="*/ 0 w 21600"/>
                      <a:gd name="connsiteY0" fmla="*/ 0 h 32581"/>
                      <a:gd name="connsiteX1" fmla="*/ 21600 w 21600"/>
                      <a:gd name="connsiteY1" fmla="*/ 0 h 32581"/>
                      <a:gd name="connsiteX2" fmla="*/ 21600 w 21600"/>
                      <a:gd name="connsiteY2" fmla="*/ 17322 h 32581"/>
                      <a:gd name="connsiteX3" fmla="*/ 17763 w 21600"/>
                      <a:gd name="connsiteY3" fmla="*/ 12754 h 32581"/>
                      <a:gd name="connsiteX4" fmla="*/ 14129 w 21600"/>
                      <a:gd name="connsiteY4" fmla="*/ 21687 h 32581"/>
                      <a:gd name="connsiteX5" fmla="*/ 10216 w 21600"/>
                      <a:gd name="connsiteY5" fmla="*/ 14903 h 32581"/>
                      <a:gd name="connsiteX6" fmla="*/ 5616 w 21600"/>
                      <a:gd name="connsiteY6" fmla="*/ 32203 h 32581"/>
                      <a:gd name="connsiteX7" fmla="*/ 2973 w 21600"/>
                      <a:gd name="connsiteY7" fmla="*/ 22932 h 32581"/>
                      <a:gd name="connsiteX8" fmla="*/ 0 w 21600"/>
                      <a:gd name="connsiteY8" fmla="*/ 20172 h 32581"/>
                      <a:gd name="connsiteX9" fmla="*/ 0 w 21600"/>
                      <a:gd name="connsiteY9" fmla="*/ 0 h 32581"/>
                      <a:gd name="connsiteX0" fmla="*/ 0 w 21600"/>
                      <a:gd name="connsiteY0" fmla="*/ 0 h 32581"/>
                      <a:gd name="connsiteX1" fmla="*/ 21600 w 21600"/>
                      <a:gd name="connsiteY1" fmla="*/ 0 h 32581"/>
                      <a:gd name="connsiteX2" fmla="*/ 21600 w 21600"/>
                      <a:gd name="connsiteY2" fmla="*/ 17322 h 32581"/>
                      <a:gd name="connsiteX3" fmla="*/ 17763 w 21600"/>
                      <a:gd name="connsiteY3" fmla="*/ 12754 h 32581"/>
                      <a:gd name="connsiteX4" fmla="*/ 14129 w 21600"/>
                      <a:gd name="connsiteY4" fmla="*/ 21687 h 32581"/>
                      <a:gd name="connsiteX5" fmla="*/ 10216 w 21600"/>
                      <a:gd name="connsiteY5" fmla="*/ 14903 h 32581"/>
                      <a:gd name="connsiteX6" fmla="*/ 5616 w 21600"/>
                      <a:gd name="connsiteY6" fmla="*/ 32203 h 32581"/>
                      <a:gd name="connsiteX7" fmla="*/ 2973 w 21600"/>
                      <a:gd name="connsiteY7" fmla="*/ 22932 h 32581"/>
                      <a:gd name="connsiteX8" fmla="*/ 0 w 21600"/>
                      <a:gd name="connsiteY8" fmla="*/ 20172 h 32581"/>
                      <a:gd name="connsiteX9" fmla="*/ 0 w 21600"/>
                      <a:gd name="connsiteY9" fmla="*/ 0 h 32581"/>
                      <a:gd name="connsiteX0" fmla="*/ 0 w 21600"/>
                      <a:gd name="connsiteY0" fmla="*/ 0 h 32203"/>
                      <a:gd name="connsiteX1" fmla="*/ 21600 w 21600"/>
                      <a:gd name="connsiteY1" fmla="*/ 0 h 32203"/>
                      <a:gd name="connsiteX2" fmla="*/ 21600 w 21600"/>
                      <a:gd name="connsiteY2" fmla="*/ 17322 h 32203"/>
                      <a:gd name="connsiteX3" fmla="*/ 17763 w 21600"/>
                      <a:gd name="connsiteY3" fmla="*/ 12754 h 32203"/>
                      <a:gd name="connsiteX4" fmla="*/ 14129 w 21600"/>
                      <a:gd name="connsiteY4" fmla="*/ 21687 h 32203"/>
                      <a:gd name="connsiteX5" fmla="*/ 10216 w 21600"/>
                      <a:gd name="connsiteY5" fmla="*/ 14903 h 32203"/>
                      <a:gd name="connsiteX6" fmla="*/ 5616 w 21600"/>
                      <a:gd name="connsiteY6" fmla="*/ 32203 h 32203"/>
                      <a:gd name="connsiteX7" fmla="*/ 2973 w 21600"/>
                      <a:gd name="connsiteY7" fmla="*/ 22932 h 32203"/>
                      <a:gd name="connsiteX8" fmla="*/ 0 w 21600"/>
                      <a:gd name="connsiteY8" fmla="*/ 20172 h 32203"/>
                      <a:gd name="connsiteX9" fmla="*/ 0 w 21600"/>
                      <a:gd name="connsiteY9" fmla="*/ 0 h 32203"/>
                      <a:gd name="connsiteX0" fmla="*/ 0 w 21600"/>
                      <a:gd name="connsiteY0" fmla="*/ 0 h 32203"/>
                      <a:gd name="connsiteX1" fmla="*/ 21600 w 21600"/>
                      <a:gd name="connsiteY1" fmla="*/ 0 h 32203"/>
                      <a:gd name="connsiteX2" fmla="*/ 21600 w 21600"/>
                      <a:gd name="connsiteY2" fmla="*/ 17322 h 32203"/>
                      <a:gd name="connsiteX3" fmla="*/ 17763 w 21600"/>
                      <a:gd name="connsiteY3" fmla="*/ 12754 h 32203"/>
                      <a:gd name="connsiteX4" fmla="*/ 14129 w 21600"/>
                      <a:gd name="connsiteY4" fmla="*/ 21687 h 32203"/>
                      <a:gd name="connsiteX5" fmla="*/ 10216 w 21600"/>
                      <a:gd name="connsiteY5" fmla="*/ 14903 h 32203"/>
                      <a:gd name="connsiteX6" fmla="*/ 5616 w 21600"/>
                      <a:gd name="connsiteY6" fmla="*/ 32203 h 32203"/>
                      <a:gd name="connsiteX7" fmla="*/ 2973 w 21600"/>
                      <a:gd name="connsiteY7" fmla="*/ 22932 h 32203"/>
                      <a:gd name="connsiteX8" fmla="*/ 0 w 21600"/>
                      <a:gd name="connsiteY8" fmla="*/ 20172 h 32203"/>
                      <a:gd name="connsiteX9" fmla="*/ 0 w 21600"/>
                      <a:gd name="connsiteY9" fmla="*/ 0 h 3220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129 w 21600"/>
                      <a:gd name="connsiteY4" fmla="*/ 21687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53"/>
                      <a:gd name="connsiteX1" fmla="*/ 21600 w 21600"/>
                      <a:gd name="connsiteY1" fmla="*/ 0 h 32153"/>
                      <a:gd name="connsiteX2" fmla="*/ 21600 w 21600"/>
                      <a:gd name="connsiteY2" fmla="*/ 17322 h 32153"/>
                      <a:gd name="connsiteX3" fmla="*/ 17763 w 21600"/>
                      <a:gd name="connsiteY3" fmla="*/ 12754 h 32153"/>
                      <a:gd name="connsiteX4" fmla="*/ 14028 w 21600"/>
                      <a:gd name="connsiteY4" fmla="*/ 21562 h 32153"/>
                      <a:gd name="connsiteX5" fmla="*/ 10216 w 21600"/>
                      <a:gd name="connsiteY5" fmla="*/ 14903 h 32153"/>
                      <a:gd name="connsiteX6" fmla="*/ 6156 w 21600"/>
                      <a:gd name="connsiteY6" fmla="*/ 32153 h 32153"/>
                      <a:gd name="connsiteX7" fmla="*/ 2973 w 21600"/>
                      <a:gd name="connsiteY7" fmla="*/ 22932 h 32153"/>
                      <a:gd name="connsiteX8" fmla="*/ 0 w 21600"/>
                      <a:gd name="connsiteY8" fmla="*/ 20172 h 32153"/>
                      <a:gd name="connsiteX9" fmla="*/ 0 w 21600"/>
                      <a:gd name="connsiteY9" fmla="*/ 0 h 32153"/>
                      <a:gd name="connsiteX0" fmla="*/ 0 w 21600"/>
                      <a:gd name="connsiteY0" fmla="*/ 0 h 32161"/>
                      <a:gd name="connsiteX1" fmla="*/ 21600 w 21600"/>
                      <a:gd name="connsiteY1" fmla="*/ 0 h 32161"/>
                      <a:gd name="connsiteX2" fmla="*/ 21600 w 21600"/>
                      <a:gd name="connsiteY2" fmla="*/ 17322 h 32161"/>
                      <a:gd name="connsiteX3" fmla="*/ 17763 w 21600"/>
                      <a:gd name="connsiteY3" fmla="*/ 12754 h 32161"/>
                      <a:gd name="connsiteX4" fmla="*/ 14028 w 21600"/>
                      <a:gd name="connsiteY4" fmla="*/ 21562 h 32161"/>
                      <a:gd name="connsiteX5" fmla="*/ 10216 w 21600"/>
                      <a:gd name="connsiteY5" fmla="*/ 14903 h 32161"/>
                      <a:gd name="connsiteX6" fmla="*/ 6156 w 21600"/>
                      <a:gd name="connsiteY6" fmla="*/ 32153 h 32161"/>
                      <a:gd name="connsiteX7" fmla="*/ 2973 w 21600"/>
                      <a:gd name="connsiteY7" fmla="*/ 22932 h 32161"/>
                      <a:gd name="connsiteX8" fmla="*/ 0 w 21600"/>
                      <a:gd name="connsiteY8" fmla="*/ 20172 h 32161"/>
                      <a:gd name="connsiteX9" fmla="*/ 0 w 21600"/>
                      <a:gd name="connsiteY9" fmla="*/ 0 h 32161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21600 w 21600"/>
                      <a:gd name="connsiteY2" fmla="*/ 173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2865"/>
                      <a:gd name="connsiteY0" fmla="*/ 0 h 32188"/>
                      <a:gd name="connsiteX1" fmla="*/ 21600 w 22865"/>
                      <a:gd name="connsiteY1" fmla="*/ 0 h 32188"/>
                      <a:gd name="connsiteX2" fmla="*/ 19980 w 22865"/>
                      <a:gd name="connsiteY2" fmla="*/ 17422 h 32188"/>
                      <a:gd name="connsiteX3" fmla="*/ 17763 w 22865"/>
                      <a:gd name="connsiteY3" fmla="*/ 12754 h 32188"/>
                      <a:gd name="connsiteX4" fmla="*/ 14028 w 22865"/>
                      <a:gd name="connsiteY4" fmla="*/ 21562 h 32188"/>
                      <a:gd name="connsiteX5" fmla="*/ 10216 w 22865"/>
                      <a:gd name="connsiteY5" fmla="*/ 14903 h 32188"/>
                      <a:gd name="connsiteX6" fmla="*/ 6156 w 22865"/>
                      <a:gd name="connsiteY6" fmla="*/ 32153 h 32188"/>
                      <a:gd name="connsiteX7" fmla="*/ 2973 w 22865"/>
                      <a:gd name="connsiteY7" fmla="*/ 22932 h 32188"/>
                      <a:gd name="connsiteX8" fmla="*/ 0 w 22865"/>
                      <a:gd name="connsiteY8" fmla="*/ 20172 h 32188"/>
                      <a:gd name="connsiteX9" fmla="*/ 0 w 22865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980 w 21600"/>
                      <a:gd name="connsiteY2" fmla="*/ 17422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763 w 21600"/>
                      <a:gd name="connsiteY3" fmla="*/ 12754 h 32188"/>
                      <a:gd name="connsiteX4" fmla="*/ 14028 w 21600"/>
                      <a:gd name="connsiteY4" fmla="*/ 21562 h 32188"/>
                      <a:gd name="connsiteX5" fmla="*/ 10216 w 21600"/>
                      <a:gd name="connsiteY5" fmla="*/ 14903 h 32188"/>
                      <a:gd name="connsiteX6" fmla="*/ 6156 w 21600"/>
                      <a:gd name="connsiteY6" fmla="*/ 32153 h 32188"/>
                      <a:gd name="connsiteX7" fmla="*/ 2973 w 21600"/>
                      <a:gd name="connsiteY7" fmla="*/ 22932 h 32188"/>
                      <a:gd name="connsiteX8" fmla="*/ 0 w 21600"/>
                      <a:gd name="connsiteY8" fmla="*/ 20172 h 32188"/>
                      <a:gd name="connsiteX9" fmla="*/ 0 w 21600"/>
                      <a:gd name="connsiteY9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8585 w 21600"/>
                      <a:gd name="connsiteY3" fmla="*/ 10825 h 32188"/>
                      <a:gd name="connsiteX4" fmla="*/ 17763 w 21600"/>
                      <a:gd name="connsiteY4" fmla="*/ 12754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8495 w 21600"/>
                      <a:gd name="connsiteY3" fmla="*/ 9924 h 32188"/>
                      <a:gd name="connsiteX4" fmla="*/ 17763 w 21600"/>
                      <a:gd name="connsiteY4" fmla="*/ 12754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8495 w 21600"/>
                      <a:gd name="connsiteY3" fmla="*/ 99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6031 w 21600"/>
                      <a:gd name="connsiteY4" fmla="*/ 18661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028 w 21600"/>
                      <a:gd name="connsiteY5" fmla="*/ 21562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4139 w 21600"/>
                      <a:gd name="connsiteY5" fmla="*/ 11597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88"/>
                      <a:gd name="connsiteX1" fmla="*/ 21600 w 21600"/>
                      <a:gd name="connsiteY1" fmla="*/ 0 h 32188"/>
                      <a:gd name="connsiteX2" fmla="*/ 19665 w 21600"/>
                      <a:gd name="connsiteY2" fmla="*/ 18824 h 32188"/>
                      <a:gd name="connsiteX3" fmla="*/ 17978 w 21600"/>
                      <a:gd name="connsiteY3" fmla="*/ 10324 h 32188"/>
                      <a:gd name="connsiteX4" fmla="*/ 15952 w 21600"/>
                      <a:gd name="connsiteY4" fmla="*/ 23679 h 32188"/>
                      <a:gd name="connsiteX5" fmla="*/ 13440 w 21600"/>
                      <a:gd name="connsiteY5" fmla="*/ 10184 h 32188"/>
                      <a:gd name="connsiteX6" fmla="*/ 10216 w 21600"/>
                      <a:gd name="connsiteY6" fmla="*/ 14903 h 32188"/>
                      <a:gd name="connsiteX7" fmla="*/ 6156 w 21600"/>
                      <a:gd name="connsiteY7" fmla="*/ 32153 h 32188"/>
                      <a:gd name="connsiteX8" fmla="*/ 2973 w 21600"/>
                      <a:gd name="connsiteY8" fmla="*/ 22932 h 32188"/>
                      <a:gd name="connsiteX9" fmla="*/ 0 w 21600"/>
                      <a:gd name="connsiteY9" fmla="*/ 20172 h 32188"/>
                      <a:gd name="connsiteX10" fmla="*/ 0 w 21600"/>
                      <a:gd name="connsiteY10" fmla="*/ 0 h 32188"/>
                      <a:gd name="connsiteX0" fmla="*/ 0 w 21600"/>
                      <a:gd name="connsiteY0" fmla="*/ 0 h 32154"/>
                      <a:gd name="connsiteX1" fmla="*/ 21600 w 21600"/>
                      <a:gd name="connsiteY1" fmla="*/ 0 h 32154"/>
                      <a:gd name="connsiteX2" fmla="*/ 19665 w 21600"/>
                      <a:gd name="connsiteY2" fmla="*/ 18824 h 32154"/>
                      <a:gd name="connsiteX3" fmla="*/ 17978 w 21600"/>
                      <a:gd name="connsiteY3" fmla="*/ 10324 h 32154"/>
                      <a:gd name="connsiteX4" fmla="*/ 15952 w 21600"/>
                      <a:gd name="connsiteY4" fmla="*/ 23679 h 32154"/>
                      <a:gd name="connsiteX5" fmla="*/ 13440 w 21600"/>
                      <a:gd name="connsiteY5" fmla="*/ 10184 h 32154"/>
                      <a:gd name="connsiteX6" fmla="*/ 11153 w 21600"/>
                      <a:gd name="connsiteY6" fmla="*/ 22182 h 32154"/>
                      <a:gd name="connsiteX7" fmla="*/ 6156 w 21600"/>
                      <a:gd name="connsiteY7" fmla="*/ 32153 h 32154"/>
                      <a:gd name="connsiteX8" fmla="*/ 2973 w 21600"/>
                      <a:gd name="connsiteY8" fmla="*/ 22932 h 32154"/>
                      <a:gd name="connsiteX9" fmla="*/ 0 w 21600"/>
                      <a:gd name="connsiteY9" fmla="*/ 20172 h 32154"/>
                      <a:gd name="connsiteX10" fmla="*/ 0 w 21600"/>
                      <a:gd name="connsiteY10" fmla="*/ 0 h 32154"/>
                      <a:gd name="connsiteX0" fmla="*/ 0 w 21600"/>
                      <a:gd name="connsiteY0" fmla="*/ 0 h 32154"/>
                      <a:gd name="connsiteX1" fmla="*/ 21600 w 21600"/>
                      <a:gd name="connsiteY1" fmla="*/ 0 h 32154"/>
                      <a:gd name="connsiteX2" fmla="*/ 19665 w 21600"/>
                      <a:gd name="connsiteY2" fmla="*/ 18824 h 32154"/>
                      <a:gd name="connsiteX3" fmla="*/ 17978 w 21600"/>
                      <a:gd name="connsiteY3" fmla="*/ 10324 h 32154"/>
                      <a:gd name="connsiteX4" fmla="*/ 15952 w 21600"/>
                      <a:gd name="connsiteY4" fmla="*/ 23679 h 32154"/>
                      <a:gd name="connsiteX5" fmla="*/ 13440 w 21600"/>
                      <a:gd name="connsiteY5" fmla="*/ 10184 h 32154"/>
                      <a:gd name="connsiteX6" fmla="*/ 11153 w 21600"/>
                      <a:gd name="connsiteY6" fmla="*/ 22182 h 32154"/>
                      <a:gd name="connsiteX7" fmla="*/ 6156 w 21600"/>
                      <a:gd name="connsiteY7" fmla="*/ 32153 h 32154"/>
                      <a:gd name="connsiteX8" fmla="*/ 2973 w 21600"/>
                      <a:gd name="connsiteY8" fmla="*/ 22932 h 32154"/>
                      <a:gd name="connsiteX9" fmla="*/ 0 w 21600"/>
                      <a:gd name="connsiteY9" fmla="*/ 20172 h 32154"/>
                      <a:gd name="connsiteX10" fmla="*/ 0 w 21600"/>
                      <a:gd name="connsiteY10" fmla="*/ 0 h 32154"/>
                      <a:gd name="connsiteX0" fmla="*/ 0 w 21600"/>
                      <a:gd name="connsiteY0" fmla="*/ 0 h 32154"/>
                      <a:gd name="connsiteX1" fmla="*/ 21600 w 21600"/>
                      <a:gd name="connsiteY1" fmla="*/ 0 h 32154"/>
                      <a:gd name="connsiteX2" fmla="*/ 19665 w 21600"/>
                      <a:gd name="connsiteY2" fmla="*/ 18824 h 32154"/>
                      <a:gd name="connsiteX3" fmla="*/ 17978 w 21600"/>
                      <a:gd name="connsiteY3" fmla="*/ 10324 h 32154"/>
                      <a:gd name="connsiteX4" fmla="*/ 15952 w 21600"/>
                      <a:gd name="connsiteY4" fmla="*/ 23679 h 32154"/>
                      <a:gd name="connsiteX5" fmla="*/ 13440 w 21600"/>
                      <a:gd name="connsiteY5" fmla="*/ 10184 h 32154"/>
                      <a:gd name="connsiteX6" fmla="*/ 11153 w 21600"/>
                      <a:gd name="connsiteY6" fmla="*/ 22182 h 32154"/>
                      <a:gd name="connsiteX7" fmla="*/ 6156 w 21600"/>
                      <a:gd name="connsiteY7" fmla="*/ 32153 h 32154"/>
                      <a:gd name="connsiteX8" fmla="*/ 2973 w 21600"/>
                      <a:gd name="connsiteY8" fmla="*/ 22932 h 32154"/>
                      <a:gd name="connsiteX9" fmla="*/ 0 w 21600"/>
                      <a:gd name="connsiteY9" fmla="*/ 20172 h 32154"/>
                      <a:gd name="connsiteX10" fmla="*/ 0 w 21600"/>
                      <a:gd name="connsiteY10" fmla="*/ 0 h 32154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2973 w 21600"/>
                      <a:gd name="connsiteY8" fmla="*/ 22932 h 23679"/>
                      <a:gd name="connsiteX9" fmla="*/ 0 w 21600"/>
                      <a:gd name="connsiteY9" fmla="*/ 20172 h 23679"/>
                      <a:gd name="connsiteX10" fmla="*/ 0 w 21600"/>
                      <a:gd name="connsiteY10" fmla="*/ 0 h 23679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2973 w 21600"/>
                      <a:gd name="connsiteY8" fmla="*/ 22932 h 23679"/>
                      <a:gd name="connsiteX9" fmla="*/ 0 w 21600"/>
                      <a:gd name="connsiteY9" fmla="*/ 20172 h 23679"/>
                      <a:gd name="connsiteX10" fmla="*/ 0 w 21600"/>
                      <a:gd name="connsiteY10" fmla="*/ 0 h 23679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6686 w 21600"/>
                      <a:gd name="connsiteY8" fmla="*/ 14700 h 23679"/>
                      <a:gd name="connsiteX9" fmla="*/ 2973 w 21600"/>
                      <a:gd name="connsiteY9" fmla="*/ 22932 h 23679"/>
                      <a:gd name="connsiteX10" fmla="*/ 0 w 21600"/>
                      <a:gd name="connsiteY10" fmla="*/ 20172 h 23679"/>
                      <a:gd name="connsiteX11" fmla="*/ 0 w 21600"/>
                      <a:gd name="connsiteY11" fmla="*/ 0 h 23679"/>
                      <a:gd name="connsiteX0" fmla="*/ 0 w 21600"/>
                      <a:gd name="connsiteY0" fmla="*/ 0 h 23679"/>
                      <a:gd name="connsiteX1" fmla="*/ 21600 w 21600"/>
                      <a:gd name="connsiteY1" fmla="*/ 0 h 23679"/>
                      <a:gd name="connsiteX2" fmla="*/ 19665 w 21600"/>
                      <a:gd name="connsiteY2" fmla="*/ 18824 h 23679"/>
                      <a:gd name="connsiteX3" fmla="*/ 17978 w 21600"/>
                      <a:gd name="connsiteY3" fmla="*/ 10324 h 23679"/>
                      <a:gd name="connsiteX4" fmla="*/ 15952 w 21600"/>
                      <a:gd name="connsiteY4" fmla="*/ 23679 h 23679"/>
                      <a:gd name="connsiteX5" fmla="*/ 13440 w 21600"/>
                      <a:gd name="connsiteY5" fmla="*/ 10184 h 23679"/>
                      <a:gd name="connsiteX6" fmla="*/ 11153 w 21600"/>
                      <a:gd name="connsiteY6" fmla="*/ 22182 h 23679"/>
                      <a:gd name="connsiteX7" fmla="*/ 8824 w 21600"/>
                      <a:gd name="connsiteY7" fmla="*/ 9184 h 23679"/>
                      <a:gd name="connsiteX8" fmla="*/ 6686 w 21600"/>
                      <a:gd name="connsiteY8" fmla="*/ 14700 h 23679"/>
                      <a:gd name="connsiteX9" fmla="*/ 2973 w 21600"/>
                      <a:gd name="connsiteY9" fmla="*/ 22932 h 23679"/>
                      <a:gd name="connsiteX10" fmla="*/ 0 w 21600"/>
                      <a:gd name="connsiteY10" fmla="*/ 20172 h 23679"/>
                      <a:gd name="connsiteX11" fmla="*/ 0 w 21600"/>
                      <a:gd name="connsiteY11" fmla="*/ 0 h 23679"/>
                      <a:gd name="connsiteX0" fmla="*/ 0 w 21600"/>
                      <a:gd name="connsiteY0" fmla="*/ 0 h 35915"/>
                      <a:gd name="connsiteX1" fmla="*/ 21600 w 21600"/>
                      <a:gd name="connsiteY1" fmla="*/ 0 h 35915"/>
                      <a:gd name="connsiteX2" fmla="*/ 19665 w 21600"/>
                      <a:gd name="connsiteY2" fmla="*/ 18824 h 35915"/>
                      <a:gd name="connsiteX3" fmla="*/ 17978 w 21600"/>
                      <a:gd name="connsiteY3" fmla="*/ 10324 h 35915"/>
                      <a:gd name="connsiteX4" fmla="*/ 15952 w 21600"/>
                      <a:gd name="connsiteY4" fmla="*/ 23679 h 35915"/>
                      <a:gd name="connsiteX5" fmla="*/ 13440 w 21600"/>
                      <a:gd name="connsiteY5" fmla="*/ 10184 h 35915"/>
                      <a:gd name="connsiteX6" fmla="*/ 11153 w 21600"/>
                      <a:gd name="connsiteY6" fmla="*/ 22182 h 35915"/>
                      <a:gd name="connsiteX7" fmla="*/ 8824 w 21600"/>
                      <a:gd name="connsiteY7" fmla="*/ 9184 h 35915"/>
                      <a:gd name="connsiteX8" fmla="*/ 6337 w 21600"/>
                      <a:gd name="connsiteY8" fmla="*/ 35690 h 35915"/>
                      <a:gd name="connsiteX9" fmla="*/ 2973 w 21600"/>
                      <a:gd name="connsiteY9" fmla="*/ 22932 h 35915"/>
                      <a:gd name="connsiteX10" fmla="*/ 0 w 21600"/>
                      <a:gd name="connsiteY10" fmla="*/ 20172 h 35915"/>
                      <a:gd name="connsiteX11" fmla="*/ 0 w 21600"/>
                      <a:gd name="connsiteY11" fmla="*/ 0 h 35915"/>
                      <a:gd name="connsiteX0" fmla="*/ 0 w 21600"/>
                      <a:gd name="connsiteY0" fmla="*/ 0 h 35715"/>
                      <a:gd name="connsiteX1" fmla="*/ 21600 w 21600"/>
                      <a:gd name="connsiteY1" fmla="*/ 0 h 35715"/>
                      <a:gd name="connsiteX2" fmla="*/ 19665 w 21600"/>
                      <a:gd name="connsiteY2" fmla="*/ 18824 h 35715"/>
                      <a:gd name="connsiteX3" fmla="*/ 17978 w 21600"/>
                      <a:gd name="connsiteY3" fmla="*/ 10324 h 35715"/>
                      <a:gd name="connsiteX4" fmla="*/ 15952 w 21600"/>
                      <a:gd name="connsiteY4" fmla="*/ 23679 h 35715"/>
                      <a:gd name="connsiteX5" fmla="*/ 13440 w 21600"/>
                      <a:gd name="connsiteY5" fmla="*/ 10184 h 35715"/>
                      <a:gd name="connsiteX6" fmla="*/ 11153 w 21600"/>
                      <a:gd name="connsiteY6" fmla="*/ 22182 h 35715"/>
                      <a:gd name="connsiteX7" fmla="*/ 8824 w 21600"/>
                      <a:gd name="connsiteY7" fmla="*/ 9184 h 35715"/>
                      <a:gd name="connsiteX8" fmla="*/ 6337 w 21600"/>
                      <a:gd name="connsiteY8" fmla="*/ 35690 h 35715"/>
                      <a:gd name="connsiteX9" fmla="*/ 3608 w 21600"/>
                      <a:gd name="connsiteY9" fmla="*/ 14522 h 35715"/>
                      <a:gd name="connsiteX10" fmla="*/ 0 w 21600"/>
                      <a:gd name="connsiteY10" fmla="*/ 20172 h 35715"/>
                      <a:gd name="connsiteX11" fmla="*/ 0 w 21600"/>
                      <a:gd name="connsiteY11" fmla="*/ 0 h 35715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0 w 21600"/>
                      <a:gd name="connsiteY10" fmla="*/ 20172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08 w 21600"/>
                      <a:gd name="connsiteY9" fmla="*/ 14522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718"/>
                      <a:gd name="connsiteX1" fmla="*/ 21600 w 21600"/>
                      <a:gd name="connsiteY1" fmla="*/ 0 h 35718"/>
                      <a:gd name="connsiteX2" fmla="*/ 19665 w 21600"/>
                      <a:gd name="connsiteY2" fmla="*/ 18824 h 35718"/>
                      <a:gd name="connsiteX3" fmla="*/ 17978 w 21600"/>
                      <a:gd name="connsiteY3" fmla="*/ 10324 h 35718"/>
                      <a:gd name="connsiteX4" fmla="*/ 15952 w 21600"/>
                      <a:gd name="connsiteY4" fmla="*/ 23679 h 35718"/>
                      <a:gd name="connsiteX5" fmla="*/ 13440 w 21600"/>
                      <a:gd name="connsiteY5" fmla="*/ 10184 h 35718"/>
                      <a:gd name="connsiteX6" fmla="*/ 11153 w 21600"/>
                      <a:gd name="connsiteY6" fmla="*/ 22182 h 35718"/>
                      <a:gd name="connsiteX7" fmla="*/ 8824 w 21600"/>
                      <a:gd name="connsiteY7" fmla="*/ 9184 h 35718"/>
                      <a:gd name="connsiteX8" fmla="*/ 6337 w 21600"/>
                      <a:gd name="connsiteY8" fmla="*/ 35690 h 35718"/>
                      <a:gd name="connsiteX9" fmla="*/ 3989 w 21600"/>
                      <a:gd name="connsiteY9" fmla="*/ 14734 h 35718"/>
                      <a:gd name="connsiteX10" fmla="*/ 1800 w 21600"/>
                      <a:gd name="connsiteY10" fmla="*/ 20039 h 35718"/>
                      <a:gd name="connsiteX11" fmla="*/ 0 w 21600"/>
                      <a:gd name="connsiteY11" fmla="*/ 0 h 35718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989 w 21600"/>
                      <a:gd name="connsiteY9" fmla="*/ 14734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989 w 21600"/>
                      <a:gd name="connsiteY9" fmla="*/ 14734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800 w 21600"/>
                      <a:gd name="connsiteY10" fmla="*/ 20039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8824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440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837 w 21600"/>
                      <a:gd name="connsiteY5" fmla="*/ 10184 h 35690"/>
                      <a:gd name="connsiteX6" fmla="*/ 11153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837 w 21600"/>
                      <a:gd name="connsiteY5" fmla="*/ 10184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665 w 21600"/>
                      <a:gd name="connsiteY2" fmla="*/ 18824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978 w 21600"/>
                      <a:gd name="connsiteY3" fmla="*/ 10324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816 w 21600"/>
                      <a:gd name="connsiteY3" fmla="*/ 5358 h 35690"/>
                      <a:gd name="connsiteX4" fmla="*/ 15952 w 21600"/>
                      <a:gd name="connsiteY4" fmla="*/ 23679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19449 w 21600"/>
                      <a:gd name="connsiteY2" fmla="*/ 12977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7816 w 21600"/>
                      <a:gd name="connsiteY3" fmla="*/ 5358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806 w 21600"/>
                      <a:gd name="connsiteY3" fmla="*/ 4657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806 w 21600"/>
                      <a:gd name="connsiteY3" fmla="*/ 4657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752 w 21600"/>
                      <a:gd name="connsiteY4" fmla="*/ 20675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3726 w 21600"/>
                      <a:gd name="connsiteY5" fmla="*/ 9407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5661 w 21600"/>
                      <a:gd name="connsiteY5" fmla="*/ 5502 h 35690"/>
                      <a:gd name="connsiteX6" fmla="*/ 11344 w 21600"/>
                      <a:gd name="connsiteY6" fmla="*/ 22182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5690"/>
                      <a:gd name="connsiteX1" fmla="*/ 21600 w 21600"/>
                      <a:gd name="connsiteY1" fmla="*/ 0 h 35690"/>
                      <a:gd name="connsiteX2" fmla="*/ 20012 w 21600"/>
                      <a:gd name="connsiteY2" fmla="*/ 11976 h 35690"/>
                      <a:gd name="connsiteX3" fmla="*/ 18941 w 21600"/>
                      <a:gd name="connsiteY3" fmla="*/ 4757 h 35690"/>
                      <a:gd name="connsiteX4" fmla="*/ 17662 w 21600"/>
                      <a:gd name="connsiteY4" fmla="*/ 25881 h 35690"/>
                      <a:gd name="connsiteX5" fmla="*/ 15661 w 21600"/>
                      <a:gd name="connsiteY5" fmla="*/ 5502 h 35690"/>
                      <a:gd name="connsiteX6" fmla="*/ 13459 w 21600"/>
                      <a:gd name="connsiteY6" fmla="*/ 26087 h 35690"/>
                      <a:gd name="connsiteX7" fmla="*/ 9078 w 21600"/>
                      <a:gd name="connsiteY7" fmla="*/ 9184 h 35690"/>
                      <a:gd name="connsiteX8" fmla="*/ 6337 w 21600"/>
                      <a:gd name="connsiteY8" fmla="*/ 35690 h 35690"/>
                      <a:gd name="connsiteX9" fmla="*/ 3687 w 21600"/>
                      <a:gd name="connsiteY9" fmla="*/ 10140 h 35690"/>
                      <a:gd name="connsiteX10" fmla="*/ 1752 w 21600"/>
                      <a:gd name="connsiteY10" fmla="*/ 20110 h 35690"/>
                      <a:gd name="connsiteX11" fmla="*/ 0 w 21600"/>
                      <a:gd name="connsiteY11" fmla="*/ 0 h 3569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661 w 21600"/>
                      <a:gd name="connsiteY5" fmla="*/ 55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323 w 21600"/>
                      <a:gd name="connsiteY5" fmla="*/ 57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323 w 21600"/>
                      <a:gd name="connsiteY5" fmla="*/ 57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9078 w 21600"/>
                      <a:gd name="connsiteY7" fmla="*/ 9184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6337 w 21600"/>
                      <a:gd name="connsiteY8" fmla="*/ 35690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3687 w 21600"/>
                      <a:gd name="connsiteY9" fmla="*/ 10140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6859 w 21600"/>
                      <a:gd name="connsiteY9" fmla="*/ 7737 h 36800"/>
                      <a:gd name="connsiteX10" fmla="*/ 1752 w 21600"/>
                      <a:gd name="connsiteY10" fmla="*/ 20110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6859 w 21600"/>
                      <a:gd name="connsiteY9" fmla="*/ 7737 h 36800"/>
                      <a:gd name="connsiteX10" fmla="*/ 4497 w 21600"/>
                      <a:gd name="connsiteY10" fmla="*/ 22313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878 w 21600"/>
                      <a:gd name="connsiteY7" fmla="*/ 8483 h 36800"/>
                      <a:gd name="connsiteX8" fmla="*/ 9082 w 21600"/>
                      <a:gd name="connsiteY8" fmla="*/ 20371 h 36800"/>
                      <a:gd name="connsiteX9" fmla="*/ 6432 w 21600"/>
                      <a:gd name="connsiteY9" fmla="*/ 7937 h 36800"/>
                      <a:gd name="connsiteX10" fmla="*/ 4497 w 21600"/>
                      <a:gd name="connsiteY10" fmla="*/ 22313 h 36800"/>
                      <a:gd name="connsiteX11" fmla="*/ 0 w 21600"/>
                      <a:gd name="connsiteY11" fmla="*/ 0 h 36800"/>
                      <a:gd name="connsiteX0" fmla="*/ 0 w 21600"/>
                      <a:gd name="connsiteY0" fmla="*/ 0 h 36800"/>
                      <a:gd name="connsiteX1" fmla="*/ 21600 w 21600"/>
                      <a:gd name="connsiteY1" fmla="*/ 0 h 36800"/>
                      <a:gd name="connsiteX2" fmla="*/ 20012 w 21600"/>
                      <a:gd name="connsiteY2" fmla="*/ 11976 h 36800"/>
                      <a:gd name="connsiteX3" fmla="*/ 18941 w 21600"/>
                      <a:gd name="connsiteY3" fmla="*/ 4757 h 36800"/>
                      <a:gd name="connsiteX4" fmla="*/ 17662 w 21600"/>
                      <a:gd name="connsiteY4" fmla="*/ 25881 h 36800"/>
                      <a:gd name="connsiteX5" fmla="*/ 15728 w 21600"/>
                      <a:gd name="connsiteY5" fmla="*/ 6102 h 36800"/>
                      <a:gd name="connsiteX6" fmla="*/ 13459 w 21600"/>
                      <a:gd name="connsiteY6" fmla="*/ 36800 h 36800"/>
                      <a:gd name="connsiteX7" fmla="*/ 10383 w 21600"/>
                      <a:gd name="connsiteY7" fmla="*/ 8683 h 36800"/>
                      <a:gd name="connsiteX8" fmla="*/ 9082 w 21600"/>
                      <a:gd name="connsiteY8" fmla="*/ 20371 h 36800"/>
                      <a:gd name="connsiteX9" fmla="*/ 6432 w 21600"/>
                      <a:gd name="connsiteY9" fmla="*/ 7937 h 36800"/>
                      <a:gd name="connsiteX10" fmla="*/ 4497 w 21600"/>
                      <a:gd name="connsiteY10" fmla="*/ 22313 h 36800"/>
                      <a:gd name="connsiteX11" fmla="*/ 0 w 21600"/>
                      <a:gd name="connsiteY11" fmla="*/ 0 h 368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9082 w 21600"/>
                      <a:gd name="connsiteY8" fmla="*/ 20371 h 36700"/>
                      <a:gd name="connsiteX9" fmla="*/ 6432 w 21600"/>
                      <a:gd name="connsiteY9" fmla="*/ 7937 h 36700"/>
                      <a:gd name="connsiteX10" fmla="*/ 4497 w 21600"/>
                      <a:gd name="connsiteY10" fmla="*/ 22313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475 w 21600"/>
                      <a:gd name="connsiteY8" fmla="*/ 20671 h 36700"/>
                      <a:gd name="connsiteX9" fmla="*/ 6432 w 21600"/>
                      <a:gd name="connsiteY9" fmla="*/ 7937 h 36700"/>
                      <a:gd name="connsiteX10" fmla="*/ 4497 w 21600"/>
                      <a:gd name="connsiteY10" fmla="*/ 22313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4497 w 21600"/>
                      <a:gd name="connsiteY10" fmla="*/ 22313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432 w 21600"/>
                      <a:gd name="connsiteY9" fmla="*/ 79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72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66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51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51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12 w 21600"/>
                      <a:gd name="connsiteY2" fmla="*/ 11976 h 36700"/>
                      <a:gd name="connsiteX3" fmla="*/ 18941 w 21600"/>
                      <a:gd name="connsiteY3" fmla="*/ 4757 h 36700"/>
                      <a:gd name="connsiteX4" fmla="*/ 1727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36700"/>
                      <a:gd name="connsiteX1" fmla="*/ 21600 w 21600"/>
                      <a:gd name="connsiteY1" fmla="*/ 0 h 36700"/>
                      <a:gd name="connsiteX2" fmla="*/ 20073 w 21600"/>
                      <a:gd name="connsiteY2" fmla="*/ 30027 h 36700"/>
                      <a:gd name="connsiteX3" fmla="*/ 18941 w 21600"/>
                      <a:gd name="connsiteY3" fmla="*/ 4757 h 36700"/>
                      <a:gd name="connsiteX4" fmla="*/ 17272 w 21600"/>
                      <a:gd name="connsiteY4" fmla="*/ 25881 h 36700"/>
                      <a:gd name="connsiteX5" fmla="*/ 15458 w 21600"/>
                      <a:gd name="connsiteY5" fmla="*/ 6102 h 36700"/>
                      <a:gd name="connsiteX6" fmla="*/ 12987 w 21600"/>
                      <a:gd name="connsiteY6" fmla="*/ 36700 h 36700"/>
                      <a:gd name="connsiteX7" fmla="*/ 10383 w 21600"/>
                      <a:gd name="connsiteY7" fmla="*/ 8683 h 36700"/>
                      <a:gd name="connsiteX8" fmla="*/ 8227 w 21600"/>
                      <a:gd name="connsiteY8" fmla="*/ 20971 h 36700"/>
                      <a:gd name="connsiteX9" fmla="*/ 6094 w 21600"/>
                      <a:gd name="connsiteY9" fmla="*/ 8137 h 36700"/>
                      <a:gd name="connsiteX10" fmla="*/ 3619 w 21600"/>
                      <a:gd name="connsiteY10" fmla="*/ 21512 h 36700"/>
                      <a:gd name="connsiteX11" fmla="*/ 0 w 21600"/>
                      <a:gd name="connsiteY11" fmla="*/ 0 h 36700"/>
                      <a:gd name="connsiteX0" fmla="*/ 0 w 21600"/>
                      <a:gd name="connsiteY0" fmla="*/ 0 h 41529"/>
                      <a:gd name="connsiteX1" fmla="*/ 21600 w 21600"/>
                      <a:gd name="connsiteY1" fmla="*/ 0 h 41529"/>
                      <a:gd name="connsiteX2" fmla="*/ 20297 w 21600"/>
                      <a:gd name="connsiteY2" fmla="*/ 41529 h 41529"/>
                      <a:gd name="connsiteX3" fmla="*/ 18941 w 21600"/>
                      <a:gd name="connsiteY3" fmla="*/ 4757 h 41529"/>
                      <a:gd name="connsiteX4" fmla="*/ 17272 w 21600"/>
                      <a:gd name="connsiteY4" fmla="*/ 25881 h 41529"/>
                      <a:gd name="connsiteX5" fmla="*/ 15458 w 21600"/>
                      <a:gd name="connsiteY5" fmla="*/ 6102 h 41529"/>
                      <a:gd name="connsiteX6" fmla="*/ 12987 w 21600"/>
                      <a:gd name="connsiteY6" fmla="*/ 36700 h 41529"/>
                      <a:gd name="connsiteX7" fmla="*/ 10383 w 21600"/>
                      <a:gd name="connsiteY7" fmla="*/ 8683 h 41529"/>
                      <a:gd name="connsiteX8" fmla="*/ 8227 w 21600"/>
                      <a:gd name="connsiteY8" fmla="*/ 20971 h 41529"/>
                      <a:gd name="connsiteX9" fmla="*/ 6094 w 21600"/>
                      <a:gd name="connsiteY9" fmla="*/ 8137 h 41529"/>
                      <a:gd name="connsiteX10" fmla="*/ 3619 w 21600"/>
                      <a:gd name="connsiteY10" fmla="*/ 21512 h 41529"/>
                      <a:gd name="connsiteX11" fmla="*/ 0 w 21600"/>
                      <a:gd name="connsiteY11" fmla="*/ 0 h 41529"/>
                      <a:gd name="connsiteX0" fmla="*/ 0 w 21600"/>
                      <a:gd name="connsiteY0" fmla="*/ 0 h 41529"/>
                      <a:gd name="connsiteX1" fmla="*/ 21600 w 21600"/>
                      <a:gd name="connsiteY1" fmla="*/ 0 h 41529"/>
                      <a:gd name="connsiteX2" fmla="*/ 20297 w 21600"/>
                      <a:gd name="connsiteY2" fmla="*/ 41529 h 41529"/>
                      <a:gd name="connsiteX3" fmla="*/ 18941 w 21600"/>
                      <a:gd name="connsiteY3" fmla="*/ 4757 h 41529"/>
                      <a:gd name="connsiteX4" fmla="*/ 17272 w 21600"/>
                      <a:gd name="connsiteY4" fmla="*/ 25881 h 41529"/>
                      <a:gd name="connsiteX5" fmla="*/ 15458 w 21600"/>
                      <a:gd name="connsiteY5" fmla="*/ 6102 h 41529"/>
                      <a:gd name="connsiteX6" fmla="*/ 12465 w 21600"/>
                      <a:gd name="connsiteY6" fmla="*/ 34400 h 41529"/>
                      <a:gd name="connsiteX7" fmla="*/ 10383 w 21600"/>
                      <a:gd name="connsiteY7" fmla="*/ 8683 h 41529"/>
                      <a:gd name="connsiteX8" fmla="*/ 8227 w 21600"/>
                      <a:gd name="connsiteY8" fmla="*/ 20971 h 41529"/>
                      <a:gd name="connsiteX9" fmla="*/ 6094 w 21600"/>
                      <a:gd name="connsiteY9" fmla="*/ 8137 h 41529"/>
                      <a:gd name="connsiteX10" fmla="*/ 3619 w 21600"/>
                      <a:gd name="connsiteY10" fmla="*/ 21512 h 41529"/>
                      <a:gd name="connsiteX11" fmla="*/ 0 w 21600"/>
                      <a:gd name="connsiteY11" fmla="*/ 0 h 41529"/>
                      <a:gd name="connsiteX0" fmla="*/ 0 w 21600"/>
                      <a:gd name="connsiteY0" fmla="*/ 0 h 41529"/>
                      <a:gd name="connsiteX1" fmla="*/ 21600 w 21600"/>
                      <a:gd name="connsiteY1" fmla="*/ 0 h 41529"/>
                      <a:gd name="connsiteX2" fmla="*/ 20297 w 21600"/>
                      <a:gd name="connsiteY2" fmla="*/ 41529 h 41529"/>
                      <a:gd name="connsiteX3" fmla="*/ 18941 w 21600"/>
                      <a:gd name="connsiteY3" fmla="*/ 4757 h 41529"/>
                      <a:gd name="connsiteX4" fmla="*/ 17272 w 21600"/>
                      <a:gd name="connsiteY4" fmla="*/ 25881 h 41529"/>
                      <a:gd name="connsiteX5" fmla="*/ 15458 w 21600"/>
                      <a:gd name="connsiteY5" fmla="*/ 6102 h 41529"/>
                      <a:gd name="connsiteX6" fmla="*/ 12465 w 21600"/>
                      <a:gd name="connsiteY6" fmla="*/ 34400 h 41529"/>
                      <a:gd name="connsiteX7" fmla="*/ 9982 w 21600"/>
                      <a:gd name="connsiteY7" fmla="*/ 8683 h 41529"/>
                      <a:gd name="connsiteX8" fmla="*/ 8227 w 21600"/>
                      <a:gd name="connsiteY8" fmla="*/ 20971 h 41529"/>
                      <a:gd name="connsiteX9" fmla="*/ 6094 w 21600"/>
                      <a:gd name="connsiteY9" fmla="*/ 8137 h 41529"/>
                      <a:gd name="connsiteX10" fmla="*/ 3619 w 21600"/>
                      <a:gd name="connsiteY10" fmla="*/ 21512 h 41529"/>
                      <a:gd name="connsiteX11" fmla="*/ 0 w 21600"/>
                      <a:gd name="connsiteY11" fmla="*/ 0 h 41529"/>
                      <a:gd name="connsiteX0" fmla="*/ 0 w 21600"/>
                      <a:gd name="connsiteY0" fmla="*/ 0 h 41529"/>
                      <a:gd name="connsiteX1" fmla="*/ 21600 w 21600"/>
                      <a:gd name="connsiteY1" fmla="*/ 0 h 41529"/>
                      <a:gd name="connsiteX2" fmla="*/ 20297 w 21600"/>
                      <a:gd name="connsiteY2" fmla="*/ 41529 h 41529"/>
                      <a:gd name="connsiteX3" fmla="*/ 18941 w 21600"/>
                      <a:gd name="connsiteY3" fmla="*/ 4757 h 41529"/>
                      <a:gd name="connsiteX4" fmla="*/ 17272 w 21600"/>
                      <a:gd name="connsiteY4" fmla="*/ 25881 h 41529"/>
                      <a:gd name="connsiteX5" fmla="*/ 15458 w 21600"/>
                      <a:gd name="connsiteY5" fmla="*/ 6102 h 41529"/>
                      <a:gd name="connsiteX6" fmla="*/ 12465 w 21600"/>
                      <a:gd name="connsiteY6" fmla="*/ 34400 h 41529"/>
                      <a:gd name="connsiteX7" fmla="*/ 9982 w 21600"/>
                      <a:gd name="connsiteY7" fmla="*/ 8683 h 41529"/>
                      <a:gd name="connsiteX8" fmla="*/ 8087 w 21600"/>
                      <a:gd name="connsiteY8" fmla="*/ 26722 h 41529"/>
                      <a:gd name="connsiteX9" fmla="*/ 6094 w 21600"/>
                      <a:gd name="connsiteY9" fmla="*/ 8137 h 41529"/>
                      <a:gd name="connsiteX10" fmla="*/ 3619 w 21600"/>
                      <a:gd name="connsiteY10" fmla="*/ 21512 h 41529"/>
                      <a:gd name="connsiteX11" fmla="*/ 0 w 21600"/>
                      <a:gd name="connsiteY11" fmla="*/ 0 h 41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1600" h="41529">
                        <a:moveTo>
                          <a:pt x="0" y="0"/>
                        </a:moveTo>
                        <a:lnTo>
                          <a:pt x="21600" y="0"/>
                        </a:lnTo>
                        <a:cubicBezTo>
                          <a:pt x="20948" y="5287"/>
                          <a:pt x="20807" y="41537"/>
                          <a:pt x="20297" y="41529"/>
                        </a:cubicBezTo>
                        <a:cubicBezTo>
                          <a:pt x="19787" y="41521"/>
                          <a:pt x="19353" y="4735"/>
                          <a:pt x="18941" y="4757"/>
                        </a:cubicBezTo>
                        <a:cubicBezTo>
                          <a:pt x="18491" y="4879"/>
                          <a:pt x="18212" y="25791"/>
                          <a:pt x="17272" y="25881"/>
                        </a:cubicBezTo>
                        <a:cubicBezTo>
                          <a:pt x="16332" y="25971"/>
                          <a:pt x="16259" y="4682"/>
                          <a:pt x="15458" y="6102"/>
                        </a:cubicBezTo>
                        <a:cubicBezTo>
                          <a:pt x="14657" y="7522"/>
                          <a:pt x="13378" y="33970"/>
                          <a:pt x="12465" y="34400"/>
                        </a:cubicBezTo>
                        <a:cubicBezTo>
                          <a:pt x="11552" y="34830"/>
                          <a:pt x="10712" y="9963"/>
                          <a:pt x="9982" y="8683"/>
                        </a:cubicBezTo>
                        <a:cubicBezTo>
                          <a:pt x="9252" y="7403"/>
                          <a:pt x="8735" y="26813"/>
                          <a:pt x="8087" y="26722"/>
                        </a:cubicBezTo>
                        <a:cubicBezTo>
                          <a:pt x="7439" y="26631"/>
                          <a:pt x="6859" y="8300"/>
                          <a:pt x="6094" y="8137"/>
                        </a:cubicBezTo>
                        <a:cubicBezTo>
                          <a:pt x="5050" y="8177"/>
                          <a:pt x="4815" y="21533"/>
                          <a:pt x="3619" y="21512"/>
                        </a:cubicBezTo>
                        <a:cubicBezTo>
                          <a:pt x="2423" y="21491"/>
                          <a:pt x="1562" y="8154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alpha val="82000"/>
                    </a:schemeClr>
                  </a:solidFill>
                  <a:ln w="28575">
                    <a:noFill/>
                  </a:ln>
                </p:spPr>
                <p:txBody>
                  <a:bodyPr lIns="0" tIns="0" rIns="0" bIns="0" rtlCol="0" anchor="ctr"/>
                  <a:lstStyle/>
                  <a:p>
                    <a:pPr algn="ctr"/>
                    <a:endParaRPr lang="es-SV" sz="10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1F4F2A06-E765-4E2A-A41C-3DC0548CC65C}"/>
                  </a:ext>
                </a:extLst>
              </p:cNvPr>
              <p:cNvSpPr/>
              <p:nvPr/>
            </p:nvSpPr>
            <p:spPr>
              <a:xfrm>
                <a:off x="1283368" y="2743200"/>
                <a:ext cx="9705474" cy="3064042"/>
              </a:xfrm>
              <a:prstGeom prst="roundRect">
                <a:avLst>
                  <a:gd name="adj" fmla="val 5672"/>
                </a:avLst>
              </a:prstGeom>
              <a:noFill/>
              <a:ln>
                <a:solidFill>
                  <a:schemeClr val="accent1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EA10A75F-5E48-42D4-85C1-E0A749F6B724}"/>
                  </a:ext>
                </a:extLst>
              </p:cNvPr>
              <p:cNvGrpSpPr/>
              <p:nvPr/>
            </p:nvGrpSpPr>
            <p:grpSpPr>
              <a:xfrm>
                <a:off x="1913859" y="5694731"/>
                <a:ext cx="8468098" cy="1771649"/>
                <a:chOff x="1913859" y="4361866"/>
                <a:chExt cx="8468098" cy="1771649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AC006788-967C-4D44-BB7E-7C00B416994E}"/>
                    </a:ext>
                  </a:extLst>
                </p:cNvPr>
                <p:cNvGrpSpPr/>
                <p:nvPr/>
              </p:nvGrpSpPr>
              <p:grpSpPr>
                <a:xfrm>
                  <a:off x="1913859" y="4361866"/>
                  <a:ext cx="8468098" cy="1771649"/>
                  <a:chOff x="2391564" y="4319662"/>
                  <a:chExt cx="7809768" cy="1556355"/>
                </a:xfrm>
              </p:grpSpPr>
              <p:grpSp>
                <p:nvGrpSpPr>
                  <p:cNvPr id="106" name="Group 105">
                    <a:extLst>
                      <a:ext uri="{FF2B5EF4-FFF2-40B4-BE49-F238E27FC236}">
                        <a16:creationId xmlns:a16="http://schemas.microsoft.com/office/drawing/2014/main" id="{91261B70-6902-4CEB-A2E5-BE5D2E492138}"/>
                      </a:ext>
                    </a:extLst>
                  </p:cNvPr>
                  <p:cNvGrpSpPr/>
                  <p:nvPr/>
                </p:nvGrpSpPr>
                <p:grpSpPr>
                  <a:xfrm>
                    <a:off x="2391564" y="4319662"/>
                    <a:ext cx="7809766" cy="716655"/>
                    <a:chOff x="2165868" y="4319662"/>
                    <a:chExt cx="7138735" cy="2086378"/>
                  </a:xfrm>
                </p:grpSpPr>
                <p:sp>
                  <p:nvSpPr>
                    <p:cNvPr id="111" name="Rectangle: Rounded Corners 110">
                      <a:extLst>
                        <a:ext uri="{FF2B5EF4-FFF2-40B4-BE49-F238E27FC236}">
                          <a16:creationId xmlns:a16="http://schemas.microsoft.com/office/drawing/2014/main" id="{BB7CFDC5-7F77-4A74-9EE8-6683D5809F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5868" y="4319662"/>
                      <a:ext cx="2212949" cy="2086378"/>
                    </a:xfrm>
                    <a:prstGeom prst="roundRect">
                      <a:avLst>
                        <a:gd name="adj" fmla="val 7408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" name="Rectangle: Rounded Corners 111">
                      <a:extLst>
                        <a:ext uri="{FF2B5EF4-FFF2-40B4-BE49-F238E27FC236}">
                          <a16:creationId xmlns:a16="http://schemas.microsoft.com/office/drawing/2014/main" id="{67EC5F21-993B-4A4C-8901-5370B3E05D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8171" y="4319662"/>
                      <a:ext cx="2133538" cy="2086378"/>
                    </a:xfrm>
                    <a:prstGeom prst="roundRect">
                      <a:avLst>
                        <a:gd name="adj" fmla="val 7408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" name="Rectangle: Rounded Corners 112">
                      <a:extLst>
                        <a:ext uri="{FF2B5EF4-FFF2-40B4-BE49-F238E27FC236}">
                          <a16:creationId xmlns:a16="http://schemas.microsoft.com/office/drawing/2014/main" id="{3A09ED60-236E-4B23-A163-8065EF3D37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95743" y="4319662"/>
                      <a:ext cx="2208860" cy="2086378"/>
                    </a:xfrm>
                    <a:prstGeom prst="roundRect">
                      <a:avLst>
                        <a:gd name="adj" fmla="val 7408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48BAB1DE-1FDD-499C-8B73-3148222A6B68}"/>
                      </a:ext>
                    </a:extLst>
                  </p:cNvPr>
                  <p:cNvGrpSpPr/>
                  <p:nvPr/>
                </p:nvGrpSpPr>
                <p:grpSpPr>
                  <a:xfrm>
                    <a:off x="2391565" y="5159362"/>
                    <a:ext cx="7809767" cy="716655"/>
                    <a:chOff x="2165868" y="4319662"/>
                    <a:chExt cx="7138735" cy="2086378"/>
                  </a:xfrm>
                </p:grpSpPr>
                <p:sp>
                  <p:nvSpPr>
                    <p:cNvPr id="108" name="Rectangle: Rounded Corners 107">
                      <a:extLst>
                        <a:ext uri="{FF2B5EF4-FFF2-40B4-BE49-F238E27FC236}">
                          <a16:creationId xmlns:a16="http://schemas.microsoft.com/office/drawing/2014/main" id="{873A3662-4A95-4493-B5A9-A9A1A854C5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65868" y="4319662"/>
                      <a:ext cx="2212949" cy="2086378"/>
                    </a:xfrm>
                    <a:prstGeom prst="roundRect">
                      <a:avLst>
                        <a:gd name="adj" fmla="val 7408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9" name="Rectangle: Rounded Corners 108">
                      <a:extLst>
                        <a:ext uri="{FF2B5EF4-FFF2-40B4-BE49-F238E27FC236}">
                          <a16:creationId xmlns:a16="http://schemas.microsoft.com/office/drawing/2014/main" id="{B8238707-9AFE-493C-B8C3-8AAD60B7B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8171" y="4319662"/>
                      <a:ext cx="2133538" cy="2086378"/>
                    </a:xfrm>
                    <a:prstGeom prst="roundRect">
                      <a:avLst>
                        <a:gd name="adj" fmla="val 7408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0" name="Rectangle: Rounded Corners 109">
                      <a:extLst>
                        <a:ext uri="{FF2B5EF4-FFF2-40B4-BE49-F238E27FC236}">
                          <a16:creationId xmlns:a16="http://schemas.microsoft.com/office/drawing/2014/main" id="{F4F67E68-1143-42E1-A253-E8F4B3B89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95743" y="4319662"/>
                      <a:ext cx="2208860" cy="2086378"/>
                    </a:xfrm>
                    <a:prstGeom prst="roundRect">
                      <a:avLst>
                        <a:gd name="adj" fmla="val 7408"/>
                      </a:avLst>
                    </a:prstGeom>
                    <a:solidFill>
                      <a:schemeClr val="bg1"/>
                    </a:solidFill>
                    <a:ln>
                      <a:solidFill>
                        <a:schemeClr val="accent3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84B599C6-8D61-45E3-AB79-ACC08431CF5F}"/>
                    </a:ext>
                  </a:extLst>
                </p:cNvPr>
                <p:cNvSpPr txBox="1"/>
                <p:nvPr/>
              </p:nvSpPr>
              <p:spPr>
                <a:xfrm>
                  <a:off x="2063571" y="4595403"/>
                  <a:ext cx="1859626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 Semibold" panose="020B0702040204020203" pitchFamily="34" charset="0"/>
                    </a:rPr>
                    <a:t>Active Visitors: </a:t>
                  </a:r>
                  <a:r>
                    <a:rPr lang="en-US" b="1" dirty="0">
                      <a:solidFill>
                        <a:schemeClr val="accent6"/>
                      </a:solidFill>
                      <a:cs typeface="Segoe UI Semibold" panose="020B0702040204020203" pitchFamily="34" charset="0"/>
                    </a:rPr>
                    <a:t>75%</a:t>
                  </a: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68D382B-D08D-4404-AB28-B0D86E8FDEA4}"/>
                    </a:ext>
                  </a:extLst>
                </p:cNvPr>
                <p:cNvGrpSpPr/>
                <p:nvPr/>
              </p:nvGrpSpPr>
              <p:grpSpPr>
                <a:xfrm>
                  <a:off x="3706187" y="4486545"/>
                  <a:ext cx="587048" cy="587048"/>
                  <a:chOff x="1314450" y="4983652"/>
                  <a:chExt cx="1219200" cy="1219200"/>
                </a:xfrm>
              </p:grpSpPr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B3D39C2F-CA84-4DBD-A547-CA9A0A70FD87}"/>
                      </a:ext>
                    </a:extLst>
                  </p:cNvPr>
                  <p:cNvSpPr/>
                  <p:nvPr/>
                </p:nvSpPr>
                <p:spPr>
                  <a:xfrm>
                    <a:off x="1314450" y="4983652"/>
                    <a:ext cx="1219200" cy="1219200"/>
                  </a:xfrm>
                  <a:prstGeom prst="ellipse">
                    <a:avLst/>
                  </a:prstGeom>
                  <a:ln w="88900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" name="Arc 104">
                    <a:extLst>
                      <a:ext uri="{FF2B5EF4-FFF2-40B4-BE49-F238E27FC236}">
                        <a16:creationId xmlns:a16="http://schemas.microsoft.com/office/drawing/2014/main" id="{C83B84E0-1E2E-42FA-AA06-9299DB7A1974}"/>
                      </a:ext>
                    </a:extLst>
                  </p:cNvPr>
                  <p:cNvSpPr/>
                  <p:nvPr/>
                </p:nvSpPr>
                <p:spPr>
                  <a:xfrm flipH="1">
                    <a:off x="1314450" y="4983652"/>
                    <a:ext cx="1219200" cy="1219200"/>
                  </a:xfrm>
                  <a:prstGeom prst="arc">
                    <a:avLst>
                      <a:gd name="adj1" fmla="val 16200000"/>
                      <a:gd name="adj2" fmla="val 13297016"/>
                    </a:avLst>
                  </a:prstGeom>
                  <a:ln w="38100" cap="rnd">
                    <a:solidFill>
                      <a:schemeClr val="accent6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1B107A6C-6AA0-4543-8AA9-745C825B6D91}"/>
                    </a:ext>
                  </a:extLst>
                </p:cNvPr>
                <p:cNvSpPr txBox="1"/>
                <p:nvPr/>
              </p:nvSpPr>
              <p:spPr>
                <a:xfrm>
                  <a:off x="2063571" y="5554982"/>
                  <a:ext cx="1859626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 Semibold" panose="020B0702040204020203" pitchFamily="34" charset="0"/>
                    </a:rPr>
                    <a:t>Sales Ratio: </a:t>
                  </a:r>
                  <a:r>
                    <a:rPr lang="en-US" b="1" dirty="0">
                      <a:solidFill>
                        <a:schemeClr val="accent1"/>
                      </a:solidFill>
                      <a:cs typeface="Segoe UI Semibold" panose="020B0702040204020203" pitchFamily="34" charset="0"/>
                    </a:rPr>
                    <a:t>75%</a:t>
                  </a:r>
                </a:p>
              </p:txBody>
            </p: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1E922B88-FDBE-4A17-8AEC-00B452FCB789}"/>
                    </a:ext>
                  </a:extLst>
                </p:cNvPr>
                <p:cNvGrpSpPr/>
                <p:nvPr/>
              </p:nvGrpSpPr>
              <p:grpSpPr>
                <a:xfrm>
                  <a:off x="3706187" y="5446124"/>
                  <a:ext cx="587048" cy="587048"/>
                  <a:chOff x="1314450" y="4983652"/>
                  <a:chExt cx="1219200" cy="1219200"/>
                </a:xfrm>
              </p:grpSpPr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37154D99-93C3-49D6-A53C-8FAB40B84E30}"/>
                      </a:ext>
                    </a:extLst>
                  </p:cNvPr>
                  <p:cNvSpPr/>
                  <p:nvPr/>
                </p:nvSpPr>
                <p:spPr>
                  <a:xfrm>
                    <a:off x="1314450" y="4983652"/>
                    <a:ext cx="1219200" cy="1219200"/>
                  </a:xfrm>
                  <a:prstGeom prst="ellipse">
                    <a:avLst/>
                  </a:prstGeom>
                  <a:ln w="88900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" name="Arc 102">
                    <a:extLst>
                      <a:ext uri="{FF2B5EF4-FFF2-40B4-BE49-F238E27FC236}">
                        <a16:creationId xmlns:a16="http://schemas.microsoft.com/office/drawing/2014/main" id="{3ED53A2A-E7AF-47B5-807B-68DFE5672431}"/>
                      </a:ext>
                    </a:extLst>
                  </p:cNvPr>
                  <p:cNvSpPr/>
                  <p:nvPr/>
                </p:nvSpPr>
                <p:spPr>
                  <a:xfrm flipH="1">
                    <a:off x="1314450" y="4983652"/>
                    <a:ext cx="1219200" cy="1219200"/>
                  </a:xfrm>
                  <a:prstGeom prst="arc">
                    <a:avLst>
                      <a:gd name="adj1" fmla="val 16200000"/>
                      <a:gd name="adj2" fmla="val 13297016"/>
                    </a:avLst>
                  </a:prstGeom>
                  <a:ln w="38100" cap="rnd">
                    <a:solidFill>
                      <a:schemeClr val="accent1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213B63E-B6EE-4268-A8EE-D9A4FDA17A57}"/>
                    </a:ext>
                  </a:extLst>
                </p:cNvPr>
                <p:cNvSpPr txBox="1"/>
                <p:nvPr/>
              </p:nvSpPr>
              <p:spPr>
                <a:xfrm>
                  <a:off x="5135008" y="4595403"/>
                  <a:ext cx="1859626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 Semibold" panose="020B0702040204020203" pitchFamily="34" charset="0"/>
                    </a:rPr>
                    <a:t>Down Rate: </a:t>
                  </a:r>
                  <a:r>
                    <a:rPr lang="en-US" b="1" dirty="0">
                      <a:solidFill>
                        <a:schemeClr val="accent2"/>
                      </a:solidFill>
                      <a:cs typeface="Segoe UI Semibold" panose="020B0702040204020203" pitchFamily="34" charset="0"/>
                    </a:rPr>
                    <a:t>25%</a:t>
                  </a:r>
                </a:p>
              </p:txBody>
            </p: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21C2664F-7F9E-4F9E-9B60-FF6C0E4FEB2E}"/>
                    </a:ext>
                  </a:extLst>
                </p:cNvPr>
                <p:cNvGrpSpPr/>
                <p:nvPr/>
              </p:nvGrpSpPr>
              <p:grpSpPr>
                <a:xfrm>
                  <a:off x="6623784" y="4486545"/>
                  <a:ext cx="587048" cy="587048"/>
                  <a:chOff x="1314450" y="4983652"/>
                  <a:chExt cx="1219200" cy="1219200"/>
                </a:xfrm>
              </p:grpSpPr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BACF51BA-69A8-4E1B-8F2C-AAD05DF3B8A3}"/>
                      </a:ext>
                    </a:extLst>
                  </p:cNvPr>
                  <p:cNvSpPr/>
                  <p:nvPr/>
                </p:nvSpPr>
                <p:spPr>
                  <a:xfrm>
                    <a:off x="1314450" y="4983652"/>
                    <a:ext cx="1219200" cy="1219200"/>
                  </a:xfrm>
                  <a:prstGeom prst="ellipse">
                    <a:avLst/>
                  </a:prstGeom>
                  <a:ln w="88900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" name="Arc 100">
                    <a:extLst>
                      <a:ext uri="{FF2B5EF4-FFF2-40B4-BE49-F238E27FC236}">
                        <a16:creationId xmlns:a16="http://schemas.microsoft.com/office/drawing/2014/main" id="{6076AB28-3AC0-4A54-AA66-1F11393D6BC5}"/>
                      </a:ext>
                    </a:extLst>
                  </p:cNvPr>
                  <p:cNvSpPr/>
                  <p:nvPr/>
                </p:nvSpPr>
                <p:spPr>
                  <a:xfrm flipH="1">
                    <a:off x="1314450" y="4983652"/>
                    <a:ext cx="1219200" cy="1219200"/>
                  </a:xfrm>
                  <a:prstGeom prst="arc">
                    <a:avLst>
                      <a:gd name="adj1" fmla="val 16200000"/>
                      <a:gd name="adj2" fmla="val 21557509"/>
                    </a:avLst>
                  </a:prstGeom>
                  <a:ln w="38100" cap="rnd">
                    <a:solidFill>
                      <a:schemeClr val="accent2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2ADD0BDC-E533-4F4F-8EF3-6094054715FF}"/>
                    </a:ext>
                  </a:extLst>
                </p:cNvPr>
                <p:cNvSpPr txBox="1"/>
                <p:nvPr/>
              </p:nvSpPr>
              <p:spPr>
                <a:xfrm>
                  <a:off x="5135008" y="5554982"/>
                  <a:ext cx="1859626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 Semibold" panose="020B0702040204020203" pitchFamily="34" charset="0"/>
                    </a:rPr>
                    <a:t>Click Rate: </a:t>
                  </a:r>
                  <a:r>
                    <a:rPr lang="en-US" b="1" dirty="0">
                      <a:solidFill>
                        <a:schemeClr val="accent5"/>
                      </a:solidFill>
                      <a:cs typeface="Segoe UI Semibold" panose="020B0702040204020203" pitchFamily="34" charset="0"/>
                    </a:rPr>
                    <a:t>50%</a:t>
                  </a:r>
                </a:p>
              </p:txBody>
            </p: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A4AECF7F-9BE0-4799-85D3-7514841CC410}"/>
                    </a:ext>
                  </a:extLst>
                </p:cNvPr>
                <p:cNvGrpSpPr/>
                <p:nvPr/>
              </p:nvGrpSpPr>
              <p:grpSpPr>
                <a:xfrm>
                  <a:off x="6623784" y="5446124"/>
                  <a:ext cx="587048" cy="587048"/>
                  <a:chOff x="1314450" y="4983652"/>
                  <a:chExt cx="1219200" cy="1219200"/>
                </a:xfrm>
              </p:grpSpPr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0FAF64E9-D219-4CDB-9901-4854DCB893DE}"/>
                      </a:ext>
                    </a:extLst>
                  </p:cNvPr>
                  <p:cNvSpPr/>
                  <p:nvPr/>
                </p:nvSpPr>
                <p:spPr>
                  <a:xfrm>
                    <a:off x="1314450" y="4983652"/>
                    <a:ext cx="1219200" cy="1219200"/>
                  </a:xfrm>
                  <a:prstGeom prst="ellipse">
                    <a:avLst/>
                  </a:prstGeom>
                  <a:ln w="88900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Arc 98">
                    <a:extLst>
                      <a:ext uri="{FF2B5EF4-FFF2-40B4-BE49-F238E27FC236}">
                        <a16:creationId xmlns:a16="http://schemas.microsoft.com/office/drawing/2014/main" id="{2F218C33-B013-4DC7-8F7C-8594951B5E17}"/>
                      </a:ext>
                    </a:extLst>
                  </p:cNvPr>
                  <p:cNvSpPr/>
                  <p:nvPr/>
                </p:nvSpPr>
                <p:spPr>
                  <a:xfrm flipH="1">
                    <a:off x="1314450" y="4983652"/>
                    <a:ext cx="1219200" cy="1219200"/>
                  </a:xfrm>
                  <a:prstGeom prst="arc">
                    <a:avLst>
                      <a:gd name="adj1" fmla="val 16200000"/>
                      <a:gd name="adj2" fmla="val 5521786"/>
                    </a:avLst>
                  </a:prstGeom>
                  <a:ln w="38100" cap="rnd">
                    <a:solidFill>
                      <a:schemeClr val="accent5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FE449115-FD85-464E-A1B5-117EC45D9B12}"/>
                    </a:ext>
                  </a:extLst>
                </p:cNvPr>
                <p:cNvSpPr txBox="1"/>
                <p:nvPr/>
              </p:nvSpPr>
              <p:spPr>
                <a:xfrm>
                  <a:off x="8004683" y="4595403"/>
                  <a:ext cx="1859626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 Semibold" panose="020B0702040204020203" pitchFamily="34" charset="0"/>
                    </a:rPr>
                    <a:t>New Visitors: </a:t>
                  </a:r>
                  <a:r>
                    <a:rPr lang="en-US" b="1" dirty="0">
                      <a:solidFill>
                        <a:schemeClr val="tx2"/>
                      </a:solidFill>
                      <a:cs typeface="Segoe UI Semibold" panose="020B0702040204020203" pitchFamily="34" charset="0"/>
                    </a:rPr>
                    <a:t>15%</a:t>
                  </a:r>
                </a:p>
              </p:txBody>
            </p:sp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A02493A1-3400-4353-A2C9-51066244DA10}"/>
                    </a:ext>
                  </a:extLst>
                </p:cNvPr>
                <p:cNvGrpSpPr/>
                <p:nvPr/>
              </p:nvGrpSpPr>
              <p:grpSpPr>
                <a:xfrm>
                  <a:off x="9541381" y="4486545"/>
                  <a:ext cx="587048" cy="587048"/>
                  <a:chOff x="1314450" y="4983652"/>
                  <a:chExt cx="1219200" cy="1219200"/>
                </a:xfrm>
              </p:grpSpPr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CC61704C-EA70-4F7D-B10C-83E849914430}"/>
                      </a:ext>
                    </a:extLst>
                  </p:cNvPr>
                  <p:cNvSpPr/>
                  <p:nvPr/>
                </p:nvSpPr>
                <p:spPr>
                  <a:xfrm>
                    <a:off x="1314450" y="4983652"/>
                    <a:ext cx="1219200" cy="1219200"/>
                  </a:xfrm>
                  <a:prstGeom prst="ellipse">
                    <a:avLst/>
                  </a:prstGeom>
                  <a:ln w="88900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7" name="Arc 96">
                    <a:extLst>
                      <a:ext uri="{FF2B5EF4-FFF2-40B4-BE49-F238E27FC236}">
                        <a16:creationId xmlns:a16="http://schemas.microsoft.com/office/drawing/2014/main" id="{52F7D430-01BD-4C88-B076-4A48AE4DE03F}"/>
                      </a:ext>
                    </a:extLst>
                  </p:cNvPr>
                  <p:cNvSpPr/>
                  <p:nvPr/>
                </p:nvSpPr>
                <p:spPr>
                  <a:xfrm flipH="1">
                    <a:off x="1314450" y="4983652"/>
                    <a:ext cx="1219200" cy="1219200"/>
                  </a:xfrm>
                  <a:prstGeom prst="arc">
                    <a:avLst>
                      <a:gd name="adj1" fmla="val 21199596"/>
                      <a:gd name="adj2" fmla="val 3310774"/>
                    </a:avLst>
                  </a:prstGeom>
                  <a:ln w="38100" cap="rnd">
                    <a:solidFill>
                      <a:schemeClr val="tx2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DC288EF1-A2FF-470E-BEBD-F326F68A5126}"/>
                    </a:ext>
                  </a:extLst>
                </p:cNvPr>
                <p:cNvSpPr txBox="1"/>
                <p:nvPr/>
              </p:nvSpPr>
              <p:spPr>
                <a:xfrm>
                  <a:off x="8004683" y="5554982"/>
                  <a:ext cx="1859626" cy="369332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sz="12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 Semibold" panose="020B0702040204020203" pitchFamily="34" charset="0"/>
                    </a:rPr>
                    <a:t>Ads View: </a:t>
                  </a:r>
                  <a:r>
                    <a:rPr lang="en-US" b="1" dirty="0">
                      <a:solidFill>
                        <a:schemeClr val="accent3"/>
                      </a:solidFill>
                      <a:cs typeface="Segoe UI Semibold" panose="020B0702040204020203" pitchFamily="34" charset="0"/>
                    </a:rPr>
                    <a:t>45%</a:t>
                  </a:r>
                </a:p>
              </p:txBody>
            </p: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21C680A6-D9AD-4D1E-8A38-FFF08F0B5177}"/>
                    </a:ext>
                  </a:extLst>
                </p:cNvPr>
                <p:cNvGrpSpPr/>
                <p:nvPr/>
              </p:nvGrpSpPr>
              <p:grpSpPr>
                <a:xfrm>
                  <a:off x="9541381" y="5446124"/>
                  <a:ext cx="587048" cy="587048"/>
                  <a:chOff x="1314450" y="4983652"/>
                  <a:chExt cx="1219200" cy="1219200"/>
                </a:xfrm>
              </p:grpSpPr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A7F2AF38-23E6-48CF-91F6-7CD93A701642}"/>
                      </a:ext>
                    </a:extLst>
                  </p:cNvPr>
                  <p:cNvSpPr/>
                  <p:nvPr/>
                </p:nvSpPr>
                <p:spPr>
                  <a:xfrm>
                    <a:off x="1314450" y="4983652"/>
                    <a:ext cx="1219200" cy="1219200"/>
                  </a:xfrm>
                  <a:prstGeom prst="ellipse">
                    <a:avLst/>
                  </a:prstGeom>
                  <a:ln w="88900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Arc 94">
                    <a:extLst>
                      <a:ext uri="{FF2B5EF4-FFF2-40B4-BE49-F238E27FC236}">
                        <a16:creationId xmlns:a16="http://schemas.microsoft.com/office/drawing/2014/main" id="{4C553F26-CEFA-4C00-953B-E4E460E4BC7A}"/>
                      </a:ext>
                    </a:extLst>
                  </p:cNvPr>
                  <p:cNvSpPr/>
                  <p:nvPr/>
                </p:nvSpPr>
                <p:spPr>
                  <a:xfrm flipH="1">
                    <a:off x="1314450" y="4983652"/>
                    <a:ext cx="1219200" cy="1219200"/>
                  </a:xfrm>
                  <a:prstGeom prst="arc">
                    <a:avLst>
                      <a:gd name="adj1" fmla="val 17352397"/>
                      <a:gd name="adj2" fmla="val 4740381"/>
                    </a:avLst>
                  </a:prstGeom>
                  <a:ln w="38100" cap="rnd">
                    <a:solidFill>
                      <a:schemeClr val="accent3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8" name="Freeform 25">
                  <a:extLst>
                    <a:ext uri="{FF2B5EF4-FFF2-40B4-BE49-F238E27FC236}">
                      <a16:creationId xmlns:a16="http://schemas.microsoft.com/office/drawing/2014/main" id="{7D5BD9E2-E78C-4C5A-8759-F1A8589FC8F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54291" y="4643355"/>
                  <a:ext cx="290513" cy="260350"/>
                </a:xfrm>
                <a:custGeom>
                  <a:avLst/>
                  <a:gdLst>
                    <a:gd name="T0" fmla="*/ 146 w 183"/>
                    <a:gd name="T1" fmla="*/ 0 h 164"/>
                    <a:gd name="T2" fmla="*/ 146 w 183"/>
                    <a:gd name="T3" fmla="*/ 7 h 164"/>
                    <a:gd name="T4" fmla="*/ 170 w 183"/>
                    <a:gd name="T5" fmla="*/ 7 h 164"/>
                    <a:gd name="T6" fmla="*/ 116 w 183"/>
                    <a:gd name="T7" fmla="*/ 60 h 164"/>
                    <a:gd name="T8" fmla="*/ 72 w 183"/>
                    <a:gd name="T9" fmla="*/ 21 h 164"/>
                    <a:gd name="T10" fmla="*/ 0 w 183"/>
                    <a:gd name="T11" fmla="*/ 63 h 164"/>
                    <a:gd name="T12" fmla="*/ 4 w 183"/>
                    <a:gd name="T13" fmla="*/ 68 h 164"/>
                    <a:gd name="T14" fmla="*/ 71 w 183"/>
                    <a:gd name="T15" fmla="*/ 30 h 164"/>
                    <a:gd name="T16" fmla="*/ 116 w 183"/>
                    <a:gd name="T17" fmla="*/ 71 h 164"/>
                    <a:gd name="T18" fmla="*/ 175 w 183"/>
                    <a:gd name="T19" fmla="*/ 13 h 164"/>
                    <a:gd name="T20" fmla="*/ 175 w 183"/>
                    <a:gd name="T21" fmla="*/ 37 h 164"/>
                    <a:gd name="T22" fmla="*/ 183 w 183"/>
                    <a:gd name="T23" fmla="*/ 37 h 164"/>
                    <a:gd name="T24" fmla="*/ 183 w 183"/>
                    <a:gd name="T25" fmla="*/ 0 h 164"/>
                    <a:gd name="T26" fmla="*/ 146 w 183"/>
                    <a:gd name="T27" fmla="*/ 0 h 164"/>
                    <a:gd name="T28" fmla="*/ 175 w 183"/>
                    <a:gd name="T29" fmla="*/ 7 h 164"/>
                    <a:gd name="T30" fmla="*/ 175 w 183"/>
                    <a:gd name="T31" fmla="*/ 7 h 164"/>
                    <a:gd name="T32" fmla="*/ 175 w 183"/>
                    <a:gd name="T33" fmla="*/ 7 h 164"/>
                    <a:gd name="T34" fmla="*/ 175 w 183"/>
                    <a:gd name="T35" fmla="*/ 7 h 164"/>
                    <a:gd name="T36" fmla="*/ 69 w 183"/>
                    <a:gd name="T37" fmla="*/ 58 h 164"/>
                    <a:gd name="T38" fmla="*/ 29 w 183"/>
                    <a:gd name="T39" fmla="*/ 79 h 164"/>
                    <a:gd name="T40" fmla="*/ 29 w 183"/>
                    <a:gd name="T41" fmla="*/ 164 h 164"/>
                    <a:gd name="T42" fmla="*/ 161 w 183"/>
                    <a:gd name="T43" fmla="*/ 164 h 164"/>
                    <a:gd name="T44" fmla="*/ 161 w 183"/>
                    <a:gd name="T45" fmla="*/ 62 h 164"/>
                    <a:gd name="T46" fmla="*/ 116 w 183"/>
                    <a:gd name="T47" fmla="*/ 98 h 164"/>
                    <a:gd name="T48" fmla="*/ 69 w 183"/>
                    <a:gd name="T49" fmla="*/ 58 h 164"/>
                    <a:gd name="T50" fmla="*/ 154 w 183"/>
                    <a:gd name="T51" fmla="*/ 157 h 164"/>
                    <a:gd name="T52" fmla="*/ 37 w 183"/>
                    <a:gd name="T53" fmla="*/ 157 h 164"/>
                    <a:gd name="T54" fmla="*/ 37 w 183"/>
                    <a:gd name="T55" fmla="*/ 83 h 164"/>
                    <a:gd name="T56" fmla="*/ 68 w 183"/>
                    <a:gd name="T57" fmla="*/ 67 h 164"/>
                    <a:gd name="T58" fmla="*/ 116 w 183"/>
                    <a:gd name="T59" fmla="*/ 107 h 164"/>
                    <a:gd name="T60" fmla="*/ 154 w 183"/>
                    <a:gd name="T61" fmla="*/ 78 h 164"/>
                    <a:gd name="T62" fmla="*/ 154 w 183"/>
                    <a:gd name="T63" fmla="*/ 157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83" h="164">
                      <a:moveTo>
                        <a:pt x="146" y="0"/>
                      </a:moveTo>
                      <a:lnTo>
                        <a:pt x="146" y="7"/>
                      </a:lnTo>
                      <a:lnTo>
                        <a:pt x="170" y="7"/>
                      </a:lnTo>
                      <a:lnTo>
                        <a:pt x="116" y="60"/>
                      </a:lnTo>
                      <a:lnTo>
                        <a:pt x="72" y="21"/>
                      </a:lnTo>
                      <a:lnTo>
                        <a:pt x="0" y="63"/>
                      </a:lnTo>
                      <a:lnTo>
                        <a:pt x="4" y="68"/>
                      </a:lnTo>
                      <a:lnTo>
                        <a:pt x="71" y="30"/>
                      </a:lnTo>
                      <a:lnTo>
                        <a:pt x="116" y="71"/>
                      </a:lnTo>
                      <a:lnTo>
                        <a:pt x="175" y="13"/>
                      </a:lnTo>
                      <a:lnTo>
                        <a:pt x="175" y="37"/>
                      </a:lnTo>
                      <a:lnTo>
                        <a:pt x="183" y="37"/>
                      </a:lnTo>
                      <a:lnTo>
                        <a:pt x="183" y="0"/>
                      </a:lnTo>
                      <a:lnTo>
                        <a:pt x="146" y="0"/>
                      </a:lnTo>
                      <a:close/>
                      <a:moveTo>
                        <a:pt x="175" y="7"/>
                      </a:moveTo>
                      <a:lnTo>
                        <a:pt x="175" y="7"/>
                      </a:lnTo>
                      <a:lnTo>
                        <a:pt x="175" y="7"/>
                      </a:lnTo>
                      <a:lnTo>
                        <a:pt x="175" y="7"/>
                      </a:lnTo>
                      <a:close/>
                      <a:moveTo>
                        <a:pt x="69" y="58"/>
                      </a:moveTo>
                      <a:lnTo>
                        <a:pt x="29" y="79"/>
                      </a:lnTo>
                      <a:lnTo>
                        <a:pt x="29" y="164"/>
                      </a:lnTo>
                      <a:lnTo>
                        <a:pt x="161" y="164"/>
                      </a:lnTo>
                      <a:lnTo>
                        <a:pt x="161" y="62"/>
                      </a:lnTo>
                      <a:lnTo>
                        <a:pt x="116" y="98"/>
                      </a:lnTo>
                      <a:lnTo>
                        <a:pt x="69" y="58"/>
                      </a:lnTo>
                      <a:close/>
                      <a:moveTo>
                        <a:pt x="154" y="157"/>
                      </a:moveTo>
                      <a:lnTo>
                        <a:pt x="37" y="157"/>
                      </a:lnTo>
                      <a:lnTo>
                        <a:pt x="37" y="83"/>
                      </a:lnTo>
                      <a:lnTo>
                        <a:pt x="68" y="67"/>
                      </a:lnTo>
                      <a:lnTo>
                        <a:pt x="116" y="107"/>
                      </a:lnTo>
                      <a:lnTo>
                        <a:pt x="154" y="78"/>
                      </a:lnTo>
                      <a:lnTo>
                        <a:pt x="154" y="1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Freeform 26">
                  <a:extLst>
                    <a:ext uri="{FF2B5EF4-FFF2-40B4-BE49-F238E27FC236}">
                      <a16:creationId xmlns:a16="http://schemas.microsoft.com/office/drawing/2014/main" id="{5A5911C3-92A2-44AA-ACC6-94F217FECD8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73915" y="4667622"/>
                  <a:ext cx="306388" cy="249238"/>
                </a:xfrm>
                <a:custGeom>
                  <a:avLst/>
                  <a:gdLst>
                    <a:gd name="T0" fmla="*/ 204 w 212"/>
                    <a:gd name="T1" fmla="*/ 59 h 172"/>
                    <a:gd name="T2" fmla="*/ 204 w 212"/>
                    <a:gd name="T3" fmla="*/ 87 h 172"/>
                    <a:gd name="T4" fmla="*/ 130 w 212"/>
                    <a:gd name="T5" fmla="*/ 32 h 172"/>
                    <a:gd name="T6" fmla="*/ 126 w 212"/>
                    <a:gd name="T7" fmla="*/ 31 h 172"/>
                    <a:gd name="T8" fmla="*/ 64 w 212"/>
                    <a:gd name="T9" fmla="*/ 62 h 172"/>
                    <a:gd name="T10" fmla="*/ 6 w 212"/>
                    <a:gd name="T11" fmla="*/ 0 h 172"/>
                    <a:gd name="T12" fmla="*/ 0 w 212"/>
                    <a:gd name="T13" fmla="*/ 6 h 172"/>
                    <a:gd name="T14" fmla="*/ 60 w 212"/>
                    <a:gd name="T15" fmla="*/ 70 h 172"/>
                    <a:gd name="T16" fmla="*/ 65 w 212"/>
                    <a:gd name="T17" fmla="*/ 71 h 172"/>
                    <a:gd name="T18" fmla="*/ 127 w 212"/>
                    <a:gd name="T19" fmla="*/ 40 h 172"/>
                    <a:gd name="T20" fmla="*/ 196 w 212"/>
                    <a:gd name="T21" fmla="*/ 91 h 172"/>
                    <a:gd name="T22" fmla="*/ 172 w 212"/>
                    <a:gd name="T23" fmla="*/ 91 h 172"/>
                    <a:gd name="T24" fmla="*/ 172 w 212"/>
                    <a:gd name="T25" fmla="*/ 99 h 172"/>
                    <a:gd name="T26" fmla="*/ 208 w 212"/>
                    <a:gd name="T27" fmla="*/ 99 h 172"/>
                    <a:gd name="T28" fmla="*/ 210 w 212"/>
                    <a:gd name="T29" fmla="*/ 99 h 172"/>
                    <a:gd name="T30" fmla="*/ 212 w 212"/>
                    <a:gd name="T31" fmla="*/ 95 h 172"/>
                    <a:gd name="T32" fmla="*/ 212 w 212"/>
                    <a:gd name="T33" fmla="*/ 59 h 172"/>
                    <a:gd name="T34" fmla="*/ 204 w 212"/>
                    <a:gd name="T35" fmla="*/ 59 h 172"/>
                    <a:gd name="T36" fmla="*/ 56 w 212"/>
                    <a:gd name="T37" fmla="*/ 103 h 172"/>
                    <a:gd name="T38" fmla="*/ 20 w 212"/>
                    <a:gd name="T39" fmla="*/ 72 h 172"/>
                    <a:gd name="T40" fmla="*/ 20 w 212"/>
                    <a:gd name="T41" fmla="*/ 172 h 172"/>
                    <a:gd name="T42" fmla="*/ 160 w 212"/>
                    <a:gd name="T43" fmla="*/ 172 h 172"/>
                    <a:gd name="T44" fmla="*/ 160 w 212"/>
                    <a:gd name="T45" fmla="*/ 98 h 172"/>
                    <a:gd name="T46" fmla="*/ 120 w 212"/>
                    <a:gd name="T47" fmla="*/ 71 h 172"/>
                    <a:gd name="T48" fmla="*/ 56 w 212"/>
                    <a:gd name="T49" fmla="*/ 103 h 172"/>
                    <a:gd name="T50" fmla="*/ 152 w 212"/>
                    <a:gd name="T51" fmla="*/ 164 h 172"/>
                    <a:gd name="T52" fmla="*/ 28 w 212"/>
                    <a:gd name="T53" fmla="*/ 164 h 172"/>
                    <a:gd name="T54" fmla="*/ 28 w 212"/>
                    <a:gd name="T55" fmla="*/ 89 h 172"/>
                    <a:gd name="T56" fmla="*/ 55 w 212"/>
                    <a:gd name="T57" fmla="*/ 112 h 172"/>
                    <a:gd name="T58" fmla="*/ 119 w 212"/>
                    <a:gd name="T59" fmla="*/ 80 h 172"/>
                    <a:gd name="T60" fmla="*/ 152 w 212"/>
                    <a:gd name="T61" fmla="*/ 103 h 172"/>
                    <a:gd name="T62" fmla="*/ 152 w 212"/>
                    <a:gd name="T63" fmla="*/ 164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12" h="172">
                      <a:moveTo>
                        <a:pt x="204" y="59"/>
                      </a:moveTo>
                      <a:cubicBezTo>
                        <a:pt x="204" y="87"/>
                        <a:pt x="204" y="87"/>
                        <a:pt x="204" y="87"/>
                      </a:cubicBezTo>
                      <a:cubicBezTo>
                        <a:pt x="130" y="32"/>
                        <a:pt x="130" y="32"/>
                        <a:pt x="130" y="32"/>
                      </a:cubicBezTo>
                      <a:cubicBezTo>
                        <a:pt x="129" y="31"/>
                        <a:pt x="127" y="31"/>
                        <a:pt x="126" y="31"/>
                      </a:cubicBezTo>
                      <a:cubicBezTo>
                        <a:pt x="64" y="62"/>
                        <a:pt x="64" y="62"/>
                        <a:pt x="64" y="62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60" y="70"/>
                        <a:pt x="60" y="70"/>
                        <a:pt x="60" y="70"/>
                      </a:cubicBezTo>
                      <a:cubicBezTo>
                        <a:pt x="62" y="71"/>
                        <a:pt x="63" y="72"/>
                        <a:pt x="65" y="71"/>
                      </a:cubicBezTo>
                      <a:cubicBezTo>
                        <a:pt x="127" y="40"/>
                        <a:pt x="127" y="40"/>
                        <a:pt x="127" y="40"/>
                      </a:cubicBezTo>
                      <a:cubicBezTo>
                        <a:pt x="196" y="91"/>
                        <a:pt x="196" y="91"/>
                        <a:pt x="196" y="91"/>
                      </a:cubicBezTo>
                      <a:cubicBezTo>
                        <a:pt x="172" y="91"/>
                        <a:pt x="172" y="91"/>
                        <a:pt x="172" y="91"/>
                      </a:cubicBezTo>
                      <a:cubicBezTo>
                        <a:pt x="172" y="99"/>
                        <a:pt x="172" y="99"/>
                        <a:pt x="172" y="99"/>
                      </a:cubicBezTo>
                      <a:cubicBezTo>
                        <a:pt x="208" y="99"/>
                        <a:pt x="208" y="99"/>
                        <a:pt x="208" y="99"/>
                      </a:cubicBezTo>
                      <a:cubicBezTo>
                        <a:pt x="209" y="99"/>
                        <a:pt x="209" y="99"/>
                        <a:pt x="210" y="99"/>
                      </a:cubicBezTo>
                      <a:cubicBezTo>
                        <a:pt x="211" y="98"/>
                        <a:pt x="212" y="97"/>
                        <a:pt x="212" y="95"/>
                      </a:cubicBezTo>
                      <a:cubicBezTo>
                        <a:pt x="212" y="59"/>
                        <a:pt x="212" y="59"/>
                        <a:pt x="212" y="59"/>
                      </a:cubicBezTo>
                      <a:lnTo>
                        <a:pt x="204" y="59"/>
                      </a:lnTo>
                      <a:close/>
                      <a:moveTo>
                        <a:pt x="56" y="103"/>
                      </a:moveTo>
                      <a:cubicBezTo>
                        <a:pt x="20" y="72"/>
                        <a:pt x="20" y="72"/>
                        <a:pt x="20" y="72"/>
                      </a:cubicBezTo>
                      <a:cubicBezTo>
                        <a:pt x="20" y="172"/>
                        <a:pt x="20" y="172"/>
                        <a:pt x="20" y="172"/>
                      </a:cubicBezTo>
                      <a:cubicBezTo>
                        <a:pt x="160" y="172"/>
                        <a:pt x="160" y="172"/>
                        <a:pt x="160" y="172"/>
                      </a:cubicBezTo>
                      <a:cubicBezTo>
                        <a:pt x="160" y="98"/>
                        <a:pt x="160" y="98"/>
                        <a:pt x="160" y="98"/>
                      </a:cubicBezTo>
                      <a:cubicBezTo>
                        <a:pt x="120" y="71"/>
                        <a:pt x="120" y="71"/>
                        <a:pt x="120" y="71"/>
                      </a:cubicBezTo>
                      <a:lnTo>
                        <a:pt x="56" y="103"/>
                      </a:lnTo>
                      <a:close/>
                      <a:moveTo>
                        <a:pt x="152" y="164"/>
                      </a:moveTo>
                      <a:cubicBezTo>
                        <a:pt x="28" y="164"/>
                        <a:pt x="28" y="164"/>
                        <a:pt x="28" y="164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55" y="112"/>
                        <a:pt x="55" y="112"/>
                        <a:pt x="55" y="112"/>
                      </a:cubicBezTo>
                      <a:cubicBezTo>
                        <a:pt x="119" y="80"/>
                        <a:pt x="119" y="80"/>
                        <a:pt x="119" y="80"/>
                      </a:cubicBezTo>
                      <a:cubicBezTo>
                        <a:pt x="152" y="103"/>
                        <a:pt x="152" y="103"/>
                        <a:pt x="152" y="103"/>
                      </a:cubicBezTo>
                      <a:lnTo>
                        <a:pt x="152" y="1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Freeform 19">
                  <a:extLst>
                    <a:ext uri="{FF2B5EF4-FFF2-40B4-BE49-F238E27FC236}">
                      <a16:creationId xmlns:a16="http://schemas.microsoft.com/office/drawing/2014/main" id="{EDB247CF-B560-4C13-A69B-8473CE99A33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54291" y="5617856"/>
                  <a:ext cx="317500" cy="231775"/>
                </a:xfrm>
                <a:custGeom>
                  <a:avLst/>
                  <a:gdLst>
                    <a:gd name="T0" fmla="*/ 200 w 220"/>
                    <a:gd name="T1" fmla="*/ 0 h 160"/>
                    <a:gd name="T2" fmla="*/ 180 w 220"/>
                    <a:gd name="T3" fmla="*/ 20 h 160"/>
                    <a:gd name="T4" fmla="*/ 188 w 220"/>
                    <a:gd name="T5" fmla="*/ 36 h 160"/>
                    <a:gd name="T6" fmla="*/ 184 w 220"/>
                    <a:gd name="T7" fmla="*/ 34 h 160"/>
                    <a:gd name="T8" fmla="*/ 136 w 220"/>
                    <a:gd name="T9" fmla="*/ 124 h 160"/>
                    <a:gd name="T10" fmla="*/ 124 w 220"/>
                    <a:gd name="T11" fmla="*/ 120 h 160"/>
                    <a:gd name="T12" fmla="*/ 113 w 220"/>
                    <a:gd name="T13" fmla="*/ 123 h 160"/>
                    <a:gd name="T14" fmla="*/ 76 w 220"/>
                    <a:gd name="T15" fmla="*/ 71 h 160"/>
                    <a:gd name="T16" fmla="*/ 80 w 220"/>
                    <a:gd name="T17" fmla="*/ 60 h 160"/>
                    <a:gd name="T18" fmla="*/ 60 w 220"/>
                    <a:gd name="T19" fmla="*/ 40 h 160"/>
                    <a:gd name="T20" fmla="*/ 40 w 220"/>
                    <a:gd name="T21" fmla="*/ 60 h 160"/>
                    <a:gd name="T22" fmla="*/ 43 w 220"/>
                    <a:gd name="T23" fmla="*/ 71 h 160"/>
                    <a:gd name="T24" fmla="*/ 28 w 220"/>
                    <a:gd name="T25" fmla="*/ 90 h 160"/>
                    <a:gd name="T26" fmla="*/ 20 w 220"/>
                    <a:gd name="T27" fmla="*/ 88 h 160"/>
                    <a:gd name="T28" fmla="*/ 0 w 220"/>
                    <a:gd name="T29" fmla="*/ 108 h 160"/>
                    <a:gd name="T30" fmla="*/ 20 w 220"/>
                    <a:gd name="T31" fmla="*/ 128 h 160"/>
                    <a:gd name="T32" fmla="*/ 40 w 220"/>
                    <a:gd name="T33" fmla="*/ 108 h 160"/>
                    <a:gd name="T34" fmla="*/ 35 w 220"/>
                    <a:gd name="T35" fmla="*/ 94 h 160"/>
                    <a:gd name="T36" fmla="*/ 49 w 220"/>
                    <a:gd name="T37" fmla="*/ 77 h 160"/>
                    <a:gd name="T38" fmla="*/ 60 w 220"/>
                    <a:gd name="T39" fmla="*/ 80 h 160"/>
                    <a:gd name="T40" fmla="*/ 71 w 220"/>
                    <a:gd name="T41" fmla="*/ 77 h 160"/>
                    <a:gd name="T42" fmla="*/ 108 w 220"/>
                    <a:gd name="T43" fmla="*/ 129 h 160"/>
                    <a:gd name="T44" fmla="*/ 104 w 220"/>
                    <a:gd name="T45" fmla="*/ 140 h 160"/>
                    <a:gd name="T46" fmla="*/ 124 w 220"/>
                    <a:gd name="T47" fmla="*/ 160 h 160"/>
                    <a:gd name="T48" fmla="*/ 144 w 220"/>
                    <a:gd name="T49" fmla="*/ 140 h 160"/>
                    <a:gd name="T50" fmla="*/ 141 w 220"/>
                    <a:gd name="T51" fmla="*/ 130 h 160"/>
                    <a:gd name="T52" fmla="*/ 191 w 220"/>
                    <a:gd name="T53" fmla="*/ 38 h 160"/>
                    <a:gd name="T54" fmla="*/ 200 w 220"/>
                    <a:gd name="T55" fmla="*/ 40 h 160"/>
                    <a:gd name="T56" fmla="*/ 220 w 220"/>
                    <a:gd name="T57" fmla="*/ 20 h 160"/>
                    <a:gd name="T58" fmla="*/ 200 w 220"/>
                    <a:gd name="T59" fmla="*/ 0 h 160"/>
                    <a:gd name="T60" fmla="*/ 20 w 220"/>
                    <a:gd name="T61" fmla="*/ 120 h 160"/>
                    <a:gd name="T62" fmla="*/ 8 w 220"/>
                    <a:gd name="T63" fmla="*/ 108 h 160"/>
                    <a:gd name="T64" fmla="*/ 20 w 220"/>
                    <a:gd name="T65" fmla="*/ 96 h 160"/>
                    <a:gd name="T66" fmla="*/ 32 w 220"/>
                    <a:gd name="T67" fmla="*/ 108 h 160"/>
                    <a:gd name="T68" fmla="*/ 20 w 220"/>
                    <a:gd name="T69" fmla="*/ 120 h 160"/>
                    <a:gd name="T70" fmla="*/ 60 w 220"/>
                    <a:gd name="T71" fmla="*/ 72 h 160"/>
                    <a:gd name="T72" fmla="*/ 48 w 220"/>
                    <a:gd name="T73" fmla="*/ 60 h 160"/>
                    <a:gd name="T74" fmla="*/ 60 w 220"/>
                    <a:gd name="T75" fmla="*/ 48 h 160"/>
                    <a:gd name="T76" fmla="*/ 72 w 220"/>
                    <a:gd name="T77" fmla="*/ 60 h 160"/>
                    <a:gd name="T78" fmla="*/ 60 w 220"/>
                    <a:gd name="T79" fmla="*/ 72 h 160"/>
                    <a:gd name="T80" fmla="*/ 124 w 220"/>
                    <a:gd name="T81" fmla="*/ 152 h 160"/>
                    <a:gd name="T82" fmla="*/ 112 w 220"/>
                    <a:gd name="T83" fmla="*/ 140 h 160"/>
                    <a:gd name="T84" fmla="*/ 124 w 220"/>
                    <a:gd name="T85" fmla="*/ 128 h 160"/>
                    <a:gd name="T86" fmla="*/ 136 w 220"/>
                    <a:gd name="T87" fmla="*/ 140 h 160"/>
                    <a:gd name="T88" fmla="*/ 124 w 220"/>
                    <a:gd name="T89" fmla="*/ 152 h 160"/>
                    <a:gd name="T90" fmla="*/ 200 w 220"/>
                    <a:gd name="T91" fmla="*/ 32 h 160"/>
                    <a:gd name="T92" fmla="*/ 188 w 220"/>
                    <a:gd name="T93" fmla="*/ 20 h 160"/>
                    <a:gd name="T94" fmla="*/ 200 w 220"/>
                    <a:gd name="T95" fmla="*/ 8 h 160"/>
                    <a:gd name="T96" fmla="*/ 212 w 220"/>
                    <a:gd name="T97" fmla="*/ 20 h 160"/>
                    <a:gd name="T98" fmla="*/ 200 w 220"/>
                    <a:gd name="T99" fmla="*/ 32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20" h="160">
                      <a:moveTo>
                        <a:pt x="200" y="0"/>
                      </a:moveTo>
                      <a:cubicBezTo>
                        <a:pt x="189" y="0"/>
                        <a:pt x="180" y="9"/>
                        <a:pt x="180" y="20"/>
                      </a:cubicBezTo>
                      <a:cubicBezTo>
                        <a:pt x="180" y="27"/>
                        <a:pt x="183" y="33"/>
                        <a:pt x="188" y="36"/>
                      </a:cubicBezTo>
                      <a:cubicBezTo>
                        <a:pt x="184" y="34"/>
                        <a:pt x="184" y="34"/>
                        <a:pt x="184" y="34"/>
                      </a:cubicBezTo>
                      <a:cubicBezTo>
                        <a:pt x="136" y="124"/>
                        <a:pt x="136" y="124"/>
                        <a:pt x="136" y="124"/>
                      </a:cubicBezTo>
                      <a:cubicBezTo>
                        <a:pt x="132" y="122"/>
                        <a:pt x="128" y="120"/>
                        <a:pt x="124" y="120"/>
                      </a:cubicBezTo>
                      <a:cubicBezTo>
                        <a:pt x="120" y="120"/>
                        <a:pt x="116" y="121"/>
                        <a:pt x="113" y="123"/>
                      </a:cubicBezTo>
                      <a:cubicBezTo>
                        <a:pt x="76" y="71"/>
                        <a:pt x="76" y="71"/>
                        <a:pt x="76" y="71"/>
                      </a:cubicBezTo>
                      <a:cubicBezTo>
                        <a:pt x="79" y="68"/>
                        <a:pt x="80" y="64"/>
                        <a:pt x="80" y="60"/>
                      </a:cubicBezTo>
                      <a:cubicBezTo>
                        <a:pt x="80" y="49"/>
                        <a:pt x="71" y="40"/>
                        <a:pt x="60" y="40"/>
                      </a:cubicBezTo>
                      <a:cubicBezTo>
                        <a:pt x="49" y="40"/>
                        <a:pt x="40" y="49"/>
                        <a:pt x="40" y="60"/>
                      </a:cubicBezTo>
                      <a:cubicBezTo>
                        <a:pt x="40" y="64"/>
                        <a:pt x="41" y="68"/>
                        <a:pt x="43" y="71"/>
                      </a:cubicBezTo>
                      <a:cubicBezTo>
                        <a:pt x="28" y="90"/>
                        <a:pt x="28" y="90"/>
                        <a:pt x="28" y="90"/>
                      </a:cubicBezTo>
                      <a:cubicBezTo>
                        <a:pt x="26" y="89"/>
                        <a:pt x="23" y="88"/>
                        <a:pt x="20" y="88"/>
                      </a:cubicBezTo>
                      <a:cubicBezTo>
                        <a:pt x="9" y="88"/>
                        <a:pt x="0" y="97"/>
                        <a:pt x="0" y="108"/>
                      </a:cubicBezTo>
                      <a:cubicBezTo>
                        <a:pt x="0" y="119"/>
                        <a:pt x="9" y="128"/>
                        <a:pt x="20" y="128"/>
                      </a:cubicBezTo>
                      <a:cubicBezTo>
                        <a:pt x="31" y="128"/>
                        <a:pt x="40" y="119"/>
                        <a:pt x="40" y="108"/>
                      </a:cubicBezTo>
                      <a:cubicBezTo>
                        <a:pt x="40" y="103"/>
                        <a:pt x="38" y="98"/>
                        <a:pt x="35" y="94"/>
                      </a:cubicBezTo>
                      <a:cubicBezTo>
                        <a:pt x="49" y="77"/>
                        <a:pt x="49" y="77"/>
                        <a:pt x="49" y="77"/>
                      </a:cubicBezTo>
                      <a:cubicBezTo>
                        <a:pt x="52" y="79"/>
                        <a:pt x="56" y="80"/>
                        <a:pt x="60" y="80"/>
                      </a:cubicBezTo>
                      <a:cubicBezTo>
                        <a:pt x="64" y="80"/>
                        <a:pt x="68" y="79"/>
                        <a:pt x="71" y="77"/>
                      </a:cubicBezTo>
                      <a:cubicBezTo>
                        <a:pt x="108" y="129"/>
                        <a:pt x="108" y="129"/>
                        <a:pt x="108" y="129"/>
                      </a:cubicBezTo>
                      <a:cubicBezTo>
                        <a:pt x="105" y="132"/>
                        <a:pt x="104" y="136"/>
                        <a:pt x="104" y="140"/>
                      </a:cubicBezTo>
                      <a:cubicBezTo>
                        <a:pt x="104" y="151"/>
                        <a:pt x="113" y="160"/>
                        <a:pt x="124" y="160"/>
                      </a:cubicBezTo>
                      <a:cubicBezTo>
                        <a:pt x="135" y="160"/>
                        <a:pt x="144" y="151"/>
                        <a:pt x="144" y="140"/>
                      </a:cubicBezTo>
                      <a:cubicBezTo>
                        <a:pt x="144" y="136"/>
                        <a:pt x="143" y="133"/>
                        <a:pt x="141" y="130"/>
                      </a:cubicBezTo>
                      <a:cubicBezTo>
                        <a:pt x="191" y="38"/>
                        <a:pt x="191" y="38"/>
                        <a:pt x="191" y="38"/>
                      </a:cubicBezTo>
                      <a:cubicBezTo>
                        <a:pt x="194" y="39"/>
                        <a:pt x="197" y="40"/>
                        <a:pt x="200" y="40"/>
                      </a:cubicBezTo>
                      <a:cubicBezTo>
                        <a:pt x="211" y="40"/>
                        <a:pt x="220" y="31"/>
                        <a:pt x="220" y="20"/>
                      </a:cubicBezTo>
                      <a:cubicBezTo>
                        <a:pt x="220" y="9"/>
                        <a:pt x="211" y="0"/>
                        <a:pt x="200" y="0"/>
                      </a:cubicBezTo>
                      <a:close/>
                      <a:moveTo>
                        <a:pt x="20" y="120"/>
                      </a:moveTo>
                      <a:cubicBezTo>
                        <a:pt x="13" y="120"/>
                        <a:pt x="8" y="115"/>
                        <a:pt x="8" y="108"/>
                      </a:cubicBezTo>
                      <a:cubicBezTo>
                        <a:pt x="8" y="101"/>
                        <a:pt x="13" y="96"/>
                        <a:pt x="20" y="96"/>
                      </a:cubicBezTo>
                      <a:cubicBezTo>
                        <a:pt x="27" y="96"/>
                        <a:pt x="32" y="101"/>
                        <a:pt x="32" y="108"/>
                      </a:cubicBezTo>
                      <a:cubicBezTo>
                        <a:pt x="32" y="115"/>
                        <a:pt x="27" y="120"/>
                        <a:pt x="20" y="120"/>
                      </a:cubicBezTo>
                      <a:close/>
                      <a:moveTo>
                        <a:pt x="60" y="72"/>
                      </a:moveTo>
                      <a:cubicBezTo>
                        <a:pt x="53" y="72"/>
                        <a:pt x="48" y="67"/>
                        <a:pt x="48" y="60"/>
                      </a:cubicBezTo>
                      <a:cubicBezTo>
                        <a:pt x="48" y="53"/>
                        <a:pt x="53" y="48"/>
                        <a:pt x="60" y="48"/>
                      </a:cubicBezTo>
                      <a:cubicBezTo>
                        <a:pt x="67" y="48"/>
                        <a:pt x="72" y="53"/>
                        <a:pt x="72" y="60"/>
                      </a:cubicBezTo>
                      <a:cubicBezTo>
                        <a:pt x="72" y="67"/>
                        <a:pt x="67" y="72"/>
                        <a:pt x="60" y="72"/>
                      </a:cubicBezTo>
                      <a:close/>
                      <a:moveTo>
                        <a:pt x="124" y="152"/>
                      </a:moveTo>
                      <a:cubicBezTo>
                        <a:pt x="117" y="152"/>
                        <a:pt x="112" y="147"/>
                        <a:pt x="112" y="140"/>
                      </a:cubicBezTo>
                      <a:cubicBezTo>
                        <a:pt x="112" y="133"/>
                        <a:pt x="117" y="128"/>
                        <a:pt x="124" y="128"/>
                      </a:cubicBezTo>
                      <a:cubicBezTo>
                        <a:pt x="131" y="128"/>
                        <a:pt x="136" y="133"/>
                        <a:pt x="136" y="140"/>
                      </a:cubicBezTo>
                      <a:cubicBezTo>
                        <a:pt x="136" y="147"/>
                        <a:pt x="131" y="152"/>
                        <a:pt x="124" y="152"/>
                      </a:cubicBezTo>
                      <a:close/>
                      <a:moveTo>
                        <a:pt x="200" y="32"/>
                      </a:moveTo>
                      <a:cubicBezTo>
                        <a:pt x="193" y="32"/>
                        <a:pt x="188" y="27"/>
                        <a:pt x="188" y="20"/>
                      </a:cubicBezTo>
                      <a:cubicBezTo>
                        <a:pt x="188" y="13"/>
                        <a:pt x="193" y="8"/>
                        <a:pt x="200" y="8"/>
                      </a:cubicBezTo>
                      <a:cubicBezTo>
                        <a:pt x="207" y="8"/>
                        <a:pt x="212" y="13"/>
                        <a:pt x="212" y="20"/>
                      </a:cubicBezTo>
                      <a:cubicBezTo>
                        <a:pt x="212" y="27"/>
                        <a:pt x="207" y="32"/>
                        <a:pt x="200" y="3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170">
                  <a:extLst>
                    <a:ext uri="{FF2B5EF4-FFF2-40B4-BE49-F238E27FC236}">
                      <a16:creationId xmlns:a16="http://schemas.microsoft.com/office/drawing/2014/main" id="{7EB01A9E-241C-480A-B3AB-344DA96964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799181" y="5599055"/>
                  <a:ext cx="236254" cy="294775"/>
                </a:xfrm>
                <a:custGeom>
                  <a:avLst/>
                  <a:gdLst>
                    <a:gd name="T0" fmla="*/ 162 w 184"/>
                    <a:gd name="T1" fmla="*/ 52 h 228"/>
                    <a:gd name="T2" fmla="*/ 158 w 184"/>
                    <a:gd name="T3" fmla="*/ 52 h 228"/>
                    <a:gd name="T4" fmla="*/ 140 w 184"/>
                    <a:gd name="T5" fmla="*/ 61 h 228"/>
                    <a:gd name="T6" fmla="*/ 122 w 184"/>
                    <a:gd name="T7" fmla="*/ 52 h 228"/>
                    <a:gd name="T8" fmla="*/ 118 w 184"/>
                    <a:gd name="T9" fmla="*/ 52 h 228"/>
                    <a:gd name="T10" fmla="*/ 100 w 184"/>
                    <a:gd name="T11" fmla="*/ 61 h 228"/>
                    <a:gd name="T12" fmla="*/ 82 w 184"/>
                    <a:gd name="T13" fmla="*/ 52 h 228"/>
                    <a:gd name="T14" fmla="*/ 78 w 184"/>
                    <a:gd name="T15" fmla="*/ 52 h 228"/>
                    <a:gd name="T16" fmla="*/ 64 w 184"/>
                    <a:gd name="T17" fmla="*/ 57 h 228"/>
                    <a:gd name="T18" fmla="*/ 64 w 184"/>
                    <a:gd name="T19" fmla="*/ 23 h 228"/>
                    <a:gd name="T20" fmla="*/ 41 w 184"/>
                    <a:gd name="T21" fmla="*/ 0 h 228"/>
                    <a:gd name="T22" fmla="*/ 39 w 184"/>
                    <a:gd name="T23" fmla="*/ 0 h 228"/>
                    <a:gd name="T24" fmla="*/ 16 w 184"/>
                    <a:gd name="T25" fmla="*/ 23 h 228"/>
                    <a:gd name="T26" fmla="*/ 16 w 184"/>
                    <a:gd name="T27" fmla="*/ 95 h 228"/>
                    <a:gd name="T28" fmla="*/ 0 w 184"/>
                    <a:gd name="T29" fmla="*/ 122 h 228"/>
                    <a:gd name="T30" fmla="*/ 0 w 184"/>
                    <a:gd name="T31" fmla="*/ 168 h 228"/>
                    <a:gd name="T32" fmla="*/ 62 w 184"/>
                    <a:gd name="T33" fmla="*/ 228 h 228"/>
                    <a:gd name="T34" fmla="*/ 124 w 184"/>
                    <a:gd name="T35" fmla="*/ 228 h 228"/>
                    <a:gd name="T36" fmla="*/ 184 w 184"/>
                    <a:gd name="T37" fmla="*/ 168 h 228"/>
                    <a:gd name="T38" fmla="*/ 184 w 184"/>
                    <a:gd name="T39" fmla="*/ 74 h 228"/>
                    <a:gd name="T40" fmla="*/ 162 w 184"/>
                    <a:gd name="T41" fmla="*/ 52 h 228"/>
                    <a:gd name="T42" fmla="*/ 176 w 184"/>
                    <a:gd name="T43" fmla="*/ 168 h 228"/>
                    <a:gd name="T44" fmla="*/ 124 w 184"/>
                    <a:gd name="T45" fmla="*/ 220 h 228"/>
                    <a:gd name="T46" fmla="*/ 62 w 184"/>
                    <a:gd name="T47" fmla="*/ 220 h 228"/>
                    <a:gd name="T48" fmla="*/ 8 w 184"/>
                    <a:gd name="T49" fmla="*/ 168 h 228"/>
                    <a:gd name="T50" fmla="*/ 8 w 184"/>
                    <a:gd name="T51" fmla="*/ 122 h 228"/>
                    <a:gd name="T52" fmla="*/ 22 w 184"/>
                    <a:gd name="T53" fmla="*/ 101 h 228"/>
                    <a:gd name="T54" fmla="*/ 24 w 184"/>
                    <a:gd name="T55" fmla="*/ 99 h 228"/>
                    <a:gd name="T56" fmla="*/ 24 w 184"/>
                    <a:gd name="T57" fmla="*/ 23 h 228"/>
                    <a:gd name="T58" fmla="*/ 39 w 184"/>
                    <a:gd name="T59" fmla="*/ 8 h 228"/>
                    <a:gd name="T60" fmla="*/ 41 w 184"/>
                    <a:gd name="T61" fmla="*/ 8 h 228"/>
                    <a:gd name="T62" fmla="*/ 56 w 184"/>
                    <a:gd name="T63" fmla="*/ 23 h 228"/>
                    <a:gd name="T64" fmla="*/ 56 w 184"/>
                    <a:gd name="T65" fmla="*/ 124 h 228"/>
                    <a:gd name="T66" fmla="*/ 60 w 184"/>
                    <a:gd name="T67" fmla="*/ 128 h 228"/>
                    <a:gd name="T68" fmla="*/ 64 w 184"/>
                    <a:gd name="T69" fmla="*/ 124 h 228"/>
                    <a:gd name="T70" fmla="*/ 64 w 184"/>
                    <a:gd name="T71" fmla="*/ 74 h 228"/>
                    <a:gd name="T72" fmla="*/ 78 w 184"/>
                    <a:gd name="T73" fmla="*/ 60 h 228"/>
                    <a:gd name="T74" fmla="*/ 82 w 184"/>
                    <a:gd name="T75" fmla="*/ 60 h 228"/>
                    <a:gd name="T76" fmla="*/ 96 w 184"/>
                    <a:gd name="T77" fmla="*/ 74 h 228"/>
                    <a:gd name="T78" fmla="*/ 96 w 184"/>
                    <a:gd name="T79" fmla="*/ 124 h 228"/>
                    <a:gd name="T80" fmla="*/ 100 w 184"/>
                    <a:gd name="T81" fmla="*/ 128 h 228"/>
                    <a:gd name="T82" fmla="*/ 104 w 184"/>
                    <a:gd name="T83" fmla="*/ 124 h 228"/>
                    <a:gd name="T84" fmla="*/ 104 w 184"/>
                    <a:gd name="T85" fmla="*/ 74 h 228"/>
                    <a:gd name="T86" fmla="*/ 118 w 184"/>
                    <a:gd name="T87" fmla="*/ 60 h 228"/>
                    <a:gd name="T88" fmla="*/ 122 w 184"/>
                    <a:gd name="T89" fmla="*/ 60 h 228"/>
                    <a:gd name="T90" fmla="*/ 136 w 184"/>
                    <a:gd name="T91" fmla="*/ 74 h 228"/>
                    <a:gd name="T92" fmla="*/ 136 w 184"/>
                    <a:gd name="T93" fmla="*/ 124 h 228"/>
                    <a:gd name="T94" fmla="*/ 140 w 184"/>
                    <a:gd name="T95" fmla="*/ 128 h 228"/>
                    <a:gd name="T96" fmla="*/ 144 w 184"/>
                    <a:gd name="T97" fmla="*/ 124 h 228"/>
                    <a:gd name="T98" fmla="*/ 144 w 184"/>
                    <a:gd name="T99" fmla="*/ 74 h 228"/>
                    <a:gd name="T100" fmla="*/ 158 w 184"/>
                    <a:gd name="T101" fmla="*/ 60 h 228"/>
                    <a:gd name="T102" fmla="*/ 162 w 184"/>
                    <a:gd name="T103" fmla="*/ 60 h 228"/>
                    <a:gd name="T104" fmla="*/ 176 w 184"/>
                    <a:gd name="T105" fmla="*/ 74 h 228"/>
                    <a:gd name="T106" fmla="*/ 176 w 184"/>
                    <a:gd name="T107" fmla="*/ 168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84" h="228">
                      <a:moveTo>
                        <a:pt x="162" y="52"/>
                      </a:moveTo>
                      <a:cubicBezTo>
                        <a:pt x="158" y="52"/>
                        <a:pt x="158" y="52"/>
                        <a:pt x="158" y="52"/>
                      </a:cubicBezTo>
                      <a:cubicBezTo>
                        <a:pt x="150" y="52"/>
                        <a:pt x="144" y="56"/>
                        <a:pt x="140" y="61"/>
                      </a:cubicBezTo>
                      <a:cubicBezTo>
                        <a:pt x="136" y="56"/>
                        <a:pt x="130" y="52"/>
                        <a:pt x="122" y="52"/>
                      </a:cubicBezTo>
                      <a:cubicBezTo>
                        <a:pt x="118" y="52"/>
                        <a:pt x="118" y="52"/>
                        <a:pt x="118" y="52"/>
                      </a:cubicBezTo>
                      <a:cubicBezTo>
                        <a:pt x="110" y="52"/>
                        <a:pt x="104" y="56"/>
                        <a:pt x="100" y="61"/>
                      </a:cubicBezTo>
                      <a:cubicBezTo>
                        <a:pt x="96" y="56"/>
                        <a:pt x="90" y="52"/>
                        <a:pt x="82" y="52"/>
                      </a:cubicBezTo>
                      <a:cubicBezTo>
                        <a:pt x="78" y="52"/>
                        <a:pt x="78" y="52"/>
                        <a:pt x="78" y="52"/>
                      </a:cubicBezTo>
                      <a:cubicBezTo>
                        <a:pt x="72" y="52"/>
                        <a:pt x="68" y="54"/>
                        <a:pt x="64" y="57"/>
                      </a:cubicBezTo>
                      <a:cubicBezTo>
                        <a:pt x="64" y="23"/>
                        <a:pt x="64" y="23"/>
                        <a:pt x="64" y="23"/>
                      </a:cubicBezTo>
                      <a:cubicBezTo>
                        <a:pt x="64" y="10"/>
                        <a:pt x="54" y="0"/>
                        <a:pt x="41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6" y="0"/>
                        <a:pt x="16" y="10"/>
                        <a:pt x="16" y="23"/>
                      </a:cubicBezTo>
                      <a:cubicBezTo>
                        <a:pt x="16" y="95"/>
                        <a:pt x="16" y="95"/>
                        <a:pt x="16" y="95"/>
                      </a:cubicBezTo>
                      <a:cubicBezTo>
                        <a:pt x="8" y="102"/>
                        <a:pt x="0" y="112"/>
                        <a:pt x="0" y="122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202"/>
                        <a:pt x="30" y="228"/>
                        <a:pt x="62" y="228"/>
                      </a:cubicBezTo>
                      <a:cubicBezTo>
                        <a:pt x="124" y="228"/>
                        <a:pt x="124" y="228"/>
                        <a:pt x="124" y="228"/>
                      </a:cubicBezTo>
                      <a:cubicBezTo>
                        <a:pt x="157" y="228"/>
                        <a:pt x="184" y="201"/>
                        <a:pt x="184" y="168"/>
                      </a:cubicBezTo>
                      <a:cubicBezTo>
                        <a:pt x="184" y="74"/>
                        <a:pt x="184" y="74"/>
                        <a:pt x="184" y="74"/>
                      </a:cubicBezTo>
                      <a:cubicBezTo>
                        <a:pt x="184" y="62"/>
                        <a:pt x="174" y="52"/>
                        <a:pt x="162" y="52"/>
                      </a:cubicBezTo>
                      <a:close/>
                      <a:moveTo>
                        <a:pt x="176" y="168"/>
                      </a:moveTo>
                      <a:cubicBezTo>
                        <a:pt x="176" y="197"/>
                        <a:pt x="153" y="220"/>
                        <a:pt x="124" y="220"/>
                      </a:cubicBezTo>
                      <a:cubicBezTo>
                        <a:pt x="62" y="220"/>
                        <a:pt x="62" y="220"/>
                        <a:pt x="62" y="220"/>
                      </a:cubicBezTo>
                      <a:cubicBezTo>
                        <a:pt x="34" y="220"/>
                        <a:pt x="8" y="198"/>
                        <a:pt x="8" y="168"/>
                      </a:cubicBezTo>
                      <a:cubicBezTo>
                        <a:pt x="8" y="122"/>
                        <a:pt x="8" y="122"/>
                        <a:pt x="8" y="122"/>
                      </a:cubicBezTo>
                      <a:cubicBezTo>
                        <a:pt x="8" y="113"/>
                        <a:pt x="16" y="105"/>
                        <a:pt x="22" y="101"/>
                      </a:cubicBezTo>
                      <a:cubicBezTo>
                        <a:pt x="24" y="99"/>
                        <a:pt x="24" y="99"/>
                        <a:pt x="24" y="99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15"/>
                        <a:pt x="31" y="8"/>
                        <a:pt x="39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9" y="8"/>
                        <a:pt x="56" y="15"/>
                        <a:pt x="56" y="23"/>
                      </a:cubicBezTo>
                      <a:cubicBezTo>
                        <a:pt x="56" y="124"/>
                        <a:pt x="56" y="124"/>
                        <a:pt x="56" y="124"/>
                      </a:cubicBezTo>
                      <a:cubicBezTo>
                        <a:pt x="56" y="126"/>
                        <a:pt x="58" y="128"/>
                        <a:pt x="60" y="128"/>
                      </a:cubicBezTo>
                      <a:cubicBezTo>
                        <a:pt x="62" y="128"/>
                        <a:pt x="64" y="126"/>
                        <a:pt x="64" y="124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66"/>
                        <a:pt x="70" y="60"/>
                        <a:pt x="78" y="60"/>
                      </a:cubicBezTo>
                      <a:cubicBezTo>
                        <a:pt x="82" y="60"/>
                        <a:pt x="82" y="60"/>
                        <a:pt x="82" y="60"/>
                      </a:cubicBezTo>
                      <a:cubicBezTo>
                        <a:pt x="90" y="60"/>
                        <a:pt x="96" y="66"/>
                        <a:pt x="96" y="74"/>
                      </a:cubicBezTo>
                      <a:cubicBezTo>
                        <a:pt x="96" y="124"/>
                        <a:pt x="96" y="124"/>
                        <a:pt x="96" y="124"/>
                      </a:cubicBezTo>
                      <a:cubicBezTo>
                        <a:pt x="96" y="126"/>
                        <a:pt x="98" y="128"/>
                        <a:pt x="100" y="128"/>
                      </a:cubicBezTo>
                      <a:cubicBezTo>
                        <a:pt x="102" y="128"/>
                        <a:pt x="104" y="126"/>
                        <a:pt x="104" y="124"/>
                      </a:cubicBezTo>
                      <a:cubicBezTo>
                        <a:pt x="104" y="74"/>
                        <a:pt x="104" y="74"/>
                        <a:pt x="104" y="74"/>
                      </a:cubicBezTo>
                      <a:cubicBezTo>
                        <a:pt x="104" y="66"/>
                        <a:pt x="110" y="60"/>
                        <a:pt x="118" y="60"/>
                      </a:cubicBezTo>
                      <a:cubicBezTo>
                        <a:pt x="122" y="60"/>
                        <a:pt x="122" y="60"/>
                        <a:pt x="122" y="60"/>
                      </a:cubicBezTo>
                      <a:cubicBezTo>
                        <a:pt x="130" y="60"/>
                        <a:pt x="136" y="66"/>
                        <a:pt x="136" y="74"/>
                      </a:cubicBezTo>
                      <a:cubicBezTo>
                        <a:pt x="136" y="124"/>
                        <a:pt x="136" y="124"/>
                        <a:pt x="136" y="124"/>
                      </a:cubicBezTo>
                      <a:cubicBezTo>
                        <a:pt x="136" y="126"/>
                        <a:pt x="138" y="128"/>
                        <a:pt x="140" y="128"/>
                      </a:cubicBezTo>
                      <a:cubicBezTo>
                        <a:pt x="142" y="128"/>
                        <a:pt x="144" y="126"/>
                        <a:pt x="144" y="124"/>
                      </a:cubicBezTo>
                      <a:cubicBezTo>
                        <a:pt x="144" y="74"/>
                        <a:pt x="144" y="74"/>
                        <a:pt x="144" y="74"/>
                      </a:cubicBezTo>
                      <a:cubicBezTo>
                        <a:pt x="144" y="66"/>
                        <a:pt x="150" y="60"/>
                        <a:pt x="158" y="60"/>
                      </a:cubicBezTo>
                      <a:cubicBezTo>
                        <a:pt x="162" y="60"/>
                        <a:pt x="162" y="60"/>
                        <a:pt x="162" y="60"/>
                      </a:cubicBezTo>
                      <a:cubicBezTo>
                        <a:pt x="170" y="60"/>
                        <a:pt x="176" y="66"/>
                        <a:pt x="176" y="74"/>
                      </a:cubicBezTo>
                      <a:lnTo>
                        <a:pt x="176" y="1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Freeform 39">
                  <a:extLst>
                    <a:ext uri="{FF2B5EF4-FFF2-40B4-BE49-F238E27FC236}">
                      <a16:creationId xmlns:a16="http://schemas.microsoft.com/office/drawing/2014/main" id="{B07BA94A-DF7C-4036-88EB-208586D90AC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97135" y="5606429"/>
                  <a:ext cx="275540" cy="254628"/>
                </a:xfrm>
                <a:custGeom>
                  <a:avLst/>
                  <a:gdLst>
                    <a:gd name="T0" fmla="*/ 0 w 208"/>
                    <a:gd name="T1" fmla="*/ 97 h 193"/>
                    <a:gd name="T2" fmla="*/ 8 w 208"/>
                    <a:gd name="T3" fmla="*/ 97 h 193"/>
                    <a:gd name="T4" fmla="*/ 8 w 208"/>
                    <a:gd name="T5" fmla="*/ 49 h 193"/>
                    <a:gd name="T6" fmla="*/ 0 w 208"/>
                    <a:gd name="T7" fmla="*/ 49 h 193"/>
                    <a:gd name="T8" fmla="*/ 0 w 208"/>
                    <a:gd name="T9" fmla="*/ 97 h 193"/>
                    <a:gd name="T10" fmla="*/ 192 w 208"/>
                    <a:gd name="T11" fmla="*/ 37 h 193"/>
                    <a:gd name="T12" fmla="*/ 184 w 208"/>
                    <a:gd name="T13" fmla="*/ 37 h 193"/>
                    <a:gd name="T14" fmla="*/ 184 w 208"/>
                    <a:gd name="T15" fmla="*/ 0 h 193"/>
                    <a:gd name="T16" fmla="*/ 16 w 208"/>
                    <a:gd name="T17" fmla="*/ 42 h 193"/>
                    <a:gd name="T18" fmla="*/ 16 w 208"/>
                    <a:gd name="T19" fmla="*/ 104 h 193"/>
                    <a:gd name="T20" fmla="*/ 184 w 208"/>
                    <a:gd name="T21" fmla="*/ 146 h 193"/>
                    <a:gd name="T22" fmla="*/ 184 w 208"/>
                    <a:gd name="T23" fmla="*/ 109 h 193"/>
                    <a:gd name="T24" fmla="*/ 192 w 208"/>
                    <a:gd name="T25" fmla="*/ 109 h 193"/>
                    <a:gd name="T26" fmla="*/ 208 w 208"/>
                    <a:gd name="T27" fmla="*/ 89 h 193"/>
                    <a:gd name="T28" fmla="*/ 208 w 208"/>
                    <a:gd name="T29" fmla="*/ 57 h 193"/>
                    <a:gd name="T30" fmla="*/ 192 w 208"/>
                    <a:gd name="T31" fmla="*/ 37 h 193"/>
                    <a:gd name="T32" fmla="*/ 176 w 208"/>
                    <a:gd name="T33" fmla="*/ 136 h 193"/>
                    <a:gd name="T34" fmla="*/ 24 w 208"/>
                    <a:gd name="T35" fmla="*/ 98 h 193"/>
                    <a:gd name="T36" fmla="*/ 24 w 208"/>
                    <a:gd name="T37" fmla="*/ 48 h 193"/>
                    <a:gd name="T38" fmla="*/ 176 w 208"/>
                    <a:gd name="T39" fmla="*/ 10 h 193"/>
                    <a:gd name="T40" fmla="*/ 176 w 208"/>
                    <a:gd name="T41" fmla="*/ 136 h 193"/>
                    <a:gd name="T42" fmla="*/ 200 w 208"/>
                    <a:gd name="T43" fmla="*/ 89 h 193"/>
                    <a:gd name="T44" fmla="*/ 192 w 208"/>
                    <a:gd name="T45" fmla="*/ 101 h 193"/>
                    <a:gd name="T46" fmla="*/ 184 w 208"/>
                    <a:gd name="T47" fmla="*/ 101 h 193"/>
                    <a:gd name="T48" fmla="*/ 184 w 208"/>
                    <a:gd name="T49" fmla="*/ 45 h 193"/>
                    <a:gd name="T50" fmla="*/ 192 w 208"/>
                    <a:gd name="T51" fmla="*/ 45 h 193"/>
                    <a:gd name="T52" fmla="*/ 200 w 208"/>
                    <a:gd name="T53" fmla="*/ 57 h 193"/>
                    <a:gd name="T54" fmla="*/ 200 w 208"/>
                    <a:gd name="T55" fmla="*/ 89 h 193"/>
                    <a:gd name="T56" fmla="*/ 68 w 208"/>
                    <a:gd name="T57" fmla="*/ 173 h 193"/>
                    <a:gd name="T58" fmla="*/ 56 w 208"/>
                    <a:gd name="T59" fmla="*/ 185 h 193"/>
                    <a:gd name="T60" fmla="*/ 48 w 208"/>
                    <a:gd name="T61" fmla="*/ 185 h 193"/>
                    <a:gd name="T62" fmla="*/ 36 w 208"/>
                    <a:gd name="T63" fmla="*/ 173 h 193"/>
                    <a:gd name="T64" fmla="*/ 36 w 208"/>
                    <a:gd name="T65" fmla="*/ 117 h 193"/>
                    <a:gd name="T66" fmla="*/ 28 w 208"/>
                    <a:gd name="T67" fmla="*/ 117 h 193"/>
                    <a:gd name="T68" fmla="*/ 28 w 208"/>
                    <a:gd name="T69" fmla="*/ 173 h 193"/>
                    <a:gd name="T70" fmla="*/ 48 w 208"/>
                    <a:gd name="T71" fmla="*/ 193 h 193"/>
                    <a:gd name="T72" fmla="*/ 56 w 208"/>
                    <a:gd name="T73" fmla="*/ 193 h 193"/>
                    <a:gd name="T74" fmla="*/ 76 w 208"/>
                    <a:gd name="T75" fmla="*/ 173 h 193"/>
                    <a:gd name="T76" fmla="*/ 76 w 208"/>
                    <a:gd name="T77" fmla="*/ 129 h 193"/>
                    <a:gd name="T78" fmla="*/ 68 w 208"/>
                    <a:gd name="T79" fmla="*/ 129 h 193"/>
                    <a:gd name="T80" fmla="*/ 68 w 208"/>
                    <a:gd name="T81" fmla="*/ 173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8" h="193">
                      <a:moveTo>
                        <a:pt x="0" y="97"/>
                      </a:moveTo>
                      <a:cubicBezTo>
                        <a:pt x="8" y="97"/>
                        <a:pt x="8" y="97"/>
                        <a:pt x="8" y="97"/>
                      </a:cubicBezTo>
                      <a:cubicBezTo>
                        <a:pt x="8" y="49"/>
                        <a:pt x="8" y="49"/>
                        <a:pt x="8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lnTo>
                        <a:pt x="0" y="97"/>
                      </a:lnTo>
                      <a:close/>
                      <a:moveTo>
                        <a:pt x="192" y="37"/>
                      </a:moveTo>
                      <a:cubicBezTo>
                        <a:pt x="184" y="37"/>
                        <a:pt x="184" y="37"/>
                        <a:pt x="184" y="37"/>
                      </a:cubicBezTo>
                      <a:cubicBezTo>
                        <a:pt x="184" y="0"/>
                        <a:pt x="184" y="0"/>
                        <a:pt x="184" y="0"/>
                      </a:cubicBezTo>
                      <a:cubicBezTo>
                        <a:pt x="16" y="42"/>
                        <a:pt x="16" y="42"/>
                        <a:pt x="16" y="42"/>
                      </a:cubicBezTo>
                      <a:cubicBezTo>
                        <a:pt x="16" y="104"/>
                        <a:pt x="16" y="104"/>
                        <a:pt x="16" y="104"/>
                      </a:cubicBezTo>
                      <a:cubicBezTo>
                        <a:pt x="184" y="146"/>
                        <a:pt x="184" y="146"/>
                        <a:pt x="184" y="146"/>
                      </a:cubicBezTo>
                      <a:cubicBezTo>
                        <a:pt x="184" y="109"/>
                        <a:pt x="184" y="109"/>
                        <a:pt x="184" y="109"/>
                      </a:cubicBezTo>
                      <a:cubicBezTo>
                        <a:pt x="192" y="109"/>
                        <a:pt x="192" y="109"/>
                        <a:pt x="192" y="109"/>
                      </a:cubicBezTo>
                      <a:cubicBezTo>
                        <a:pt x="201" y="109"/>
                        <a:pt x="208" y="100"/>
                        <a:pt x="208" y="89"/>
                      </a:cubicBezTo>
                      <a:cubicBezTo>
                        <a:pt x="208" y="57"/>
                        <a:pt x="208" y="57"/>
                        <a:pt x="208" y="57"/>
                      </a:cubicBezTo>
                      <a:cubicBezTo>
                        <a:pt x="208" y="46"/>
                        <a:pt x="201" y="37"/>
                        <a:pt x="192" y="37"/>
                      </a:cubicBezTo>
                      <a:close/>
                      <a:moveTo>
                        <a:pt x="176" y="136"/>
                      </a:moveTo>
                      <a:cubicBezTo>
                        <a:pt x="24" y="98"/>
                        <a:pt x="24" y="98"/>
                        <a:pt x="24" y="9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176" y="10"/>
                        <a:pt x="176" y="10"/>
                        <a:pt x="176" y="10"/>
                      </a:cubicBezTo>
                      <a:lnTo>
                        <a:pt x="176" y="136"/>
                      </a:lnTo>
                      <a:close/>
                      <a:moveTo>
                        <a:pt x="200" y="89"/>
                      </a:moveTo>
                      <a:cubicBezTo>
                        <a:pt x="200" y="96"/>
                        <a:pt x="196" y="101"/>
                        <a:pt x="192" y="101"/>
                      </a:cubicBezTo>
                      <a:cubicBezTo>
                        <a:pt x="184" y="101"/>
                        <a:pt x="184" y="101"/>
                        <a:pt x="184" y="101"/>
                      </a:cubicBezTo>
                      <a:cubicBezTo>
                        <a:pt x="184" y="45"/>
                        <a:pt x="184" y="45"/>
                        <a:pt x="184" y="45"/>
                      </a:cubicBezTo>
                      <a:cubicBezTo>
                        <a:pt x="192" y="45"/>
                        <a:pt x="192" y="45"/>
                        <a:pt x="192" y="45"/>
                      </a:cubicBezTo>
                      <a:cubicBezTo>
                        <a:pt x="196" y="45"/>
                        <a:pt x="200" y="50"/>
                        <a:pt x="200" y="57"/>
                      </a:cubicBezTo>
                      <a:lnTo>
                        <a:pt x="200" y="89"/>
                      </a:lnTo>
                      <a:close/>
                      <a:moveTo>
                        <a:pt x="68" y="173"/>
                      </a:moveTo>
                      <a:cubicBezTo>
                        <a:pt x="68" y="180"/>
                        <a:pt x="63" y="185"/>
                        <a:pt x="56" y="185"/>
                      </a:cubicBezTo>
                      <a:cubicBezTo>
                        <a:pt x="48" y="185"/>
                        <a:pt x="48" y="185"/>
                        <a:pt x="48" y="185"/>
                      </a:cubicBezTo>
                      <a:cubicBezTo>
                        <a:pt x="41" y="185"/>
                        <a:pt x="36" y="180"/>
                        <a:pt x="36" y="173"/>
                      </a:cubicBezTo>
                      <a:cubicBezTo>
                        <a:pt x="36" y="117"/>
                        <a:pt x="36" y="117"/>
                        <a:pt x="36" y="117"/>
                      </a:cubicBezTo>
                      <a:cubicBezTo>
                        <a:pt x="28" y="117"/>
                        <a:pt x="28" y="117"/>
                        <a:pt x="28" y="117"/>
                      </a:cubicBezTo>
                      <a:cubicBezTo>
                        <a:pt x="28" y="173"/>
                        <a:pt x="28" y="173"/>
                        <a:pt x="28" y="173"/>
                      </a:cubicBezTo>
                      <a:cubicBezTo>
                        <a:pt x="28" y="184"/>
                        <a:pt x="37" y="193"/>
                        <a:pt x="48" y="193"/>
                      </a:cubicBezTo>
                      <a:cubicBezTo>
                        <a:pt x="56" y="193"/>
                        <a:pt x="56" y="193"/>
                        <a:pt x="56" y="193"/>
                      </a:cubicBezTo>
                      <a:cubicBezTo>
                        <a:pt x="67" y="193"/>
                        <a:pt x="76" y="184"/>
                        <a:pt x="76" y="173"/>
                      </a:cubicBezTo>
                      <a:cubicBezTo>
                        <a:pt x="76" y="129"/>
                        <a:pt x="76" y="129"/>
                        <a:pt x="76" y="129"/>
                      </a:cubicBezTo>
                      <a:cubicBezTo>
                        <a:pt x="68" y="129"/>
                        <a:pt x="68" y="129"/>
                        <a:pt x="68" y="129"/>
                      </a:cubicBezTo>
                      <a:lnTo>
                        <a:pt x="68" y="1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24">
                  <a:extLst>
                    <a:ext uri="{FF2B5EF4-FFF2-40B4-BE49-F238E27FC236}">
                      <a16:creationId xmlns:a16="http://schemas.microsoft.com/office/drawing/2014/main" id="{D8276AEB-228D-4592-8D6A-C502C548679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697135" y="4667167"/>
                  <a:ext cx="284163" cy="238125"/>
                </a:xfrm>
                <a:custGeom>
                  <a:avLst/>
                  <a:gdLst>
                    <a:gd name="T0" fmla="*/ 0 w 196"/>
                    <a:gd name="T1" fmla="*/ 156 h 164"/>
                    <a:gd name="T2" fmla="*/ 0 w 196"/>
                    <a:gd name="T3" fmla="*/ 164 h 164"/>
                    <a:gd name="T4" fmla="*/ 196 w 196"/>
                    <a:gd name="T5" fmla="*/ 164 h 164"/>
                    <a:gd name="T6" fmla="*/ 196 w 196"/>
                    <a:gd name="T7" fmla="*/ 156 h 164"/>
                    <a:gd name="T8" fmla="*/ 0 w 196"/>
                    <a:gd name="T9" fmla="*/ 156 h 164"/>
                    <a:gd name="T10" fmla="*/ 20 w 196"/>
                    <a:gd name="T11" fmla="*/ 81 h 164"/>
                    <a:gd name="T12" fmla="*/ 49 w 196"/>
                    <a:gd name="T13" fmla="*/ 107 h 164"/>
                    <a:gd name="T14" fmla="*/ 53 w 196"/>
                    <a:gd name="T15" fmla="*/ 108 h 164"/>
                    <a:gd name="T16" fmla="*/ 87 w 196"/>
                    <a:gd name="T17" fmla="*/ 100 h 164"/>
                    <a:gd name="T18" fmla="*/ 125 w 196"/>
                    <a:gd name="T19" fmla="*/ 135 h 164"/>
                    <a:gd name="T20" fmla="*/ 128 w 196"/>
                    <a:gd name="T21" fmla="*/ 136 h 164"/>
                    <a:gd name="T22" fmla="*/ 129 w 196"/>
                    <a:gd name="T23" fmla="*/ 136 h 164"/>
                    <a:gd name="T24" fmla="*/ 180 w 196"/>
                    <a:gd name="T25" fmla="*/ 118 h 164"/>
                    <a:gd name="T26" fmla="*/ 180 w 196"/>
                    <a:gd name="T27" fmla="*/ 144 h 164"/>
                    <a:gd name="T28" fmla="*/ 188 w 196"/>
                    <a:gd name="T29" fmla="*/ 144 h 164"/>
                    <a:gd name="T30" fmla="*/ 188 w 196"/>
                    <a:gd name="T31" fmla="*/ 72 h 164"/>
                    <a:gd name="T32" fmla="*/ 186 w 196"/>
                    <a:gd name="T33" fmla="*/ 69 h 164"/>
                    <a:gd name="T34" fmla="*/ 183 w 196"/>
                    <a:gd name="T35" fmla="*/ 68 h 164"/>
                    <a:gd name="T36" fmla="*/ 151 w 196"/>
                    <a:gd name="T37" fmla="*/ 79 h 164"/>
                    <a:gd name="T38" fmla="*/ 106 w 196"/>
                    <a:gd name="T39" fmla="*/ 29 h 164"/>
                    <a:gd name="T40" fmla="*/ 102 w 196"/>
                    <a:gd name="T41" fmla="*/ 28 h 164"/>
                    <a:gd name="T42" fmla="*/ 63 w 196"/>
                    <a:gd name="T43" fmla="*/ 40 h 164"/>
                    <a:gd name="T44" fmla="*/ 19 w 196"/>
                    <a:gd name="T45" fmla="*/ 1 h 164"/>
                    <a:gd name="T46" fmla="*/ 14 w 196"/>
                    <a:gd name="T47" fmla="*/ 0 h 164"/>
                    <a:gd name="T48" fmla="*/ 12 w 196"/>
                    <a:gd name="T49" fmla="*/ 4 h 164"/>
                    <a:gd name="T50" fmla="*/ 12 w 196"/>
                    <a:gd name="T51" fmla="*/ 144 h 164"/>
                    <a:gd name="T52" fmla="*/ 20 w 196"/>
                    <a:gd name="T53" fmla="*/ 144 h 164"/>
                    <a:gd name="T54" fmla="*/ 20 w 196"/>
                    <a:gd name="T55" fmla="*/ 81 h 164"/>
                    <a:gd name="T56" fmla="*/ 20 w 196"/>
                    <a:gd name="T57" fmla="*/ 13 h 164"/>
                    <a:gd name="T58" fmla="*/ 59 w 196"/>
                    <a:gd name="T59" fmla="*/ 47 h 164"/>
                    <a:gd name="T60" fmla="*/ 63 w 196"/>
                    <a:gd name="T61" fmla="*/ 48 h 164"/>
                    <a:gd name="T62" fmla="*/ 102 w 196"/>
                    <a:gd name="T63" fmla="*/ 37 h 164"/>
                    <a:gd name="T64" fmla="*/ 147 w 196"/>
                    <a:gd name="T65" fmla="*/ 87 h 164"/>
                    <a:gd name="T66" fmla="*/ 151 w 196"/>
                    <a:gd name="T67" fmla="*/ 88 h 164"/>
                    <a:gd name="T68" fmla="*/ 180 w 196"/>
                    <a:gd name="T69" fmla="*/ 78 h 164"/>
                    <a:gd name="T70" fmla="*/ 180 w 196"/>
                    <a:gd name="T71" fmla="*/ 109 h 164"/>
                    <a:gd name="T72" fmla="*/ 129 w 196"/>
                    <a:gd name="T73" fmla="*/ 127 h 164"/>
                    <a:gd name="T74" fmla="*/ 91 w 196"/>
                    <a:gd name="T75" fmla="*/ 93 h 164"/>
                    <a:gd name="T76" fmla="*/ 87 w 196"/>
                    <a:gd name="T77" fmla="*/ 92 h 164"/>
                    <a:gd name="T78" fmla="*/ 53 w 196"/>
                    <a:gd name="T79" fmla="*/ 100 h 164"/>
                    <a:gd name="T80" fmla="*/ 20 w 196"/>
                    <a:gd name="T81" fmla="*/ 70 h 164"/>
                    <a:gd name="T82" fmla="*/ 20 w 196"/>
                    <a:gd name="T83" fmla="*/ 13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96" h="164">
                      <a:moveTo>
                        <a:pt x="0" y="156"/>
                      </a:moveTo>
                      <a:cubicBezTo>
                        <a:pt x="0" y="164"/>
                        <a:pt x="0" y="164"/>
                        <a:pt x="0" y="164"/>
                      </a:cubicBezTo>
                      <a:cubicBezTo>
                        <a:pt x="196" y="164"/>
                        <a:pt x="196" y="164"/>
                        <a:pt x="196" y="164"/>
                      </a:cubicBezTo>
                      <a:cubicBezTo>
                        <a:pt x="196" y="156"/>
                        <a:pt x="196" y="156"/>
                        <a:pt x="196" y="156"/>
                      </a:cubicBezTo>
                      <a:lnTo>
                        <a:pt x="0" y="156"/>
                      </a:lnTo>
                      <a:close/>
                      <a:moveTo>
                        <a:pt x="20" y="81"/>
                      </a:moveTo>
                      <a:cubicBezTo>
                        <a:pt x="49" y="107"/>
                        <a:pt x="49" y="107"/>
                        <a:pt x="49" y="107"/>
                      </a:cubicBezTo>
                      <a:cubicBezTo>
                        <a:pt x="50" y="108"/>
                        <a:pt x="52" y="108"/>
                        <a:pt x="53" y="108"/>
                      </a:cubicBezTo>
                      <a:cubicBezTo>
                        <a:pt x="87" y="100"/>
                        <a:pt x="87" y="100"/>
                        <a:pt x="87" y="100"/>
                      </a:cubicBezTo>
                      <a:cubicBezTo>
                        <a:pt x="125" y="135"/>
                        <a:pt x="125" y="135"/>
                        <a:pt x="125" y="135"/>
                      </a:cubicBezTo>
                      <a:cubicBezTo>
                        <a:pt x="126" y="136"/>
                        <a:pt x="127" y="136"/>
                        <a:pt x="128" y="136"/>
                      </a:cubicBezTo>
                      <a:cubicBezTo>
                        <a:pt x="128" y="136"/>
                        <a:pt x="129" y="136"/>
                        <a:pt x="129" y="136"/>
                      </a:cubicBezTo>
                      <a:cubicBezTo>
                        <a:pt x="180" y="118"/>
                        <a:pt x="180" y="118"/>
                        <a:pt x="180" y="118"/>
                      </a:cubicBezTo>
                      <a:cubicBezTo>
                        <a:pt x="180" y="144"/>
                        <a:pt x="180" y="144"/>
                        <a:pt x="180" y="144"/>
                      </a:cubicBezTo>
                      <a:cubicBezTo>
                        <a:pt x="188" y="144"/>
                        <a:pt x="188" y="144"/>
                        <a:pt x="188" y="144"/>
                      </a:cubicBezTo>
                      <a:cubicBezTo>
                        <a:pt x="188" y="72"/>
                        <a:pt x="188" y="72"/>
                        <a:pt x="188" y="72"/>
                      </a:cubicBezTo>
                      <a:cubicBezTo>
                        <a:pt x="188" y="71"/>
                        <a:pt x="187" y="69"/>
                        <a:pt x="186" y="69"/>
                      </a:cubicBezTo>
                      <a:cubicBezTo>
                        <a:pt x="185" y="68"/>
                        <a:pt x="184" y="68"/>
                        <a:pt x="183" y="68"/>
                      </a:cubicBezTo>
                      <a:cubicBezTo>
                        <a:pt x="151" y="79"/>
                        <a:pt x="151" y="79"/>
                        <a:pt x="151" y="79"/>
                      </a:cubicBezTo>
                      <a:cubicBezTo>
                        <a:pt x="106" y="29"/>
                        <a:pt x="106" y="29"/>
                        <a:pt x="106" y="29"/>
                      </a:cubicBezTo>
                      <a:cubicBezTo>
                        <a:pt x="105" y="28"/>
                        <a:pt x="103" y="28"/>
                        <a:pt x="102" y="28"/>
                      </a:cubicBezTo>
                      <a:cubicBezTo>
                        <a:pt x="63" y="40"/>
                        <a:pt x="63" y="40"/>
                        <a:pt x="63" y="40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7" y="0"/>
                        <a:pt x="16" y="0"/>
                        <a:pt x="14" y="0"/>
                      </a:cubicBezTo>
                      <a:cubicBezTo>
                        <a:pt x="13" y="1"/>
                        <a:pt x="12" y="2"/>
                        <a:pt x="12" y="4"/>
                      </a:cubicBezTo>
                      <a:cubicBezTo>
                        <a:pt x="12" y="144"/>
                        <a:pt x="12" y="144"/>
                        <a:pt x="12" y="144"/>
                      </a:cubicBezTo>
                      <a:cubicBezTo>
                        <a:pt x="20" y="144"/>
                        <a:pt x="20" y="144"/>
                        <a:pt x="20" y="144"/>
                      </a:cubicBezTo>
                      <a:lnTo>
                        <a:pt x="20" y="81"/>
                      </a:lnTo>
                      <a:close/>
                      <a:moveTo>
                        <a:pt x="20" y="13"/>
                      </a:moveTo>
                      <a:cubicBezTo>
                        <a:pt x="59" y="47"/>
                        <a:pt x="59" y="47"/>
                        <a:pt x="59" y="47"/>
                      </a:cubicBezTo>
                      <a:cubicBezTo>
                        <a:pt x="60" y="48"/>
                        <a:pt x="62" y="48"/>
                        <a:pt x="63" y="48"/>
                      </a:cubicBezTo>
                      <a:cubicBezTo>
                        <a:pt x="102" y="37"/>
                        <a:pt x="102" y="37"/>
                        <a:pt x="102" y="37"/>
                      </a:cubicBezTo>
                      <a:cubicBezTo>
                        <a:pt x="147" y="87"/>
                        <a:pt x="147" y="87"/>
                        <a:pt x="147" y="87"/>
                      </a:cubicBezTo>
                      <a:cubicBezTo>
                        <a:pt x="148" y="88"/>
                        <a:pt x="149" y="88"/>
                        <a:pt x="151" y="88"/>
                      </a:cubicBezTo>
                      <a:cubicBezTo>
                        <a:pt x="180" y="78"/>
                        <a:pt x="180" y="78"/>
                        <a:pt x="180" y="78"/>
                      </a:cubicBezTo>
                      <a:cubicBezTo>
                        <a:pt x="180" y="109"/>
                        <a:pt x="180" y="109"/>
                        <a:pt x="180" y="109"/>
                      </a:cubicBezTo>
                      <a:cubicBezTo>
                        <a:pt x="129" y="127"/>
                        <a:pt x="129" y="127"/>
                        <a:pt x="129" y="127"/>
                      </a:cubicBezTo>
                      <a:cubicBezTo>
                        <a:pt x="91" y="93"/>
                        <a:pt x="91" y="93"/>
                        <a:pt x="91" y="93"/>
                      </a:cubicBezTo>
                      <a:cubicBezTo>
                        <a:pt x="90" y="92"/>
                        <a:pt x="88" y="92"/>
                        <a:pt x="87" y="92"/>
                      </a:cubicBezTo>
                      <a:cubicBezTo>
                        <a:pt x="53" y="100"/>
                        <a:pt x="53" y="100"/>
                        <a:pt x="53" y="100"/>
                      </a:cubicBezTo>
                      <a:cubicBezTo>
                        <a:pt x="20" y="70"/>
                        <a:pt x="20" y="70"/>
                        <a:pt x="20" y="70"/>
                      </a:cubicBezTo>
                      <a:lnTo>
                        <a:pt x="20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15602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7A1F6742-AA57-4147-A4BE-46A93BCB32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 b="20519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1C86DD-5D87-456D-A1B8-66736E6C4B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0245E17-AC8C-4670-8D98-30FA7F7E4EED}"/>
              </a:ext>
            </a:extLst>
          </p:cNvPr>
          <p:cNvSpPr/>
          <p:nvPr/>
        </p:nvSpPr>
        <p:spPr>
          <a:xfrm>
            <a:off x="4315326" y="1638683"/>
            <a:ext cx="3561347" cy="4460305"/>
          </a:xfrm>
          <a:prstGeom prst="roundRect">
            <a:avLst>
              <a:gd name="adj" fmla="val 1443"/>
            </a:avLst>
          </a:prstGeom>
          <a:solidFill>
            <a:schemeClr val="accent1">
              <a:alpha val="0"/>
            </a:schemeClr>
          </a:solidFill>
          <a:ln w="9525">
            <a:solidFill>
              <a:schemeClr val="bg1">
                <a:alpha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792C1A-22E1-402A-A6BA-F6392D7886F8}"/>
              </a:ext>
            </a:extLst>
          </p:cNvPr>
          <p:cNvSpPr/>
          <p:nvPr/>
        </p:nvSpPr>
        <p:spPr>
          <a:xfrm>
            <a:off x="544972" y="1638683"/>
            <a:ext cx="3561347" cy="4460305"/>
          </a:xfrm>
          <a:prstGeom prst="roundRect">
            <a:avLst>
              <a:gd name="adj" fmla="val 1443"/>
            </a:avLst>
          </a:prstGeom>
          <a:solidFill>
            <a:schemeClr val="accent1">
              <a:alpha val="0"/>
            </a:schemeClr>
          </a:solidFill>
          <a:ln w="9525">
            <a:solidFill>
              <a:schemeClr val="bg1">
                <a:alpha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FDE708-336D-48FB-AF2A-57EC186FF189}"/>
              </a:ext>
            </a:extLst>
          </p:cNvPr>
          <p:cNvSpPr/>
          <p:nvPr/>
        </p:nvSpPr>
        <p:spPr>
          <a:xfrm>
            <a:off x="8085683" y="1638683"/>
            <a:ext cx="3561347" cy="4460305"/>
          </a:xfrm>
          <a:prstGeom prst="roundRect">
            <a:avLst>
              <a:gd name="adj" fmla="val 1443"/>
            </a:avLst>
          </a:prstGeom>
          <a:solidFill>
            <a:schemeClr val="accent1">
              <a:alpha val="0"/>
            </a:schemeClr>
          </a:solidFill>
          <a:ln w="9525">
            <a:solidFill>
              <a:schemeClr val="bg1">
                <a:alpha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FD6A5-4453-43E3-A014-F8E0B6644574}"/>
              </a:ext>
            </a:extLst>
          </p:cNvPr>
          <p:cNvSpPr txBox="1"/>
          <p:nvPr/>
        </p:nvSpPr>
        <p:spPr>
          <a:xfrm>
            <a:off x="4479561" y="1775858"/>
            <a:ext cx="323287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cs typeface="Segoe UI" panose="020B0502040204020203" pitchFamily="34" charset="0"/>
              </a:rPr>
              <a:t>LOCATION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1093E2-E48F-4496-882B-943A7066958F}"/>
              </a:ext>
            </a:extLst>
          </p:cNvPr>
          <p:cNvSpPr txBox="1"/>
          <p:nvPr/>
        </p:nvSpPr>
        <p:spPr>
          <a:xfrm>
            <a:off x="4479561" y="2218473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He likely lives in </a:t>
            </a:r>
            <a:r>
              <a:rPr lang="en-US" sz="1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Oklahoma City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5F6197-CDA9-49FA-ABC8-298A53032469}"/>
              </a:ext>
            </a:extLst>
          </p:cNvPr>
          <p:cNvSpPr txBox="1"/>
          <p:nvPr/>
        </p:nvSpPr>
        <p:spPr>
          <a:xfrm>
            <a:off x="8249918" y="1775858"/>
            <a:ext cx="323287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cs typeface="Segoe UI" panose="020B0502040204020203" pitchFamily="34" charset="0"/>
              </a:rPr>
              <a:t>INCOME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F3EFD-2622-476E-9E40-29C23EAE505C}"/>
              </a:ext>
            </a:extLst>
          </p:cNvPr>
          <p:cNvSpPr txBox="1"/>
          <p:nvPr/>
        </p:nvSpPr>
        <p:spPr>
          <a:xfrm>
            <a:off x="8249918" y="2218473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His income is between </a:t>
            </a:r>
            <a:r>
              <a:rPr lang="en-US" sz="1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$50K - $75K </a:t>
            </a:r>
            <a:r>
              <a:rPr lang="en-US" sz="12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per year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004458-791F-4A06-A4AB-4714BBA6E79D}"/>
              </a:ext>
            </a:extLst>
          </p:cNvPr>
          <p:cNvSpPr txBox="1"/>
          <p:nvPr/>
        </p:nvSpPr>
        <p:spPr>
          <a:xfrm>
            <a:off x="709207" y="1775858"/>
            <a:ext cx="323287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cs typeface="Segoe UI" panose="020B0502040204020203" pitchFamily="34" charset="0"/>
              </a:rPr>
              <a:t>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60B42A-5369-43C9-845B-47AAA5ED1342}"/>
              </a:ext>
            </a:extLst>
          </p:cNvPr>
          <p:cNvSpPr txBox="1"/>
          <p:nvPr/>
        </p:nvSpPr>
        <p:spPr>
          <a:xfrm>
            <a:off x="709207" y="2218473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He is between </a:t>
            </a:r>
            <a:r>
              <a:rPr lang="en-US" sz="1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18 - 34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E5783AC7-7149-41B8-A570-01C2E2ED93A1}"/>
              </a:ext>
            </a:extLst>
          </p:cNvPr>
          <p:cNvGraphicFramePr/>
          <p:nvPr/>
        </p:nvGraphicFramePr>
        <p:xfrm>
          <a:off x="10041395" y="4559465"/>
          <a:ext cx="1298883" cy="129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7371D716-2C47-4D42-9B88-EF50899DAA03}"/>
              </a:ext>
            </a:extLst>
          </p:cNvPr>
          <p:cNvSpPr/>
          <p:nvPr/>
        </p:nvSpPr>
        <p:spPr>
          <a:xfrm>
            <a:off x="10272383" y="4789992"/>
            <a:ext cx="836905" cy="8369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57200" dist="419100" dir="8100000" algn="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000" b="1" dirty="0"/>
              <a:t>25%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D45C979-3AA8-497A-A497-895009E076D1}"/>
              </a:ext>
            </a:extLst>
          </p:cNvPr>
          <p:cNvGraphicFramePr/>
          <p:nvPr/>
        </p:nvGraphicFramePr>
        <p:xfrm>
          <a:off x="8392435" y="4559465"/>
          <a:ext cx="1298883" cy="129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1CE502A8-C9FE-40B8-A987-2BF2FA8F658E}"/>
              </a:ext>
            </a:extLst>
          </p:cNvPr>
          <p:cNvSpPr/>
          <p:nvPr/>
        </p:nvSpPr>
        <p:spPr>
          <a:xfrm>
            <a:off x="8623423" y="4789992"/>
            <a:ext cx="836905" cy="8369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57200" dist="419100" dir="8100000" algn="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000" b="1" dirty="0"/>
              <a:t>65%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2DBBB8DB-9D2B-4960-9786-346A2462536D}"/>
              </a:ext>
            </a:extLst>
          </p:cNvPr>
          <p:cNvGraphicFramePr/>
          <p:nvPr/>
        </p:nvGraphicFramePr>
        <p:xfrm>
          <a:off x="10041395" y="2944381"/>
          <a:ext cx="1298883" cy="129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C7AA0159-644E-4DF1-AB89-5A6A4D3AAFC3}"/>
              </a:ext>
            </a:extLst>
          </p:cNvPr>
          <p:cNvSpPr/>
          <p:nvPr/>
        </p:nvSpPr>
        <p:spPr>
          <a:xfrm>
            <a:off x="10272383" y="3174908"/>
            <a:ext cx="836905" cy="8369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57200" dist="419100" dir="8100000" algn="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000" b="1" dirty="0"/>
              <a:t>25%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6370014F-DFF6-40A0-B973-A6A62832CAAB}"/>
              </a:ext>
            </a:extLst>
          </p:cNvPr>
          <p:cNvGraphicFramePr/>
          <p:nvPr/>
        </p:nvGraphicFramePr>
        <p:xfrm>
          <a:off x="8392435" y="2944381"/>
          <a:ext cx="1298883" cy="129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181256E1-9275-45C9-88AA-9585E5ED0190}"/>
              </a:ext>
            </a:extLst>
          </p:cNvPr>
          <p:cNvSpPr/>
          <p:nvPr/>
        </p:nvSpPr>
        <p:spPr>
          <a:xfrm>
            <a:off x="8623423" y="3174908"/>
            <a:ext cx="836905" cy="8369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57200" dist="419100" dir="8100000" algn="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000" b="1" dirty="0"/>
              <a:t>65%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AE3A1C-C41A-46D5-899A-08B7709A4B91}"/>
              </a:ext>
            </a:extLst>
          </p:cNvPr>
          <p:cNvSpPr txBox="1"/>
          <p:nvPr/>
        </p:nvSpPr>
        <p:spPr>
          <a:xfrm>
            <a:off x="10160086" y="4388023"/>
            <a:ext cx="1061498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$100K+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2F2C7A-388F-4AA2-82D3-0BB3129B6055}"/>
              </a:ext>
            </a:extLst>
          </p:cNvPr>
          <p:cNvSpPr txBox="1"/>
          <p:nvPr/>
        </p:nvSpPr>
        <p:spPr>
          <a:xfrm>
            <a:off x="8511128" y="4388023"/>
            <a:ext cx="1061498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$70K - $100K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BFE54C-248A-4234-ABC9-495DB52CC63F}"/>
              </a:ext>
            </a:extLst>
          </p:cNvPr>
          <p:cNvSpPr txBox="1"/>
          <p:nvPr/>
        </p:nvSpPr>
        <p:spPr>
          <a:xfrm>
            <a:off x="10160086" y="2764041"/>
            <a:ext cx="1061498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$50K - $75K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C52973-0DFC-4435-8403-F14DA6A5C66C}"/>
              </a:ext>
            </a:extLst>
          </p:cNvPr>
          <p:cNvSpPr txBox="1"/>
          <p:nvPr/>
        </p:nvSpPr>
        <p:spPr>
          <a:xfrm>
            <a:off x="8511128" y="2764041"/>
            <a:ext cx="1061498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under </a:t>
            </a:r>
            <a:r>
              <a:rPr lang="en-US" sz="1200" b="1" dirty="0">
                <a:solidFill>
                  <a:schemeClr val="bg1"/>
                </a:solidFill>
                <a:cs typeface="Segoe UI Semibold" panose="020B0702040204020203" pitchFamily="34" charset="0"/>
              </a:rPr>
              <a:t>$50K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6A8D349B-12FF-44B2-A982-CF7543CC2518}"/>
              </a:ext>
            </a:extLst>
          </p:cNvPr>
          <p:cNvGraphicFramePr/>
          <p:nvPr/>
        </p:nvGraphicFramePr>
        <p:xfrm>
          <a:off x="659744" y="2736613"/>
          <a:ext cx="3331803" cy="340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958D056B-F1FD-493D-8904-680733C354AD}"/>
              </a:ext>
            </a:extLst>
          </p:cNvPr>
          <p:cNvSpPr txBox="1"/>
          <p:nvPr/>
        </p:nvSpPr>
        <p:spPr>
          <a:xfrm>
            <a:off x="4479560" y="4721511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Atlanta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8622F8-337D-4D74-8872-1F21791A3A50}"/>
              </a:ext>
            </a:extLst>
          </p:cNvPr>
          <p:cNvSpPr txBox="1"/>
          <p:nvPr/>
        </p:nvSpPr>
        <p:spPr>
          <a:xfrm>
            <a:off x="4479560" y="4080416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Oklahoma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2D3F2D-79D5-4331-A374-FF7423044A0A}"/>
              </a:ext>
            </a:extLst>
          </p:cNvPr>
          <p:cNvSpPr txBox="1"/>
          <p:nvPr/>
        </p:nvSpPr>
        <p:spPr>
          <a:xfrm>
            <a:off x="4479560" y="3427361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Washington DC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1F7DE9-E8A7-4FED-8A73-1117EAA95615}"/>
              </a:ext>
            </a:extLst>
          </p:cNvPr>
          <p:cNvSpPr txBox="1"/>
          <p:nvPr/>
        </p:nvSpPr>
        <p:spPr>
          <a:xfrm>
            <a:off x="4479560" y="2795791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New York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9CB01214-CD99-4F53-ABE1-38B97C101174}"/>
              </a:ext>
            </a:extLst>
          </p:cNvPr>
          <p:cNvGraphicFramePr/>
          <p:nvPr/>
        </p:nvGraphicFramePr>
        <p:xfrm>
          <a:off x="4447128" y="2723579"/>
          <a:ext cx="3331803" cy="2838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088376AF-E80E-4B56-88EE-AA98CAEC2F0A}"/>
              </a:ext>
            </a:extLst>
          </p:cNvPr>
          <p:cNvSpPr txBox="1"/>
          <p:nvPr/>
        </p:nvSpPr>
        <p:spPr>
          <a:xfrm>
            <a:off x="709207" y="5304914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65-x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E2BE92-2EC4-461F-9A8E-DC0D65857DEB}"/>
              </a:ext>
            </a:extLst>
          </p:cNvPr>
          <p:cNvSpPr txBox="1"/>
          <p:nvPr/>
        </p:nvSpPr>
        <p:spPr>
          <a:xfrm>
            <a:off x="709207" y="4051841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35-49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33238E-861F-4AF1-BB34-B077A9AB2E0C}"/>
              </a:ext>
            </a:extLst>
          </p:cNvPr>
          <p:cNvSpPr txBox="1"/>
          <p:nvPr/>
        </p:nvSpPr>
        <p:spPr>
          <a:xfrm>
            <a:off x="709207" y="3427361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18-34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051696-C9E5-404B-8E69-DA729520BC3E}"/>
              </a:ext>
            </a:extLst>
          </p:cNvPr>
          <p:cNvSpPr txBox="1"/>
          <p:nvPr/>
        </p:nvSpPr>
        <p:spPr>
          <a:xfrm>
            <a:off x="709207" y="2795791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0-17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B14D873-791E-4B03-85AF-8E0622ACB901}"/>
              </a:ext>
            </a:extLst>
          </p:cNvPr>
          <p:cNvSpPr txBox="1"/>
          <p:nvPr/>
        </p:nvSpPr>
        <p:spPr>
          <a:xfrm>
            <a:off x="709207" y="4673886"/>
            <a:ext cx="3232877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  <a:cs typeface="Segoe UI Semibold" panose="020B0702040204020203" pitchFamily="34" charset="0"/>
              </a:rPr>
              <a:t>50-64</a:t>
            </a:r>
            <a:endParaRPr lang="en-US" sz="1200" b="1" dirty="0">
              <a:solidFill>
                <a:schemeClr val="bg1"/>
              </a:solidFill>
              <a:cs typeface="Segoe UI Semibold" panose="020B07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28A19B-5AD7-465C-8D35-BF93549C0239}"/>
              </a:ext>
            </a:extLst>
          </p:cNvPr>
          <p:cNvSpPr txBox="1"/>
          <p:nvPr/>
        </p:nvSpPr>
        <p:spPr>
          <a:xfrm>
            <a:off x="995547" y="557835"/>
            <a:ext cx="104872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 Column Demographics Dashboard</a:t>
            </a:r>
            <a:endParaRPr lang="en-ID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89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CF61A4F3-8AF8-4204-ACF1-A85D353C9678}"/>
              </a:ext>
            </a:extLst>
          </p:cNvPr>
          <p:cNvGrpSpPr/>
          <p:nvPr/>
        </p:nvGrpSpPr>
        <p:grpSpPr>
          <a:xfrm>
            <a:off x="499302" y="364408"/>
            <a:ext cx="11193396" cy="5814273"/>
            <a:chOff x="499302" y="307846"/>
            <a:chExt cx="11193396" cy="581427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22DB8AB-9006-4AD6-8742-825BC4191E55}"/>
                </a:ext>
              </a:extLst>
            </p:cNvPr>
            <p:cNvSpPr txBox="1"/>
            <p:nvPr/>
          </p:nvSpPr>
          <p:spPr>
            <a:xfrm>
              <a:off x="1248011" y="307846"/>
              <a:ext cx="969597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Project Management Dashboard</a:t>
              </a:r>
              <a:endParaRPr lang="en-ID" sz="4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DD4D156-0E6B-4113-9EB6-47780F4D85C0}"/>
                </a:ext>
              </a:extLst>
            </p:cNvPr>
            <p:cNvGrpSpPr/>
            <p:nvPr/>
          </p:nvGrpSpPr>
          <p:grpSpPr>
            <a:xfrm>
              <a:off x="499302" y="1369610"/>
              <a:ext cx="11193396" cy="4752509"/>
              <a:chOff x="530246" y="1294195"/>
              <a:chExt cx="11193396" cy="4752509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5BD058F7-02C8-4E5C-B574-974878D73577}"/>
                  </a:ext>
                </a:extLst>
              </p:cNvPr>
              <p:cNvSpPr/>
              <p:nvPr/>
            </p:nvSpPr>
            <p:spPr>
              <a:xfrm>
                <a:off x="530249" y="1303256"/>
                <a:ext cx="1745760" cy="1547054"/>
              </a:xfrm>
              <a:prstGeom prst="roundRect">
                <a:avLst>
                  <a:gd name="adj" fmla="val 7803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7844034-37D6-494F-8B8C-ECB9914A45BC}"/>
                  </a:ext>
                </a:extLst>
              </p:cNvPr>
              <p:cNvSpPr/>
              <p:nvPr/>
            </p:nvSpPr>
            <p:spPr>
              <a:xfrm>
                <a:off x="2412929" y="1303256"/>
                <a:ext cx="3012291" cy="1547054"/>
              </a:xfrm>
              <a:prstGeom prst="roundRect">
                <a:avLst>
                  <a:gd name="adj" fmla="val 7803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9D801DD-ECA4-44BF-94D4-A3ED8E070DAD}"/>
                  </a:ext>
                </a:extLst>
              </p:cNvPr>
              <p:cNvSpPr/>
              <p:nvPr/>
            </p:nvSpPr>
            <p:spPr>
              <a:xfrm>
                <a:off x="8711351" y="1294195"/>
                <a:ext cx="3012291" cy="2328185"/>
              </a:xfrm>
              <a:prstGeom prst="roundRect">
                <a:avLst>
                  <a:gd name="adj" fmla="val 4437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C26AA63B-DAAF-4704-A7E5-21BBB95B1E02}"/>
                  </a:ext>
                </a:extLst>
              </p:cNvPr>
              <p:cNvSpPr/>
              <p:nvPr/>
            </p:nvSpPr>
            <p:spPr>
              <a:xfrm>
                <a:off x="8711351" y="3782700"/>
                <a:ext cx="3012291" cy="2264004"/>
              </a:xfrm>
              <a:prstGeom prst="roundRect">
                <a:avLst>
                  <a:gd name="adj" fmla="val 5699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B4B58F2-6474-401C-8F36-BE37AFCD9F7F}"/>
                  </a:ext>
                </a:extLst>
              </p:cNvPr>
              <p:cNvSpPr txBox="1"/>
              <p:nvPr/>
            </p:nvSpPr>
            <p:spPr>
              <a:xfrm>
                <a:off x="2655629" y="1549611"/>
                <a:ext cx="1308918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" panose="020B0502040204020203" pitchFamily="34" charset="0"/>
                  </a:rPr>
                  <a:t>5 Risks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BA95D81-4509-42F5-A26A-4481E51EFE61}"/>
                  </a:ext>
                </a:extLst>
              </p:cNvPr>
              <p:cNvSpPr txBox="1"/>
              <p:nvPr/>
            </p:nvSpPr>
            <p:spPr>
              <a:xfrm>
                <a:off x="2853680" y="1853849"/>
                <a:ext cx="2206853" cy="73866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Lorem ipsum dolor sit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amet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, </a:t>
                </a:r>
              </a:p>
              <a:p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Suspendisse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massa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 lorem,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rPr>
                  <a:t>interdum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0E27CD7-D65E-4BFE-8813-3F7943023489}"/>
                  </a:ext>
                </a:extLst>
              </p:cNvPr>
              <p:cNvSpPr/>
              <p:nvPr/>
            </p:nvSpPr>
            <p:spPr>
              <a:xfrm>
                <a:off x="530247" y="3000032"/>
                <a:ext cx="4894972" cy="2086062"/>
              </a:xfrm>
              <a:prstGeom prst="roundRect">
                <a:avLst>
                  <a:gd name="adj" fmla="val 5391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EA80B36-E653-4025-9C87-8AA07514225C}"/>
                  </a:ext>
                </a:extLst>
              </p:cNvPr>
              <p:cNvSpPr/>
              <p:nvPr/>
            </p:nvSpPr>
            <p:spPr>
              <a:xfrm>
                <a:off x="5562141" y="1303255"/>
                <a:ext cx="3012291" cy="2319125"/>
              </a:xfrm>
              <a:prstGeom prst="roundRect">
                <a:avLst>
                  <a:gd name="adj" fmla="val 3767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4EF3879E-9A0F-4219-B1AE-E27D7D87F67B}"/>
                  </a:ext>
                </a:extLst>
              </p:cNvPr>
              <p:cNvGraphicFramePr/>
              <p:nvPr/>
            </p:nvGraphicFramePr>
            <p:xfrm>
              <a:off x="793028" y="3124079"/>
              <a:ext cx="4548108" cy="174978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15" name="Chart 14">
                <a:extLst>
                  <a:ext uri="{FF2B5EF4-FFF2-40B4-BE49-F238E27FC236}">
                    <a16:creationId xmlns:a16="http://schemas.microsoft.com/office/drawing/2014/main" id="{640991E7-02E5-47A0-9C86-2BF9EC95C193}"/>
                  </a:ext>
                </a:extLst>
              </p:cNvPr>
              <p:cNvGraphicFramePr/>
              <p:nvPr/>
            </p:nvGraphicFramePr>
            <p:xfrm>
              <a:off x="5738920" y="2061043"/>
              <a:ext cx="1290530" cy="141815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1239685-6B0B-4F1D-9F36-0C074BEBEAA8}"/>
                  </a:ext>
                </a:extLst>
              </p:cNvPr>
              <p:cNvSpPr/>
              <p:nvPr/>
            </p:nvSpPr>
            <p:spPr>
              <a:xfrm>
                <a:off x="8720351" y="2397014"/>
                <a:ext cx="3003289" cy="536875"/>
              </a:xfrm>
              <a:prstGeom prst="rect">
                <a:avLst/>
              </a:prstGeom>
              <a:solidFill>
                <a:schemeClr val="bg1">
                  <a:lumMod val="95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F008CD2-5011-4520-94F6-7074631D7FA9}"/>
                  </a:ext>
                </a:extLst>
              </p:cNvPr>
              <p:cNvGrpSpPr/>
              <p:nvPr/>
            </p:nvGrpSpPr>
            <p:grpSpPr>
              <a:xfrm>
                <a:off x="708247" y="1458617"/>
                <a:ext cx="1465727" cy="1182412"/>
                <a:chOff x="773811" y="1511903"/>
                <a:chExt cx="1465727" cy="1182412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9134D8E-E40B-484A-848D-E876F4479254}"/>
                    </a:ext>
                  </a:extLst>
                </p:cNvPr>
                <p:cNvSpPr txBox="1"/>
                <p:nvPr/>
              </p:nvSpPr>
              <p:spPr>
                <a:xfrm>
                  <a:off x="773811" y="1511903"/>
                  <a:ext cx="1308918" cy="30777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" panose="020B0502040204020203" pitchFamily="34" charset="0"/>
                    </a:rPr>
                    <a:t>Color Key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9BE4ABB-E661-42C7-97CA-CE5227C6BDC6}"/>
                    </a:ext>
                  </a:extLst>
                </p:cNvPr>
                <p:cNvSpPr txBox="1"/>
                <p:nvPr/>
              </p:nvSpPr>
              <p:spPr>
                <a:xfrm>
                  <a:off x="930620" y="1878707"/>
                  <a:ext cx="1308918" cy="81560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  <a:cs typeface="Segoe UI Semibold" panose="020B0702040204020203" pitchFamily="34" charset="0"/>
                    </a:rPr>
                    <a:t>Lorem ipsum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  <a:cs typeface="Segoe UI Semibold" panose="020B0702040204020203" pitchFamily="34" charset="0"/>
                    </a:rPr>
                    <a:t>dolor sit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  <a:cs typeface="Segoe UI Semibold" panose="020B0702040204020203" pitchFamily="34" charset="0"/>
                    </a:rPr>
                    <a:t>amet</a:t>
                  </a:r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  <a:cs typeface="Segoe UI Semibold" panose="020B0702040204020203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j-lt"/>
                      <a:cs typeface="Segoe UI Semibold" panose="020B0702040204020203" pitchFamily="34" charset="0"/>
                    </a:rPr>
                    <a:t>Suspendisse</a:t>
                  </a:r>
                  <a:endPara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CE636BA3-6BC1-4677-B1FF-8E5363638DC6}"/>
                    </a:ext>
                  </a:extLst>
                </p:cNvPr>
                <p:cNvSpPr/>
                <p:nvPr/>
              </p:nvSpPr>
              <p:spPr>
                <a:xfrm>
                  <a:off x="823528" y="1974123"/>
                  <a:ext cx="108380" cy="10838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4D415479-126E-4656-8003-8687E03D46C9}"/>
                    </a:ext>
                  </a:extLst>
                </p:cNvPr>
                <p:cNvSpPr/>
                <p:nvPr/>
              </p:nvSpPr>
              <p:spPr>
                <a:xfrm>
                  <a:off x="823528" y="2259322"/>
                  <a:ext cx="108380" cy="10838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BE8026-6976-48A7-B779-ECA28F30C998}"/>
                  </a:ext>
                </a:extLst>
              </p:cNvPr>
              <p:cNvSpPr txBox="1"/>
              <p:nvPr/>
            </p:nvSpPr>
            <p:spPr>
              <a:xfrm>
                <a:off x="8955511" y="1495784"/>
                <a:ext cx="1890739" cy="369332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" panose="020B0502040204020203" pitchFamily="34" charset="0"/>
                  </a:rPr>
                  <a:t>3 Overdue Tasks</a:t>
                </a:r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6E5D06B8-751F-425A-92CD-5D56E860ABCF}"/>
                  </a:ext>
                </a:extLst>
              </p:cNvPr>
              <p:cNvSpPr/>
              <p:nvPr/>
            </p:nvSpPr>
            <p:spPr>
              <a:xfrm>
                <a:off x="530246" y="5235816"/>
                <a:ext cx="8044183" cy="810888"/>
              </a:xfrm>
              <a:prstGeom prst="roundRect">
                <a:avLst>
                  <a:gd name="adj" fmla="val 10090"/>
                </a:avLst>
              </a:prstGeom>
              <a:solidFill>
                <a:schemeClr val="bg1"/>
              </a:solidFill>
              <a:ln w="635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D1EA63B-D9A9-4274-A8E7-2AC4365845EE}"/>
                  </a:ext>
                </a:extLst>
              </p:cNvPr>
              <p:cNvSpPr txBox="1"/>
              <p:nvPr/>
            </p:nvSpPr>
            <p:spPr>
              <a:xfrm>
                <a:off x="2655629" y="1878485"/>
                <a:ext cx="450924" cy="52322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" panose="020B0502040204020203" pitchFamily="34" charset="0"/>
                  </a:rPr>
                  <a:t>3</a:t>
                </a:r>
              </a:p>
              <a:p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" panose="020B0502040204020203" pitchFamily="34" charset="0"/>
                  </a:rPr>
                  <a:t>2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6197980-B139-4B21-9321-9709A6F45FE8}"/>
                  </a:ext>
                </a:extLst>
              </p:cNvPr>
              <p:cNvSpPr txBox="1"/>
              <p:nvPr/>
            </p:nvSpPr>
            <p:spPr>
              <a:xfrm>
                <a:off x="5674252" y="1418994"/>
                <a:ext cx="1638523" cy="523220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sz="2800" b="1" dirty="0">
                    <a:solidFill>
                      <a:schemeClr val="accent2"/>
                    </a:solidFill>
                    <a:cs typeface="Segoe UI" panose="020B0502040204020203" pitchFamily="34" charset="0"/>
                  </a:rPr>
                  <a:t>$99,999</a:t>
                </a:r>
              </a:p>
            </p:txBody>
          </p:sp>
          <p:sp>
            <p:nvSpPr>
              <p:cNvPr id="28" name="Inhaltsplatzhalter 4">
                <a:extLst>
                  <a:ext uri="{FF2B5EF4-FFF2-40B4-BE49-F238E27FC236}">
                    <a16:creationId xmlns:a16="http://schemas.microsoft.com/office/drawing/2014/main" id="{D3368E5E-2026-4587-85A1-78A7C174BC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5478" y="2548696"/>
                <a:ext cx="864989" cy="18466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272967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anose="05000000000000000000" pitchFamily="2" charset="2"/>
                  <a:buChar char="§"/>
                  <a:defRPr sz="23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1pPr>
                <a:lvl2pPr marL="807798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20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2pPr>
                <a:lvl3pPr marL="1080764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9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3pPr>
                <a:lvl4pPr marL="1436256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4pPr>
                <a:lvl5pPr marL="1793335" indent="-179335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5pPr>
                <a:lvl6pPr marL="2513847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0910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7972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034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:r>
                  <a:rPr lang="en-US" sz="1200" b="1" dirty="0">
                    <a:solidFill>
                      <a:schemeClr val="accent3"/>
                    </a:solidFill>
                    <a:latin typeface="+mn-lt"/>
                  </a:rPr>
                  <a:t>CURRENTLY</a:t>
                </a:r>
              </a:p>
            </p:txBody>
          </p:sp>
          <p:sp>
            <p:nvSpPr>
              <p:cNvPr id="29" name="Inhaltsplatzhalter 4">
                <a:extLst>
                  <a:ext uri="{FF2B5EF4-FFF2-40B4-BE49-F238E27FC236}">
                    <a16:creationId xmlns:a16="http://schemas.microsoft.com/office/drawing/2014/main" id="{0F115A37-0D55-456A-85E9-A9FBC316B5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4470" y="2716738"/>
                <a:ext cx="487006" cy="246221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272967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anose="05000000000000000000" pitchFamily="2" charset="2"/>
                  <a:buChar char="§"/>
                  <a:defRPr sz="23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1pPr>
                <a:lvl2pPr marL="807798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20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2pPr>
                <a:lvl3pPr marL="1080764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9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3pPr>
                <a:lvl4pPr marL="1436256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4pPr>
                <a:lvl5pPr marL="1793335" indent="-179335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5pPr>
                <a:lvl6pPr marL="2513847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0910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7972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034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:r>
                  <a:rPr lang="en-US" sz="1600" b="1" dirty="0">
                    <a:solidFill>
                      <a:schemeClr val="accent3"/>
                    </a:solidFill>
                    <a:latin typeface="+mn-lt"/>
                  </a:rPr>
                  <a:t>16%</a:t>
                </a:r>
              </a:p>
            </p:txBody>
          </p:sp>
          <p:sp>
            <p:nvSpPr>
              <p:cNvPr id="30" name="Arrow: Down 29">
                <a:extLst>
                  <a:ext uri="{FF2B5EF4-FFF2-40B4-BE49-F238E27FC236}">
                    <a16:creationId xmlns:a16="http://schemas.microsoft.com/office/drawing/2014/main" id="{1D8679A1-C4D4-440F-8DE4-C78BC0FFACEE}"/>
                  </a:ext>
                </a:extLst>
              </p:cNvPr>
              <p:cNvSpPr/>
              <p:nvPr/>
            </p:nvSpPr>
            <p:spPr>
              <a:xfrm flipV="1">
                <a:off x="7358839" y="2778293"/>
                <a:ext cx="73042" cy="103952"/>
              </a:xfrm>
              <a:prstGeom prst="downArrow">
                <a:avLst>
                  <a:gd name="adj1" fmla="val 50000"/>
                  <a:gd name="adj2" fmla="val 90604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5996216-DF41-4822-B7E9-248924373000}"/>
                  </a:ext>
                </a:extLst>
              </p:cNvPr>
              <p:cNvGrpSpPr/>
              <p:nvPr/>
            </p:nvGrpSpPr>
            <p:grpSpPr>
              <a:xfrm>
                <a:off x="8955511" y="1912685"/>
                <a:ext cx="621878" cy="396052"/>
                <a:chOff x="8955511" y="2101841"/>
                <a:chExt cx="621878" cy="396052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7009E7B-5FD3-44CC-A6CF-557467071211}"/>
                    </a:ext>
                  </a:extLst>
                </p:cNvPr>
                <p:cNvSpPr txBox="1"/>
                <p:nvPr/>
              </p:nvSpPr>
              <p:spPr>
                <a:xfrm>
                  <a:off x="8955511" y="2101841"/>
                  <a:ext cx="469477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/>
                      </a:solidFill>
                      <a:cs typeface="Segoe UI" panose="020B0502040204020203" pitchFamily="34" charset="0"/>
                    </a:rPr>
                    <a:t>99</a:t>
                  </a:r>
                </a:p>
              </p:txBody>
            </p:sp>
            <p:sp>
              <p:nvSpPr>
                <p:cNvPr id="34" name="Inhaltsplatzhalter 4">
                  <a:extLst>
                    <a:ext uri="{FF2B5EF4-FFF2-40B4-BE49-F238E27FC236}">
                      <a16:creationId xmlns:a16="http://schemas.microsoft.com/office/drawing/2014/main" id="{E2796AF8-7E6D-42FC-9766-6ADBABEB477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44861" y="2359394"/>
                  <a:ext cx="532528" cy="138499"/>
                </a:xfrm>
                <a:prstGeom prst="rect">
                  <a:avLst/>
                </a:prstGeom>
              </p:spPr>
              <p:txBody>
                <a:bodyPr wrap="square" lIns="0" tIns="0" rIns="0" bIns="0" anchor="t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900" i="1" dirty="0">
                      <a:solidFill>
                        <a:schemeClr val="accent6"/>
                      </a:solidFill>
                      <a:latin typeface="+mn-lt"/>
                    </a:rPr>
                    <a:t>Days Ago</a:t>
                  </a: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9C14DF6-F6C7-4032-A407-A71362AE5FFF}"/>
                  </a:ext>
                </a:extLst>
              </p:cNvPr>
              <p:cNvGrpSpPr/>
              <p:nvPr/>
            </p:nvGrpSpPr>
            <p:grpSpPr>
              <a:xfrm>
                <a:off x="8955511" y="2430821"/>
                <a:ext cx="621878" cy="396052"/>
                <a:chOff x="8955511" y="2101841"/>
                <a:chExt cx="621878" cy="396052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E71E1F8-DF37-4388-A1AC-89CB30A10C38}"/>
                    </a:ext>
                  </a:extLst>
                </p:cNvPr>
                <p:cNvSpPr txBox="1"/>
                <p:nvPr/>
              </p:nvSpPr>
              <p:spPr>
                <a:xfrm>
                  <a:off x="8955511" y="2101841"/>
                  <a:ext cx="469477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/>
                      </a:solidFill>
                      <a:cs typeface="Segoe UI" panose="020B0502040204020203" pitchFamily="34" charset="0"/>
                    </a:rPr>
                    <a:t>99</a:t>
                  </a:r>
                </a:p>
              </p:txBody>
            </p:sp>
            <p:sp>
              <p:nvSpPr>
                <p:cNvPr id="37" name="Inhaltsplatzhalter 4">
                  <a:extLst>
                    <a:ext uri="{FF2B5EF4-FFF2-40B4-BE49-F238E27FC236}">
                      <a16:creationId xmlns:a16="http://schemas.microsoft.com/office/drawing/2014/main" id="{005F3A4D-F224-4847-8846-077525B364F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44861" y="2359394"/>
                  <a:ext cx="532528" cy="138499"/>
                </a:xfrm>
                <a:prstGeom prst="rect">
                  <a:avLst/>
                </a:prstGeom>
              </p:spPr>
              <p:txBody>
                <a:bodyPr wrap="square" lIns="0" tIns="0" rIns="0" bIns="0" anchor="t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900" i="1" dirty="0">
                      <a:solidFill>
                        <a:schemeClr val="accent6"/>
                      </a:solidFill>
                      <a:latin typeface="+mn-lt"/>
                    </a:rPr>
                    <a:t>Days Ago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9120F34B-0864-4984-AA0F-1F32EB0C7177}"/>
                  </a:ext>
                </a:extLst>
              </p:cNvPr>
              <p:cNvGrpSpPr/>
              <p:nvPr/>
            </p:nvGrpSpPr>
            <p:grpSpPr>
              <a:xfrm>
                <a:off x="8955511" y="2931414"/>
                <a:ext cx="621878" cy="396052"/>
                <a:chOff x="8955511" y="2101841"/>
                <a:chExt cx="621878" cy="396052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DCB891C-72B8-4F4D-84A6-DC1B3BE949F3}"/>
                    </a:ext>
                  </a:extLst>
                </p:cNvPr>
                <p:cNvSpPr txBox="1"/>
                <p:nvPr/>
              </p:nvSpPr>
              <p:spPr>
                <a:xfrm>
                  <a:off x="8955511" y="2101841"/>
                  <a:ext cx="469477" cy="338554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/>
                      </a:solidFill>
                      <a:cs typeface="Segoe UI" panose="020B0502040204020203" pitchFamily="34" charset="0"/>
                    </a:rPr>
                    <a:t>99</a:t>
                  </a:r>
                </a:p>
              </p:txBody>
            </p:sp>
            <p:sp>
              <p:nvSpPr>
                <p:cNvPr id="40" name="Inhaltsplatzhalter 4">
                  <a:extLst>
                    <a:ext uri="{FF2B5EF4-FFF2-40B4-BE49-F238E27FC236}">
                      <a16:creationId xmlns:a16="http://schemas.microsoft.com/office/drawing/2014/main" id="{AAD43DFC-C8A5-4CAA-A30F-05FEF4FCE9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44861" y="2359394"/>
                  <a:ext cx="532528" cy="138499"/>
                </a:xfrm>
                <a:prstGeom prst="rect">
                  <a:avLst/>
                </a:prstGeom>
              </p:spPr>
              <p:txBody>
                <a:bodyPr wrap="square" lIns="0" tIns="0" rIns="0" bIns="0" anchor="t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900" i="1" dirty="0">
                      <a:solidFill>
                        <a:schemeClr val="accent6"/>
                      </a:solidFill>
                      <a:latin typeface="+mn-lt"/>
                    </a:rPr>
                    <a:t>Days Ago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A63597AC-C877-47C3-9443-D6D5C8B5784B}"/>
                  </a:ext>
                </a:extLst>
              </p:cNvPr>
              <p:cNvGrpSpPr/>
              <p:nvPr/>
            </p:nvGrpSpPr>
            <p:grpSpPr>
              <a:xfrm>
                <a:off x="11022765" y="1997323"/>
                <a:ext cx="550110" cy="311414"/>
                <a:chOff x="8955511" y="2186479"/>
                <a:chExt cx="550110" cy="311414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7589D89E-702C-4123-9492-C10F3D9C6DE5}"/>
                    </a:ext>
                  </a:extLst>
                </p:cNvPr>
                <p:cNvSpPr txBox="1"/>
                <p:nvPr/>
              </p:nvSpPr>
              <p:spPr>
                <a:xfrm>
                  <a:off x="8955511" y="2186479"/>
                  <a:ext cx="550110" cy="25391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0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" panose="020B0502040204020203" pitchFamily="34" charset="0"/>
                    </a:rPr>
                    <a:t>MON</a:t>
                  </a:r>
                </a:p>
              </p:txBody>
            </p:sp>
            <p:sp>
              <p:nvSpPr>
                <p:cNvPr id="43" name="Inhaltsplatzhalter 4">
                  <a:extLst>
                    <a:ext uri="{FF2B5EF4-FFF2-40B4-BE49-F238E27FC236}">
                      <a16:creationId xmlns:a16="http://schemas.microsoft.com/office/drawing/2014/main" id="{68F95CA2-C4D8-42AE-B4D6-2A032C84EBF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44861" y="2359394"/>
                  <a:ext cx="460760" cy="138499"/>
                </a:xfrm>
                <a:prstGeom prst="rect">
                  <a:avLst/>
                </a:prstGeom>
              </p:spPr>
              <p:txBody>
                <a:bodyPr wrap="square" lIns="0" tIns="0" rIns="0" bIns="0" anchor="t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900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</a:rPr>
                    <a:t>08/18</a:t>
                  </a: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E44F05D-302F-420A-B00A-DACA91848E08}"/>
                  </a:ext>
                </a:extLst>
              </p:cNvPr>
              <p:cNvGrpSpPr/>
              <p:nvPr/>
            </p:nvGrpSpPr>
            <p:grpSpPr>
              <a:xfrm>
                <a:off x="11022765" y="2483823"/>
                <a:ext cx="550110" cy="311414"/>
                <a:chOff x="8955511" y="2186479"/>
                <a:chExt cx="550110" cy="311414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1022774-40F0-4A0B-ADF1-E7D056325702}"/>
                    </a:ext>
                  </a:extLst>
                </p:cNvPr>
                <p:cNvSpPr txBox="1"/>
                <p:nvPr/>
              </p:nvSpPr>
              <p:spPr>
                <a:xfrm>
                  <a:off x="8955511" y="2186479"/>
                  <a:ext cx="550110" cy="25391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0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" panose="020B0502040204020203" pitchFamily="34" charset="0"/>
                    </a:rPr>
                    <a:t>MON</a:t>
                  </a:r>
                </a:p>
              </p:txBody>
            </p:sp>
            <p:sp>
              <p:nvSpPr>
                <p:cNvPr id="46" name="Inhaltsplatzhalter 4">
                  <a:extLst>
                    <a:ext uri="{FF2B5EF4-FFF2-40B4-BE49-F238E27FC236}">
                      <a16:creationId xmlns:a16="http://schemas.microsoft.com/office/drawing/2014/main" id="{46DBAC20-C5D9-4695-A694-4B19560BC78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44861" y="2359394"/>
                  <a:ext cx="460760" cy="138499"/>
                </a:xfrm>
                <a:prstGeom prst="rect">
                  <a:avLst/>
                </a:prstGeom>
              </p:spPr>
              <p:txBody>
                <a:bodyPr wrap="square" lIns="0" tIns="0" rIns="0" bIns="0" anchor="t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900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</a:rPr>
                    <a:t>08/18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88F6BB76-8155-4CFC-A2CF-8C125178D7D1}"/>
                  </a:ext>
                </a:extLst>
              </p:cNvPr>
              <p:cNvGrpSpPr/>
              <p:nvPr/>
            </p:nvGrpSpPr>
            <p:grpSpPr>
              <a:xfrm>
                <a:off x="11022765" y="2992292"/>
                <a:ext cx="550110" cy="311414"/>
                <a:chOff x="8955511" y="2186479"/>
                <a:chExt cx="550110" cy="311414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087DA1BF-14C4-4282-AF5F-53B8E99B3D6C}"/>
                    </a:ext>
                  </a:extLst>
                </p:cNvPr>
                <p:cNvSpPr txBox="1"/>
                <p:nvPr/>
              </p:nvSpPr>
              <p:spPr>
                <a:xfrm>
                  <a:off x="8955511" y="2186479"/>
                  <a:ext cx="550110" cy="25391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0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" panose="020B0502040204020203" pitchFamily="34" charset="0"/>
                    </a:rPr>
                    <a:t>MON</a:t>
                  </a:r>
                </a:p>
              </p:txBody>
            </p:sp>
            <p:sp>
              <p:nvSpPr>
                <p:cNvPr id="49" name="Inhaltsplatzhalter 4">
                  <a:extLst>
                    <a:ext uri="{FF2B5EF4-FFF2-40B4-BE49-F238E27FC236}">
                      <a16:creationId xmlns:a16="http://schemas.microsoft.com/office/drawing/2014/main" id="{57353D70-CE3C-4393-831F-A0AD0395CB1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44861" y="2359394"/>
                  <a:ext cx="460760" cy="138499"/>
                </a:xfrm>
                <a:prstGeom prst="rect">
                  <a:avLst/>
                </a:prstGeom>
              </p:spPr>
              <p:txBody>
                <a:bodyPr wrap="square" lIns="0" tIns="0" rIns="0" bIns="0" anchor="t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900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</a:rPr>
                    <a:t>08/18</a:t>
                  </a:r>
                </a:p>
              </p:txBody>
            </p:sp>
          </p:grpSp>
          <p:sp>
            <p:nvSpPr>
              <p:cNvPr id="50" name="Inhaltsplatzhalter 4">
                <a:extLst>
                  <a:ext uri="{FF2B5EF4-FFF2-40B4-BE49-F238E27FC236}">
                    <a16:creationId xmlns:a16="http://schemas.microsoft.com/office/drawing/2014/main" id="{2226FB6F-813F-4A6D-85E5-EA693417AE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68488" y="3933984"/>
                <a:ext cx="864989" cy="18466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272967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anose="05000000000000000000" pitchFamily="2" charset="2"/>
                  <a:buChar char="§"/>
                  <a:defRPr sz="23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1pPr>
                <a:lvl2pPr marL="807798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20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2pPr>
                <a:lvl3pPr marL="1080764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9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3pPr>
                <a:lvl4pPr marL="1436256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4pPr>
                <a:lvl5pPr marL="1793335" indent="-179335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5pPr>
                <a:lvl6pPr marL="2513847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0910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7972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034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rPr>
                  <a:t>Dave</a:t>
                </a:r>
              </a:p>
            </p:txBody>
          </p:sp>
          <p:sp>
            <p:nvSpPr>
              <p:cNvPr id="51" name="Inhaltsplatzhalter 4">
                <a:extLst>
                  <a:ext uri="{FF2B5EF4-FFF2-40B4-BE49-F238E27FC236}">
                    <a16:creationId xmlns:a16="http://schemas.microsoft.com/office/drawing/2014/main" id="{FAF07F58-B0BB-490F-BBBC-D78DE32284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70450" y="4086637"/>
                <a:ext cx="652115" cy="276999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272967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anose="05000000000000000000" pitchFamily="2" charset="2"/>
                  <a:buChar char="§"/>
                  <a:defRPr sz="23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1pPr>
                <a:lvl2pPr marL="807798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20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2pPr>
                <a:lvl3pPr marL="1080764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9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3pPr>
                <a:lvl4pPr marL="1436256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4pPr>
                <a:lvl5pPr marL="1793335" indent="-179335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5pPr>
                <a:lvl6pPr marL="2513847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0910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7972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034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:r>
                  <a:rPr lang="en-US" sz="1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rPr>
                  <a:t>$999</a:t>
                </a:r>
              </a:p>
            </p:txBody>
          </p:sp>
          <p:sp>
            <p:nvSpPr>
              <p:cNvPr id="52" name="Arrow: Down 51">
                <a:extLst>
                  <a:ext uri="{FF2B5EF4-FFF2-40B4-BE49-F238E27FC236}">
                    <a16:creationId xmlns:a16="http://schemas.microsoft.com/office/drawing/2014/main" id="{F5DF6372-AFCC-4D87-873C-5F8266BF0754}"/>
                  </a:ext>
                </a:extLst>
              </p:cNvPr>
              <p:cNvSpPr/>
              <p:nvPr/>
            </p:nvSpPr>
            <p:spPr>
              <a:xfrm>
                <a:off x="3911849" y="4163581"/>
                <a:ext cx="270534" cy="241246"/>
              </a:xfrm>
              <a:prstGeom prst="downArrow">
                <a:avLst>
                  <a:gd name="adj1" fmla="val 50000"/>
                  <a:gd name="adj2" fmla="val 6494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Inhaltsplatzhalter 4">
                <a:extLst>
                  <a:ext uri="{FF2B5EF4-FFF2-40B4-BE49-F238E27FC236}">
                    <a16:creationId xmlns:a16="http://schemas.microsoft.com/office/drawing/2014/main" id="{8A441611-E7D1-4694-A288-05821FD3B6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68889" y="4580490"/>
                <a:ext cx="1556474" cy="169277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272967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Wingdings" panose="05000000000000000000" pitchFamily="2" charset="2"/>
                  <a:buChar char="§"/>
                  <a:defRPr sz="23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1pPr>
                <a:lvl2pPr marL="807798" indent="-272967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20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2pPr>
                <a:lvl3pPr marL="1080764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9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3pPr>
                <a:lvl4pPr marL="1436256" indent="-177748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4pPr>
                <a:lvl5pPr marL="1793335" indent="-179335" algn="l" defTabSz="914127" rtl="0" eaLnBrk="1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000"/>
                  </a:spcAft>
                  <a:buFont typeface="Symbol" panose="05050102010706020507" pitchFamily="18" charset="2"/>
                  <a:buChar char="-"/>
                  <a:defRPr sz="1600" kern="1200">
                    <a:solidFill>
                      <a:schemeClr val="bg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lvl5pPr>
                <a:lvl6pPr marL="2513847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0910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7972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034" indent="-228532" algn="l" defTabSz="914127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:r>
                  <a:rPr lang="en-US" sz="1100" b="1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</a:rPr>
                  <a:t>This is a sample text. 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8D4409C-5C91-4587-9119-C27EB01743D6}"/>
                  </a:ext>
                </a:extLst>
              </p:cNvPr>
              <p:cNvGrpSpPr/>
              <p:nvPr/>
            </p:nvGrpSpPr>
            <p:grpSpPr>
              <a:xfrm>
                <a:off x="5907128" y="3965250"/>
                <a:ext cx="2381851" cy="902401"/>
                <a:chOff x="5823267" y="3965250"/>
                <a:chExt cx="2381851" cy="902401"/>
              </a:xfrm>
            </p:grpSpPr>
            <p:sp>
              <p:nvSpPr>
                <p:cNvPr id="54" name="Freeform 50">
                  <a:extLst>
                    <a:ext uri="{FF2B5EF4-FFF2-40B4-BE49-F238E27FC236}">
                      <a16:creationId xmlns:a16="http://schemas.microsoft.com/office/drawing/2014/main" id="{3C0103EC-AB58-4C48-AA76-9975DD2E46E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23267" y="3965250"/>
                  <a:ext cx="761310" cy="902401"/>
                </a:xfrm>
                <a:custGeom>
                  <a:avLst/>
                  <a:gdLst>
                    <a:gd name="T0" fmla="*/ 31 w 177"/>
                    <a:gd name="T1" fmla="*/ 166 h 209"/>
                    <a:gd name="T2" fmla="*/ 55 w 177"/>
                    <a:gd name="T3" fmla="*/ 183 h 209"/>
                    <a:gd name="T4" fmla="*/ 79 w 177"/>
                    <a:gd name="T5" fmla="*/ 166 h 209"/>
                    <a:gd name="T6" fmla="*/ 59 w 177"/>
                    <a:gd name="T7" fmla="*/ 148 h 209"/>
                    <a:gd name="T8" fmla="*/ 59 w 177"/>
                    <a:gd name="T9" fmla="*/ 103 h 209"/>
                    <a:gd name="T10" fmla="*/ 177 w 177"/>
                    <a:gd name="T11" fmla="*/ 53 h 209"/>
                    <a:gd name="T12" fmla="*/ 51 w 177"/>
                    <a:gd name="T13" fmla="*/ 0 h 209"/>
                    <a:gd name="T14" fmla="*/ 51 w 177"/>
                    <a:gd name="T15" fmla="*/ 148 h 209"/>
                    <a:gd name="T16" fmla="*/ 31 w 177"/>
                    <a:gd name="T17" fmla="*/ 166 h 209"/>
                    <a:gd name="T18" fmla="*/ 59 w 177"/>
                    <a:gd name="T19" fmla="*/ 12 h 209"/>
                    <a:gd name="T20" fmla="*/ 157 w 177"/>
                    <a:gd name="T21" fmla="*/ 53 h 209"/>
                    <a:gd name="T22" fmla="*/ 59 w 177"/>
                    <a:gd name="T23" fmla="*/ 94 h 209"/>
                    <a:gd name="T24" fmla="*/ 59 w 177"/>
                    <a:gd name="T25" fmla="*/ 12 h 209"/>
                    <a:gd name="T26" fmla="*/ 51 w 177"/>
                    <a:gd name="T27" fmla="*/ 156 h 209"/>
                    <a:gd name="T28" fmla="*/ 51 w 177"/>
                    <a:gd name="T29" fmla="*/ 169 h 209"/>
                    <a:gd name="T30" fmla="*/ 59 w 177"/>
                    <a:gd name="T31" fmla="*/ 169 h 209"/>
                    <a:gd name="T32" fmla="*/ 59 w 177"/>
                    <a:gd name="T33" fmla="*/ 156 h 209"/>
                    <a:gd name="T34" fmla="*/ 71 w 177"/>
                    <a:gd name="T35" fmla="*/ 166 h 209"/>
                    <a:gd name="T36" fmla="*/ 55 w 177"/>
                    <a:gd name="T37" fmla="*/ 175 h 209"/>
                    <a:gd name="T38" fmla="*/ 39 w 177"/>
                    <a:gd name="T39" fmla="*/ 166 h 209"/>
                    <a:gd name="T40" fmla="*/ 51 w 177"/>
                    <a:gd name="T41" fmla="*/ 156 h 209"/>
                    <a:gd name="T42" fmla="*/ 68 w 177"/>
                    <a:gd name="T43" fmla="*/ 131 h 209"/>
                    <a:gd name="T44" fmla="*/ 63 w 177"/>
                    <a:gd name="T45" fmla="*/ 130 h 209"/>
                    <a:gd name="T46" fmla="*/ 63 w 177"/>
                    <a:gd name="T47" fmla="*/ 137 h 209"/>
                    <a:gd name="T48" fmla="*/ 67 w 177"/>
                    <a:gd name="T49" fmla="*/ 137 h 209"/>
                    <a:gd name="T50" fmla="*/ 66 w 177"/>
                    <a:gd name="T51" fmla="*/ 139 h 209"/>
                    <a:gd name="T52" fmla="*/ 102 w 177"/>
                    <a:gd name="T53" fmla="*/ 170 h 209"/>
                    <a:gd name="T54" fmla="*/ 55 w 177"/>
                    <a:gd name="T55" fmla="*/ 201 h 209"/>
                    <a:gd name="T56" fmla="*/ 8 w 177"/>
                    <a:gd name="T57" fmla="*/ 170 h 209"/>
                    <a:gd name="T58" fmla="*/ 44 w 177"/>
                    <a:gd name="T59" fmla="*/ 139 h 209"/>
                    <a:gd name="T60" fmla="*/ 43 w 177"/>
                    <a:gd name="T61" fmla="*/ 137 h 209"/>
                    <a:gd name="T62" fmla="*/ 47 w 177"/>
                    <a:gd name="T63" fmla="*/ 137 h 209"/>
                    <a:gd name="T64" fmla="*/ 47 w 177"/>
                    <a:gd name="T65" fmla="*/ 130 h 209"/>
                    <a:gd name="T66" fmla="*/ 42 w 177"/>
                    <a:gd name="T67" fmla="*/ 131 h 209"/>
                    <a:gd name="T68" fmla="*/ 0 w 177"/>
                    <a:gd name="T69" fmla="*/ 170 h 209"/>
                    <a:gd name="T70" fmla="*/ 55 w 177"/>
                    <a:gd name="T71" fmla="*/ 209 h 209"/>
                    <a:gd name="T72" fmla="*/ 110 w 177"/>
                    <a:gd name="T73" fmla="*/ 170 h 209"/>
                    <a:gd name="T74" fmla="*/ 68 w 177"/>
                    <a:gd name="T75" fmla="*/ 131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7" h="209">
                      <a:moveTo>
                        <a:pt x="31" y="166"/>
                      </a:moveTo>
                      <a:cubicBezTo>
                        <a:pt x="31" y="176"/>
                        <a:pt x="42" y="183"/>
                        <a:pt x="55" y="183"/>
                      </a:cubicBezTo>
                      <a:cubicBezTo>
                        <a:pt x="69" y="183"/>
                        <a:pt x="79" y="176"/>
                        <a:pt x="79" y="166"/>
                      </a:cubicBezTo>
                      <a:cubicBezTo>
                        <a:pt x="79" y="157"/>
                        <a:pt x="71" y="149"/>
                        <a:pt x="59" y="148"/>
                      </a:cubicBezTo>
                      <a:cubicBezTo>
                        <a:pt x="59" y="103"/>
                        <a:pt x="59" y="103"/>
                        <a:pt x="59" y="103"/>
                      </a:cubicBezTo>
                      <a:cubicBezTo>
                        <a:pt x="177" y="53"/>
                        <a:pt x="177" y="53"/>
                        <a:pt x="177" y="53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1" y="148"/>
                        <a:pt x="51" y="148"/>
                        <a:pt x="51" y="148"/>
                      </a:cubicBezTo>
                      <a:cubicBezTo>
                        <a:pt x="40" y="149"/>
                        <a:pt x="31" y="157"/>
                        <a:pt x="31" y="166"/>
                      </a:cubicBezTo>
                      <a:close/>
                      <a:moveTo>
                        <a:pt x="59" y="12"/>
                      </a:moveTo>
                      <a:cubicBezTo>
                        <a:pt x="157" y="53"/>
                        <a:pt x="157" y="53"/>
                        <a:pt x="157" y="53"/>
                      </a:cubicBezTo>
                      <a:cubicBezTo>
                        <a:pt x="59" y="94"/>
                        <a:pt x="59" y="94"/>
                        <a:pt x="59" y="94"/>
                      </a:cubicBezTo>
                      <a:lnTo>
                        <a:pt x="59" y="12"/>
                      </a:lnTo>
                      <a:close/>
                      <a:moveTo>
                        <a:pt x="51" y="156"/>
                      </a:moveTo>
                      <a:cubicBezTo>
                        <a:pt x="51" y="169"/>
                        <a:pt x="51" y="169"/>
                        <a:pt x="51" y="169"/>
                      </a:cubicBezTo>
                      <a:cubicBezTo>
                        <a:pt x="59" y="169"/>
                        <a:pt x="59" y="169"/>
                        <a:pt x="59" y="169"/>
                      </a:cubicBezTo>
                      <a:cubicBezTo>
                        <a:pt x="59" y="156"/>
                        <a:pt x="59" y="156"/>
                        <a:pt x="59" y="156"/>
                      </a:cubicBezTo>
                      <a:cubicBezTo>
                        <a:pt x="66" y="157"/>
                        <a:pt x="71" y="161"/>
                        <a:pt x="71" y="166"/>
                      </a:cubicBezTo>
                      <a:cubicBezTo>
                        <a:pt x="71" y="171"/>
                        <a:pt x="64" y="175"/>
                        <a:pt x="55" y="175"/>
                      </a:cubicBezTo>
                      <a:cubicBezTo>
                        <a:pt x="46" y="175"/>
                        <a:pt x="39" y="171"/>
                        <a:pt x="39" y="166"/>
                      </a:cubicBezTo>
                      <a:cubicBezTo>
                        <a:pt x="39" y="161"/>
                        <a:pt x="44" y="157"/>
                        <a:pt x="51" y="156"/>
                      </a:cubicBezTo>
                      <a:close/>
                      <a:moveTo>
                        <a:pt x="68" y="131"/>
                      </a:moveTo>
                      <a:cubicBezTo>
                        <a:pt x="63" y="130"/>
                        <a:pt x="63" y="130"/>
                        <a:pt x="63" y="130"/>
                      </a:cubicBezTo>
                      <a:cubicBezTo>
                        <a:pt x="63" y="137"/>
                        <a:pt x="63" y="137"/>
                        <a:pt x="63" y="137"/>
                      </a:cubicBezTo>
                      <a:cubicBezTo>
                        <a:pt x="67" y="137"/>
                        <a:pt x="67" y="137"/>
                        <a:pt x="67" y="137"/>
                      </a:cubicBezTo>
                      <a:cubicBezTo>
                        <a:pt x="66" y="139"/>
                        <a:pt x="66" y="139"/>
                        <a:pt x="66" y="139"/>
                      </a:cubicBezTo>
                      <a:cubicBezTo>
                        <a:pt x="87" y="143"/>
                        <a:pt x="102" y="155"/>
                        <a:pt x="102" y="170"/>
                      </a:cubicBezTo>
                      <a:cubicBezTo>
                        <a:pt x="102" y="187"/>
                        <a:pt x="81" y="201"/>
                        <a:pt x="55" y="201"/>
                      </a:cubicBezTo>
                      <a:cubicBezTo>
                        <a:pt x="29" y="201"/>
                        <a:pt x="8" y="187"/>
                        <a:pt x="8" y="170"/>
                      </a:cubicBezTo>
                      <a:cubicBezTo>
                        <a:pt x="8" y="155"/>
                        <a:pt x="23" y="143"/>
                        <a:pt x="44" y="139"/>
                      </a:cubicBezTo>
                      <a:cubicBezTo>
                        <a:pt x="43" y="137"/>
                        <a:pt x="43" y="137"/>
                        <a:pt x="43" y="137"/>
                      </a:cubicBezTo>
                      <a:cubicBezTo>
                        <a:pt x="47" y="137"/>
                        <a:pt x="47" y="137"/>
                        <a:pt x="47" y="137"/>
                      </a:cubicBezTo>
                      <a:cubicBezTo>
                        <a:pt x="47" y="130"/>
                        <a:pt x="47" y="130"/>
                        <a:pt x="47" y="130"/>
                      </a:cubicBezTo>
                      <a:cubicBezTo>
                        <a:pt x="42" y="131"/>
                        <a:pt x="42" y="131"/>
                        <a:pt x="42" y="131"/>
                      </a:cubicBezTo>
                      <a:cubicBezTo>
                        <a:pt x="17" y="135"/>
                        <a:pt x="0" y="151"/>
                        <a:pt x="0" y="170"/>
                      </a:cubicBezTo>
                      <a:cubicBezTo>
                        <a:pt x="0" y="191"/>
                        <a:pt x="25" y="209"/>
                        <a:pt x="55" y="209"/>
                      </a:cubicBezTo>
                      <a:cubicBezTo>
                        <a:pt x="85" y="209"/>
                        <a:pt x="110" y="191"/>
                        <a:pt x="110" y="170"/>
                      </a:cubicBezTo>
                      <a:cubicBezTo>
                        <a:pt x="110" y="151"/>
                        <a:pt x="93" y="135"/>
                        <a:pt x="68" y="131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Inhaltsplatzhalter 4">
                  <a:extLst>
                    <a:ext uri="{FF2B5EF4-FFF2-40B4-BE49-F238E27FC236}">
                      <a16:creationId xmlns:a16="http://schemas.microsoft.com/office/drawing/2014/main" id="{5C0BE2B0-F384-4EAE-9D71-CE3521D1B08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799966" y="3974798"/>
                  <a:ext cx="1405152" cy="338554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11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</a:rPr>
                    <a:t>This is a sample text. You simply add</a:t>
                  </a:r>
                </a:p>
              </p:txBody>
            </p:sp>
            <p:sp>
              <p:nvSpPr>
                <p:cNvPr id="56" name="Inhaltsplatzhalter 4">
                  <a:extLst>
                    <a:ext uri="{FF2B5EF4-FFF2-40B4-BE49-F238E27FC236}">
                      <a16:creationId xmlns:a16="http://schemas.microsoft.com/office/drawing/2014/main" id="{A468B861-9308-4A76-AA0C-882AB79C5EE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799966" y="4437999"/>
                  <a:ext cx="864989" cy="184666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</a:rPr>
                    <a:t>sample text. </a:t>
                  </a:r>
                </a:p>
              </p:txBody>
            </p:sp>
            <p:sp>
              <p:nvSpPr>
                <p:cNvPr id="57" name="Inhaltsplatzhalter 4">
                  <a:extLst>
                    <a:ext uri="{FF2B5EF4-FFF2-40B4-BE49-F238E27FC236}">
                      <a16:creationId xmlns:a16="http://schemas.microsoft.com/office/drawing/2014/main" id="{D8F788A8-E8C9-4743-BBA9-B15D6DD759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799966" y="4590652"/>
                  <a:ext cx="855165" cy="276999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>
                  <a:lvl1pPr marL="272967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Wingdings" panose="05000000000000000000" pitchFamily="2" charset="2"/>
                    <a:buChar char="§"/>
                    <a:defRPr sz="23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1pPr>
                  <a:lvl2pPr marL="807798" indent="-272967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20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2pPr>
                  <a:lvl3pPr marL="1080764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9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3pPr>
                  <a:lvl4pPr marL="1436256" indent="-177748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4pPr>
                  <a:lvl5pPr marL="1793335" indent="-179335" algn="l" defTabSz="914127" rtl="0" eaLnBrk="1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1000"/>
                    </a:spcAft>
                    <a:buFont typeface="Symbol" panose="05050102010706020507" pitchFamily="18" charset="2"/>
                    <a:buChar char="-"/>
                    <a:defRPr sz="1600" kern="1200">
                      <a:solidFill>
                        <a:schemeClr val="bg1"/>
                      </a:solidFill>
                      <a:latin typeface="Calibri Light" panose="020F0302020204030204" pitchFamily="34" charset="0"/>
                      <a:ea typeface="+mn-ea"/>
                      <a:cs typeface="+mn-cs"/>
                    </a:defRPr>
                  </a:lvl5pPr>
                  <a:lvl6pPr marL="2513847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0910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7972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5034" indent="-228532" algn="l" defTabSz="914127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0000"/>
                    </a:lnSpc>
                    <a:spcAft>
                      <a:spcPts val="1200"/>
                    </a:spcAft>
                    <a:buNone/>
                  </a:pPr>
                  <a:r>
                    <a:rPr lang="en-US" sz="18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</a:rPr>
                    <a:t>160 Days</a:t>
                  </a:r>
                </a:p>
              </p:txBody>
            </p:sp>
          </p:grpSp>
          <p:graphicFrame>
            <p:nvGraphicFramePr>
              <p:cNvPr id="58" name="Chart 57">
                <a:extLst>
                  <a:ext uri="{FF2B5EF4-FFF2-40B4-BE49-F238E27FC236}">
                    <a16:creationId xmlns:a16="http://schemas.microsoft.com/office/drawing/2014/main" id="{0BBDD388-ECD6-4A02-AE3A-5F2BFA311743}"/>
                  </a:ext>
                </a:extLst>
              </p:cNvPr>
              <p:cNvGraphicFramePr/>
              <p:nvPr/>
            </p:nvGraphicFramePr>
            <p:xfrm>
              <a:off x="8910192" y="3816702"/>
              <a:ext cx="2662684" cy="209839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59" name="Rectangle: Rounded Corners 58">
                <a:extLst>
                  <a:ext uri="{FF2B5EF4-FFF2-40B4-BE49-F238E27FC236}">
                    <a16:creationId xmlns:a16="http://schemas.microsoft.com/office/drawing/2014/main" id="{BAAD368A-F4D6-4D94-B20F-71175ACE882C}"/>
                  </a:ext>
                </a:extLst>
              </p:cNvPr>
              <p:cNvSpPr/>
              <p:nvPr/>
            </p:nvSpPr>
            <p:spPr>
              <a:xfrm>
                <a:off x="711448" y="5375723"/>
                <a:ext cx="7681778" cy="1050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F45A550E-4F54-4312-9B75-7E9CCDF3EBD7}"/>
                  </a:ext>
                </a:extLst>
              </p:cNvPr>
              <p:cNvSpPr/>
              <p:nvPr/>
            </p:nvSpPr>
            <p:spPr>
              <a:xfrm>
                <a:off x="711448" y="5375723"/>
                <a:ext cx="5968071" cy="10508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FFF0F150-433C-4F09-ABB8-090619100D70}"/>
                  </a:ext>
                </a:extLst>
              </p:cNvPr>
              <p:cNvGrpSpPr/>
              <p:nvPr/>
            </p:nvGrpSpPr>
            <p:grpSpPr>
              <a:xfrm>
                <a:off x="793028" y="5633109"/>
                <a:ext cx="952015" cy="269081"/>
                <a:chOff x="793028" y="5777654"/>
                <a:chExt cx="952015" cy="269081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469D24AE-AD27-4510-9A46-E47994044B92}"/>
                    </a:ext>
                  </a:extLst>
                </p:cNvPr>
                <p:cNvGrpSpPr/>
                <p:nvPr/>
              </p:nvGrpSpPr>
              <p:grpSpPr>
                <a:xfrm>
                  <a:off x="793028" y="5777654"/>
                  <a:ext cx="269081" cy="269081"/>
                  <a:chOff x="752476" y="5757863"/>
                  <a:chExt cx="295274" cy="295274"/>
                </a:xfrm>
              </p:grpSpPr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0CD98E4B-76E2-455D-8D78-530A66CD34C3}"/>
                      </a:ext>
                    </a:extLst>
                  </p:cNvPr>
                  <p:cNvSpPr/>
                  <p:nvPr/>
                </p:nvSpPr>
                <p:spPr>
                  <a:xfrm>
                    <a:off x="752476" y="5757863"/>
                    <a:ext cx="295274" cy="295274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Freeform 124">
                    <a:extLst>
                      <a:ext uri="{FF2B5EF4-FFF2-40B4-BE49-F238E27FC236}">
                        <a16:creationId xmlns:a16="http://schemas.microsoft.com/office/drawing/2014/main" id="{28413511-6944-4D37-919F-916448BF96B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08092" y="5839124"/>
                    <a:ext cx="184043" cy="132752"/>
                  </a:xfrm>
                  <a:custGeom>
                    <a:avLst/>
                    <a:gdLst>
                      <a:gd name="T0" fmla="*/ 86 w 204"/>
                      <a:gd name="T1" fmla="*/ 148 h 148"/>
                      <a:gd name="T2" fmla="*/ 75 w 204"/>
                      <a:gd name="T3" fmla="*/ 142 h 148"/>
                      <a:gd name="T4" fmla="*/ 10 w 204"/>
                      <a:gd name="T5" fmla="*/ 82 h 148"/>
                      <a:gd name="T6" fmla="*/ 7 w 204"/>
                      <a:gd name="T7" fmla="*/ 60 h 148"/>
                      <a:gd name="T8" fmla="*/ 29 w 204"/>
                      <a:gd name="T9" fmla="*/ 38 h 148"/>
                      <a:gd name="T10" fmla="*/ 36 w 204"/>
                      <a:gd name="T11" fmla="*/ 36 h 148"/>
                      <a:gd name="T12" fmla="*/ 48 w 204"/>
                      <a:gd name="T13" fmla="*/ 42 h 148"/>
                      <a:gd name="T14" fmla="*/ 77 w 204"/>
                      <a:gd name="T15" fmla="*/ 71 h 148"/>
                      <a:gd name="T16" fmla="*/ 87 w 204"/>
                      <a:gd name="T17" fmla="*/ 76 h 148"/>
                      <a:gd name="T18" fmla="*/ 95 w 204"/>
                      <a:gd name="T19" fmla="*/ 71 h 148"/>
                      <a:gd name="T20" fmla="*/ 158 w 204"/>
                      <a:gd name="T21" fmla="*/ 4 h 148"/>
                      <a:gd name="T22" fmla="*/ 168 w 204"/>
                      <a:gd name="T23" fmla="*/ 0 h 148"/>
                      <a:gd name="T24" fmla="*/ 178 w 204"/>
                      <a:gd name="T25" fmla="*/ 4 h 148"/>
                      <a:gd name="T26" fmla="*/ 200 w 204"/>
                      <a:gd name="T27" fmla="*/ 26 h 148"/>
                      <a:gd name="T28" fmla="*/ 204 w 204"/>
                      <a:gd name="T29" fmla="*/ 35 h 148"/>
                      <a:gd name="T30" fmla="*/ 198 w 204"/>
                      <a:gd name="T31" fmla="*/ 47 h 148"/>
                      <a:gd name="T32" fmla="*/ 99 w 204"/>
                      <a:gd name="T33" fmla="*/ 142 h 148"/>
                      <a:gd name="T34" fmla="*/ 86 w 204"/>
                      <a:gd name="T35" fmla="*/ 148 h 148"/>
                      <a:gd name="T36" fmla="*/ 34 w 204"/>
                      <a:gd name="T37" fmla="*/ 44 h 148"/>
                      <a:gd name="T38" fmla="*/ 12 w 204"/>
                      <a:gd name="T39" fmla="*/ 65 h 148"/>
                      <a:gd name="T40" fmla="*/ 15 w 204"/>
                      <a:gd name="T41" fmla="*/ 76 h 148"/>
                      <a:gd name="T42" fmla="*/ 80 w 204"/>
                      <a:gd name="T43" fmla="*/ 137 h 148"/>
                      <a:gd name="T44" fmla="*/ 86 w 204"/>
                      <a:gd name="T45" fmla="*/ 141 h 148"/>
                      <a:gd name="T46" fmla="*/ 94 w 204"/>
                      <a:gd name="T47" fmla="*/ 137 h 148"/>
                      <a:gd name="T48" fmla="*/ 193 w 204"/>
                      <a:gd name="T49" fmla="*/ 42 h 148"/>
                      <a:gd name="T50" fmla="*/ 197 w 204"/>
                      <a:gd name="T51" fmla="*/ 35 h 148"/>
                      <a:gd name="T52" fmla="*/ 195 w 204"/>
                      <a:gd name="T53" fmla="*/ 31 h 148"/>
                      <a:gd name="T54" fmla="*/ 195 w 204"/>
                      <a:gd name="T55" fmla="*/ 31 h 148"/>
                      <a:gd name="T56" fmla="*/ 174 w 204"/>
                      <a:gd name="T57" fmla="*/ 10 h 148"/>
                      <a:gd name="T58" fmla="*/ 168 w 204"/>
                      <a:gd name="T59" fmla="*/ 7 h 148"/>
                      <a:gd name="T60" fmla="*/ 163 w 204"/>
                      <a:gd name="T61" fmla="*/ 9 h 148"/>
                      <a:gd name="T62" fmla="*/ 101 w 204"/>
                      <a:gd name="T63" fmla="*/ 76 h 148"/>
                      <a:gd name="T64" fmla="*/ 87 w 204"/>
                      <a:gd name="T65" fmla="*/ 84 h 148"/>
                      <a:gd name="T66" fmla="*/ 72 w 204"/>
                      <a:gd name="T67" fmla="*/ 76 h 148"/>
                      <a:gd name="T68" fmla="*/ 43 w 204"/>
                      <a:gd name="T69" fmla="*/ 47 h 148"/>
                      <a:gd name="T70" fmla="*/ 36 w 204"/>
                      <a:gd name="T71" fmla="*/ 43 h 148"/>
                      <a:gd name="T72" fmla="*/ 34 w 204"/>
                      <a:gd name="T73" fmla="*/ 44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204" h="148">
                        <a:moveTo>
                          <a:pt x="86" y="148"/>
                        </a:moveTo>
                        <a:cubicBezTo>
                          <a:pt x="83" y="148"/>
                          <a:pt x="79" y="147"/>
                          <a:pt x="75" y="142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6" y="78"/>
                          <a:pt x="0" y="69"/>
                          <a:pt x="7" y="60"/>
                        </a:cubicBezTo>
                        <a:cubicBezTo>
                          <a:pt x="29" y="38"/>
                          <a:pt x="29" y="38"/>
                          <a:pt x="29" y="38"/>
                        </a:cubicBezTo>
                        <a:cubicBezTo>
                          <a:pt x="29" y="38"/>
                          <a:pt x="32" y="36"/>
                          <a:pt x="36" y="36"/>
                        </a:cubicBezTo>
                        <a:cubicBezTo>
                          <a:pt x="39" y="36"/>
                          <a:pt x="44" y="37"/>
                          <a:pt x="48" y="42"/>
                        </a:cubicBezTo>
                        <a:cubicBezTo>
                          <a:pt x="77" y="71"/>
                          <a:pt x="77" y="71"/>
                          <a:pt x="77" y="71"/>
                        </a:cubicBezTo>
                        <a:cubicBezTo>
                          <a:pt x="78" y="72"/>
                          <a:pt x="82" y="76"/>
                          <a:pt x="87" y="76"/>
                        </a:cubicBezTo>
                        <a:cubicBezTo>
                          <a:pt x="90" y="76"/>
                          <a:pt x="92" y="75"/>
                          <a:pt x="95" y="71"/>
                        </a:cubicBezTo>
                        <a:cubicBezTo>
                          <a:pt x="158" y="4"/>
                          <a:pt x="158" y="4"/>
                          <a:pt x="158" y="4"/>
                        </a:cubicBezTo>
                        <a:cubicBezTo>
                          <a:pt x="159" y="3"/>
                          <a:pt x="162" y="0"/>
                          <a:pt x="168" y="0"/>
                        </a:cubicBezTo>
                        <a:cubicBezTo>
                          <a:pt x="172" y="0"/>
                          <a:pt x="175" y="2"/>
                          <a:pt x="178" y="4"/>
                        </a:cubicBezTo>
                        <a:cubicBezTo>
                          <a:pt x="200" y="26"/>
                          <a:pt x="200" y="26"/>
                          <a:pt x="200" y="26"/>
                        </a:cubicBezTo>
                        <a:cubicBezTo>
                          <a:pt x="201" y="27"/>
                          <a:pt x="204" y="30"/>
                          <a:pt x="204" y="35"/>
                        </a:cubicBezTo>
                        <a:cubicBezTo>
                          <a:pt x="204" y="39"/>
                          <a:pt x="202" y="43"/>
                          <a:pt x="198" y="47"/>
                        </a:cubicBezTo>
                        <a:cubicBezTo>
                          <a:pt x="99" y="142"/>
                          <a:pt x="99" y="142"/>
                          <a:pt x="99" y="142"/>
                        </a:cubicBezTo>
                        <a:cubicBezTo>
                          <a:pt x="99" y="142"/>
                          <a:pt x="93" y="148"/>
                          <a:pt x="86" y="148"/>
                        </a:cubicBezTo>
                        <a:close/>
                        <a:moveTo>
                          <a:pt x="34" y="44"/>
                        </a:moveTo>
                        <a:cubicBezTo>
                          <a:pt x="12" y="65"/>
                          <a:pt x="12" y="65"/>
                          <a:pt x="12" y="65"/>
                        </a:cubicBezTo>
                        <a:cubicBezTo>
                          <a:pt x="8" y="70"/>
                          <a:pt x="15" y="76"/>
                          <a:pt x="15" y="76"/>
                        </a:cubicBezTo>
                        <a:cubicBezTo>
                          <a:pt x="80" y="137"/>
                          <a:pt x="80" y="137"/>
                          <a:pt x="80" y="137"/>
                        </a:cubicBezTo>
                        <a:cubicBezTo>
                          <a:pt x="82" y="140"/>
                          <a:pt x="84" y="141"/>
                          <a:pt x="86" y="141"/>
                        </a:cubicBezTo>
                        <a:cubicBezTo>
                          <a:pt x="90" y="141"/>
                          <a:pt x="93" y="138"/>
                          <a:pt x="94" y="137"/>
                        </a:cubicBezTo>
                        <a:cubicBezTo>
                          <a:pt x="193" y="42"/>
                          <a:pt x="193" y="42"/>
                          <a:pt x="193" y="42"/>
                        </a:cubicBezTo>
                        <a:cubicBezTo>
                          <a:pt x="195" y="40"/>
                          <a:pt x="197" y="37"/>
                          <a:pt x="197" y="35"/>
                        </a:cubicBezTo>
                        <a:cubicBezTo>
                          <a:pt x="197" y="33"/>
                          <a:pt x="195" y="31"/>
                          <a:pt x="195" y="31"/>
                        </a:cubicBezTo>
                        <a:cubicBezTo>
                          <a:pt x="195" y="31"/>
                          <a:pt x="195" y="31"/>
                          <a:pt x="195" y="31"/>
                        </a:cubicBezTo>
                        <a:cubicBezTo>
                          <a:pt x="174" y="10"/>
                          <a:pt x="174" y="10"/>
                          <a:pt x="174" y="10"/>
                        </a:cubicBezTo>
                        <a:cubicBezTo>
                          <a:pt x="172" y="8"/>
                          <a:pt x="170" y="7"/>
                          <a:pt x="168" y="7"/>
                        </a:cubicBezTo>
                        <a:cubicBezTo>
                          <a:pt x="165" y="7"/>
                          <a:pt x="163" y="9"/>
                          <a:pt x="163" y="9"/>
                        </a:cubicBezTo>
                        <a:cubicBezTo>
                          <a:pt x="101" y="76"/>
                          <a:pt x="101" y="76"/>
                          <a:pt x="101" y="76"/>
                        </a:cubicBezTo>
                        <a:cubicBezTo>
                          <a:pt x="97" y="81"/>
                          <a:pt x="92" y="84"/>
                          <a:pt x="87" y="84"/>
                        </a:cubicBezTo>
                        <a:cubicBezTo>
                          <a:pt x="78" y="84"/>
                          <a:pt x="72" y="76"/>
                          <a:pt x="72" y="76"/>
                        </a:cubicBezTo>
                        <a:cubicBezTo>
                          <a:pt x="43" y="47"/>
                          <a:pt x="43" y="47"/>
                          <a:pt x="43" y="47"/>
                        </a:cubicBezTo>
                        <a:cubicBezTo>
                          <a:pt x="41" y="44"/>
                          <a:pt x="38" y="43"/>
                          <a:pt x="36" y="43"/>
                        </a:cubicBezTo>
                        <a:cubicBezTo>
                          <a:pt x="35" y="43"/>
                          <a:pt x="34" y="43"/>
                          <a:pt x="34" y="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292B0B0-2F97-4F52-9231-3EF022C71ACE}"/>
                    </a:ext>
                  </a:extLst>
                </p:cNvPr>
                <p:cNvSpPr txBox="1"/>
                <p:nvPr/>
              </p:nvSpPr>
              <p:spPr>
                <a:xfrm>
                  <a:off x="1062108" y="5785236"/>
                  <a:ext cx="682935" cy="25391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0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" panose="020B0502040204020203" pitchFamily="34" charset="0"/>
                    </a:rPr>
                    <a:t>Planning</a:t>
                  </a:r>
                </a:p>
              </p:txBody>
            </p: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39A2F62D-1A57-45CB-A62A-544B019CA907}"/>
                  </a:ext>
                </a:extLst>
              </p:cNvPr>
              <p:cNvGrpSpPr/>
              <p:nvPr/>
            </p:nvGrpSpPr>
            <p:grpSpPr>
              <a:xfrm>
                <a:off x="2845977" y="5633109"/>
                <a:ext cx="971125" cy="269081"/>
                <a:chOff x="793028" y="5777654"/>
                <a:chExt cx="971125" cy="269081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7B03D395-5AD8-44FE-8DDA-51B8223DE0E1}"/>
                    </a:ext>
                  </a:extLst>
                </p:cNvPr>
                <p:cNvGrpSpPr/>
                <p:nvPr/>
              </p:nvGrpSpPr>
              <p:grpSpPr>
                <a:xfrm>
                  <a:off x="793028" y="5777654"/>
                  <a:ext cx="269081" cy="269081"/>
                  <a:chOff x="752476" y="5757863"/>
                  <a:chExt cx="295274" cy="295274"/>
                </a:xfrm>
              </p:grpSpPr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6366751A-E7AC-4EB3-AF58-D02386A61081}"/>
                      </a:ext>
                    </a:extLst>
                  </p:cNvPr>
                  <p:cNvSpPr/>
                  <p:nvPr/>
                </p:nvSpPr>
                <p:spPr>
                  <a:xfrm>
                    <a:off x="752476" y="5757863"/>
                    <a:ext cx="295274" cy="295274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Freeform 124">
                    <a:extLst>
                      <a:ext uri="{FF2B5EF4-FFF2-40B4-BE49-F238E27FC236}">
                        <a16:creationId xmlns:a16="http://schemas.microsoft.com/office/drawing/2014/main" id="{8EE0CD83-E2FA-40DC-B4E4-CC45AEF03B6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08092" y="5839124"/>
                    <a:ext cx="184043" cy="132752"/>
                  </a:xfrm>
                  <a:custGeom>
                    <a:avLst/>
                    <a:gdLst>
                      <a:gd name="T0" fmla="*/ 86 w 204"/>
                      <a:gd name="T1" fmla="*/ 148 h 148"/>
                      <a:gd name="T2" fmla="*/ 75 w 204"/>
                      <a:gd name="T3" fmla="*/ 142 h 148"/>
                      <a:gd name="T4" fmla="*/ 10 w 204"/>
                      <a:gd name="T5" fmla="*/ 82 h 148"/>
                      <a:gd name="T6" fmla="*/ 7 w 204"/>
                      <a:gd name="T7" fmla="*/ 60 h 148"/>
                      <a:gd name="T8" fmla="*/ 29 w 204"/>
                      <a:gd name="T9" fmla="*/ 38 h 148"/>
                      <a:gd name="T10" fmla="*/ 36 w 204"/>
                      <a:gd name="T11" fmla="*/ 36 h 148"/>
                      <a:gd name="T12" fmla="*/ 48 w 204"/>
                      <a:gd name="T13" fmla="*/ 42 h 148"/>
                      <a:gd name="T14" fmla="*/ 77 w 204"/>
                      <a:gd name="T15" fmla="*/ 71 h 148"/>
                      <a:gd name="T16" fmla="*/ 87 w 204"/>
                      <a:gd name="T17" fmla="*/ 76 h 148"/>
                      <a:gd name="T18" fmla="*/ 95 w 204"/>
                      <a:gd name="T19" fmla="*/ 71 h 148"/>
                      <a:gd name="T20" fmla="*/ 158 w 204"/>
                      <a:gd name="T21" fmla="*/ 4 h 148"/>
                      <a:gd name="T22" fmla="*/ 168 w 204"/>
                      <a:gd name="T23" fmla="*/ 0 h 148"/>
                      <a:gd name="T24" fmla="*/ 178 w 204"/>
                      <a:gd name="T25" fmla="*/ 4 h 148"/>
                      <a:gd name="T26" fmla="*/ 200 w 204"/>
                      <a:gd name="T27" fmla="*/ 26 h 148"/>
                      <a:gd name="T28" fmla="*/ 204 w 204"/>
                      <a:gd name="T29" fmla="*/ 35 h 148"/>
                      <a:gd name="T30" fmla="*/ 198 w 204"/>
                      <a:gd name="T31" fmla="*/ 47 h 148"/>
                      <a:gd name="T32" fmla="*/ 99 w 204"/>
                      <a:gd name="T33" fmla="*/ 142 h 148"/>
                      <a:gd name="T34" fmla="*/ 86 w 204"/>
                      <a:gd name="T35" fmla="*/ 148 h 148"/>
                      <a:gd name="T36" fmla="*/ 34 w 204"/>
                      <a:gd name="T37" fmla="*/ 44 h 148"/>
                      <a:gd name="T38" fmla="*/ 12 w 204"/>
                      <a:gd name="T39" fmla="*/ 65 h 148"/>
                      <a:gd name="T40" fmla="*/ 15 w 204"/>
                      <a:gd name="T41" fmla="*/ 76 h 148"/>
                      <a:gd name="T42" fmla="*/ 80 w 204"/>
                      <a:gd name="T43" fmla="*/ 137 h 148"/>
                      <a:gd name="T44" fmla="*/ 86 w 204"/>
                      <a:gd name="T45" fmla="*/ 141 h 148"/>
                      <a:gd name="T46" fmla="*/ 94 w 204"/>
                      <a:gd name="T47" fmla="*/ 137 h 148"/>
                      <a:gd name="T48" fmla="*/ 193 w 204"/>
                      <a:gd name="T49" fmla="*/ 42 h 148"/>
                      <a:gd name="T50" fmla="*/ 197 w 204"/>
                      <a:gd name="T51" fmla="*/ 35 h 148"/>
                      <a:gd name="T52" fmla="*/ 195 w 204"/>
                      <a:gd name="T53" fmla="*/ 31 h 148"/>
                      <a:gd name="T54" fmla="*/ 195 w 204"/>
                      <a:gd name="T55" fmla="*/ 31 h 148"/>
                      <a:gd name="T56" fmla="*/ 174 w 204"/>
                      <a:gd name="T57" fmla="*/ 10 h 148"/>
                      <a:gd name="T58" fmla="*/ 168 w 204"/>
                      <a:gd name="T59" fmla="*/ 7 h 148"/>
                      <a:gd name="T60" fmla="*/ 163 w 204"/>
                      <a:gd name="T61" fmla="*/ 9 h 148"/>
                      <a:gd name="T62" fmla="*/ 101 w 204"/>
                      <a:gd name="T63" fmla="*/ 76 h 148"/>
                      <a:gd name="T64" fmla="*/ 87 w 204"/>
                      <a:gd name="T65" fmla="*/ 84 h 148"/>
                      <a:gd name="T66" fmla="*/ 72 w 204"/>
                      <a:gd name="T67" fmla="*/ 76 h 148"/>
                      <a:gd name="T68" fmla="*/ 43 w 204"/>
                      <a:gd name="T69" fmla="*/ 47 h 148"/>
                      <a:gd name="T70" fmla="*/ 36 w 204"/>
                      <a:gd name="T71" fmla="*/ 43 h 148"/>
                      <a:gd name="T72" fmla="*/ 34 w 204"/>
                      <a:gd name="T73" fmla="*/ 44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204" h="148">
                        <a:moveTo>
                          <a:pt x="86" y="148"/>
                        </a:moveTo>
                        <a:cubicBezTo>
                          <a:pt x="83" y="148"/>
                          <a:pt x="79" y="147"/>
                          <a:pt x="75" y="142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6" y="78"/>
                          <a:pt x="0" y="69"/>
                          <a:pt x="7" y="60"/>
                        </a:cubicBezTo>
                        <a:cubicBezTo>
                          <a:pt x="29" y="38"/>
                          <a:pt x="29" y="38"/>
                          <a:pt x="29" y="38"/>
                        </a:cubicBezTo>
                        <a:cubicBezTo>
                          <a:pt x="29" y="38"/>
                          <a:pt x="32" y="36"/>
                          <a:pt x="36" y="36"/>
                        </a:cubicBezTo>
                        <a:cubicBezTo>
                          <a:pt x="39" y="36"/>
                          <a:pt x="44" y="37"/>
                          <a:pt x="48" y="42"/>
                        </a:cubicBezTo>
                        <a:cubicBezTo>
                          <a:pt x="77" y="71"/>
                          <a:pt x="77" y="71"/>
                          <a:pt x="77" y="71"/>
                        </a:cubicBezTo>
                        <a:cubicBezTo>
                          <a:pt x="78" y="72"/>
                          <a:pt x="82" y="76"/>
                          <a:pt x="87" y="76"/>
                        </a:cubicBezTo>
                        <a:cubicBezTo>
                          <a:pt x="90" y="76"/>
                          <a:pt x="92" y="75"/>
                          <a:pt x="95" y="71"/>
                        </a:cubicBezTo>
                        <a:cubicBezTo>
                          <a:pt x="158" y="4"/>
                          <a:pt x="158" y="4"/>
                          <a:pt x="158" y="4"/>
                        </a:cubicBezTo>
                        <a:cubicBezTo>
                          <a:pt x="159" y="3"/>
                          <a:pt x="162" y="0"/>
                          <a:pt x="168" y="0"/>
                        </a:cubicBezTo>
                        <a:cubicBezTo>
                          <a:pt x="172" y="0"/>
                          <a:pt x="175" y="2"/>
                          <a:pt x="178" y="4"/>
                        </a:cubicBezTo>
                        <a:cubicBezTo>
                          <a:pt x="200" y="26"/>
                          <a:pt x="200" y="26"/>
                          <a:pt x="200" y="26"/>
                        </a:cubicBezTo>
                        <a:cubicBezTo>
                          <a:pt x="201" y="27"/>
                          <a:pt x="204" y="30"/>
                          <a:pt x="204" y="35"/>
                        </a:cubicBezTo>
                        <a:cubicBezTo>
                          <a:pt x="204" y="39"/>
                          <a:pt x="202" y="43"/>
                          <a:pt x="198" y="47"/>
                        </a:cubicBezTo>
                        <a:cubicBezTo>
                          <a:pt x="99" y="142"/>
                          <a:pt x="99" y="142"/>
                          <a:pt x="99" y="142"/>
                        </a:cubicBezTo>
                        <a:cubicBezTo>
                          <a:pt x="99" y="142"/>
                          <a:pt x="93" y="148"/>
                          <a:pt x="86" y="148"/>
                        </a:cubicBezTo>
                        <a:close/>
                        <a:moveTo>
                          <a:pt x="34" y="44"/>
                        </a:moveTo>
                        <a:cubicBezTo>
                          <a:pt x="12" y="65"/>
                          <a:pt x="12" y="65"/>
                          <a:pt x="12" y="65"/>
                        </a:cubicBezTo>
                        <a:cubicBezTo>
                          <a:pt x="8" y="70"/>
                          <a:pt x="15" y="76"/>
                          <a:pt x="15" y="76"/>
                        </a:cubicBezTo>
                        <a:cubicBezTo>
                          <a:pt x="80" y="137"/>
                          <a:pt x="80" y="137"/>
                          <a:pt x="80" y="137"/>
                        </a:cubicBezTo>
                        <a:cubicBezTo>
                          <a:pt x="82" y="140"/>
                          <a:pt x="84" y="141"/>
                          <a:pt x="86" y="141"/>
                        </a:cubicBezTo>
                        <a:cubicBezTo>
                          <a:pt x="90" y="141"/>
                          <a:pt x="93" y="138"/>
                          <a:pt x="94" y="137"/>
                        </a:cubicBezTo>
                        <a:cubicBezTo>
                          <a:pt x="193" y="42"/>
                          <a:pt x="193" y="42"/>
                          <a:pt x="193" y="42"/>
                        </a:cubicBezTo>
                        <a:cubicBezTo>
                          <a:pt x="195" y="40"/>
                          <a:pt x="197" y="37"/>
                          <a:pt x="197" y="35"/>
                        </a:cubicBezTo>
                        <a:cubicBezTo>
                          <a:pt x="197" y="33"/>
                          <a:pt x="195" y="31"/>
                          <a:pt x="195" y="31"/>
                        </a:cubicBezTo>
                        <a:cubicBezTo>
                          <a:pt x="195" y="31"/>
                          <a:pt x="195" y="31"/>
                          <a:pt x="195" y="31"/>
                        </a:cubicBezTo>
                        <a:cubicBezTo>
                          <a:pt x="174" y="10"/>
                          <a:pt x="174" y="10"/>
                          <a:pt x="174" y="10"/>
                        </a:cubicBezTo>
                        <a:cubicBezTo>
                          <a:pt x="172" y="8"/>
                          <a:pt x="170" y="7"/>
                          <a:pt x="168" y="7"/>
                        </a:cubicBezTo>
                        <a:cubicBezTo>
                          <a:pt x="165" y="7"/>
                          <a:pt x="163" y="9"/>
                          <a:pt x="163" y="9"/>
                        </a:cubicBezTo>
                        <a:cubicBezTo>
                          <a:pt x="101" y="76"/>
                          <a:pt x="101" y="76"/>
                          <a:pt x="101" y="76"/>
                        </a:cubicBezTo>
                        <a:cubicBezTo>
                          <a:pt x="97" y="81"/>
                          <a:pt x="92" y="84"/>
                          <a:pt x="87" y="84"/>
                        </a:cubicBezTo>
                        <a:cubicBezTo>
                          <a:pt x="78" y="84"/>
                          <a:pt x="72" y="76"/>
                          <a:pt x="72" y="76"/>
                        </a:cubicBezTo>
                        <a:cubicBezTo>
                          <a:pt x="43" y="47"/>
                          <a:pt x="43" y="47"/>
                          <a:pt x="43" y="47"/>
                        </a:cubicBezTo>
                        <a:cubicBezTo>
                          <a:pt x="41" y="44"/>
                          <a:pt x="38" y="43"/>
                          <a:pt x="36" y="43"/>
                        </a:cubicBezTo>
                        <a:cubicBezTo>
                          <a:pt x="35" y="43"/>
                          <a:pt x="34" y="43"/>
                          <a:pt x="34" y="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67D8B90F-27E7-4F01-B445-CAEED41471F6}"/>
                    </a:ext>
                  </a:extLst>
                </p:cNvPr>
                <p:cNvSpPr txBox="1"/>
                <p:nvPr/>
              </p:nvSpPr>
              <p:spPr>
                <a:xfrm>
                  <a:off x="1062108" y="5785236"/>
                  <a:ext cx="702045" cy="25391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0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" panose="020B0502040204020203" pitchFamily="34" charset="0"/>
                    </a:rPr>
                    <a:t>Design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59EB6527-54A9-4607-AAF4-8D4B2C3D0880}"/>
                  </a:ext>
                </a:extLst>
              </p:cNvPr>
              <p:cNvGrpSpPr/>
              <p:nvPr/>
            </p:nvGrpSpPr>
            <p:grpSpPr>
              <a:xfrm>
                <a:off x="4918036" y="5633109"/>
                <a:ext cx="1211017" cy="269081"/>
                <a:chOff x="793028" y="5777654"/>
                <a:chExt cx="1211017" cy="269081"/>
              </a:xfrm>
            </p:grpSpPr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31FF0E09-CEA8-429E-B0A3-A07A613C03BC}"/>
                    </a:ext>
                  </a:extLst>
                </p:cNvPr>
                <p:cNvGrpSpPr/>
                <p:nvPr/>
              </p:nvGrpSpPr>
              <p:grpSpPr>
                <a:xfrm>
                  <a:off x="793028" y="5777654"/>
                  <a:ext cx="269081" cy="269081"/>
                  <a:chOff x="752476" y="5757863"/>
                  <a:chExt cx="295274" cy="295274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81B37393-9417-4B9C-BB3F-7B279F12599F}"/>
                      </a:ext>
                    </a:extLst>
                  </p:cNvPr>
                  <p:cNvSpPr/>
                  <p:nvPr/>
                </p:nvSpPr>
                <p:spPr>
                  <a:xfrm>
                    <a:off x="752476" y="5757863"/>
                    <a:ext cx="295274" cy="295274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Freeform 124">
                    <a:extLst>
                      <a:ext uri="{FF2B5EF4-FFF2-40B4-BE49-F238E27FC236}">
                        <a16:creationId xmlns:a16="http://schemas.microsoft.com/office/drawing/2014/main" id="{73EEC774-0D97-402D-B11A-DC43DBC6F75B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08092" y="5839124"/>
                    <a:ext cx="184043" cy="132752"/>
                  </a:xfrm>
                  <a:custGeom>
                    <a:avLst/>
                    <a:gdLst>
                      <a:gd name="T0" fmla="*/ 86 w 204"/>
                      <a:gd name="T1" fmla="*/ 148 h 148"/>
                      <a:gd name="T2" fmla="*/ 75 w 204"/>
                      <a:gd name="T3" fmla="*/ 142 h 148"/>
                      <a:gd name="T4" fmla="*/ 10 w 204"/>
                      <a:gd name="T5" fmla="*/ 82 h 148"/>
                      <a:gd name="T6" fmla="*/ 7 w 204"/>
                      <a:gd name="T7" fmla="*/ 60 h 148"/>
                      <a:gd name="T8" fmla="*/ 29 w 204"/>
                      <a:gd name="T9" fmla="*/ 38 h 148"/>
                      <a:gd name="T10" fmla="*/ 36 w 204"/>
                      <a:gd name="T11" fmla="*/ 36 h 148"/>
                      <a:gd name="T12" fmla="*/ 48 w 204"/>
                      <a:gd name="T13" fmla="*/ 42 h 148"/>
                      <a:gd name="T14" fmla="*/ 77 w 204"/>
                      <a:gd name="T15" fmla="*/ 71 h 148"/>
                      <a:gd name="T16" fmla="*/ 87 w 204"/>
                      <a:gd name="T17" fmla="*/ 76 h 148"/>
                      <a:gd name="T18" fmla="*/ 95 w 204"/>
                      <a:gd name="T19" fmla="*/ 71 h 148"/>
                      <a:gd name="T20" fmla="*/ 158 w 204"/>
                      <a:gd name="T21" fmla="*/ 4 h 148"/>
                      <a:gd name="T22" fmla="*/ 168 w 204"/>
                      <a:gd name="T23" fmla="*/ 0 h 148"/>
                      <a:gd name="T24" fmla="*/ 178 w 204"/>
                      <a:gd name="T25" fmla="*/ 4 h 148"/>
                      <a:gd name="T26" fmla="*/ 200 w 204"/>
                      <a:gd name="T27" fmla="*/ 26 h 148"/>
                      <a:gd name="T28" fmla="*/ 204 w 204"/>
                      <a:gd name="T29" fmla="*/ 35 h 148"/>
                      <a:gd name="T30" fmla="*/ 198 w 204"/>
                      <a:gd name="T31" fmla="*/ 47 h 148"/>
                      <a:gd name="T32" fmla="*/ 99 w 204"/>
                      <a:gd name="T33" fmla="*/ 142 h 148"/>
                      <a:gd name="T34" fmla="*/ 86 w 204"/>
                      <a:gd name="T35" fmla="*/ 148 h 148"/>
                      <a:gd name="T36" fmla="*/ 34 w 204"/>
                      <a:gd name="T37" fmla="*/ 44 h 148"/>
                      <a:gd name="T38" fmla="*/ 12 w 204"/>
                      <a:gd name="T39" fmla="*/ 65 h 148"/>
                      <a:gd name="T40" fmla="*/ 15 w 204"/>
                      <a:gd name="T41" fmla="*/ 76 h 148"/>
                      <a:gd name="T42" fmla="*/ 80 w 204"/>
                      <a:gd name="T43" fmla="*/ 137 h 148"/>
                      <a:gd name="T44" fmla="*/ 86 w 204"/>
                      <a:gd name="T45" fmla="*/ 141 h 148"/>
                      <a:gd name="T46" fmla="*/ 94 w 204"/>
                      <a:gd name="T47" fmla="*/ 137 h 148"/>
                      <a:gd name="T48" fmla="*/ 193 w 204"/>
                      <a:gd name="T49" fmla="*/ 42 h 148"/>
                      <a:gd name="T50" fmla="*/ 197 w 204"/>
                      <a:gd name="T51" fmla="*/ 35 h 148"/>
                      <a:gd name="T52" fmla="*/ 195 w 204"/>
                      <a:gd name="T53" fmla="*/ 31 h 148"/>
                      <a:gd name="T54" fmla="*/ 195 w 204"/>
                      <a:gd name="T55" fmla="*/ 31 h 148"/>
                      <a:gd name="T56" fmla="*/ 174 w 204"/>
                      <a:gd name="T57" fmla="*/ 10 h 148"/>
                      <a:gd name="T58" fmla="*/ 168 w 204"/>
                      <a:gd name="T59" fmla="*/ 7 h 148"/>
                      <a:gd name="T60" fmla="*/ 163 w 204"/>
                      <a:gd name="T61" fmla="*/ 9 h 148"/>
                      <a:gd name="T62" fmla="*/ 101 w 204"/>
                      <a:gd name="T63" fmla="*/ 76 h 148"/>
                      <a:gd name="T64" fmla="*/ 87 w 204"/>
                      <a:gd name="T65" fmla="*/ 84 h 148"/>
                      <a:gd name="T66" fmla="*/ 72 w 204"/>
                      <a:gd name="T67" fmla="*/ 76 h 148"/>
                      <a:gd name="T68" fmla="*/ 43 w 204"/>
                      <a:gd name="T69" fmla="*/ 47 h 148"/>
                      <a:gd name="T70" fmla="*/ 36 w 204"/>
                      <a:gd name="T71" fmla="*/ 43 h 148"/>
                      <a:gd name="T72" fmla="*/ 34 w 204"/>
                      <a:gd name="T73" fmla="*/ 44 h 1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204" h="148">
                        <a:moveTo>
                          <a:pt x="86" y="148"/>
                        </a:moveTo>
                        <a:cubicBezTo>
                          <a:pt x="83" y="148"/>
                          <a:pt x="79" y="147"/>
                          <a:pt x="75" y="142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6" y="78"/>
                          <a:pt x="0" y="69"/>
                          <a:pt x="7" y="60"/>
                        </a:cubicBezTo>
                        <a:cubicBezTo>
                          <a:pt x="29" y="38"/>
                          <a:pt x="29" y="38"/>
                          <a:pt x="29" y="38"/>
                        </a:cubicBezTo>
                        <a:cubicBezTo>
                          <a:pt x="29" y="38"/>
                          <a:pt x="32" y="36"/>
                          <a:pt x="36" y="36"/>
                        </a:cubicBezTo>
                        <a:cubicBezTo>
                          <a:pt x="39" y="36"/>
                          <a:pt x="44" y="37"/>
                          <a:pt x="48" y="42"/>
                        </a:cubicBezTo>
                        <a:cubicBezTo>
                          <a:pt x="77" y="71"/>
                          <a:pt x="77" y="71"/>
                          <a:pt x="77" y="71"/>
                        </a:cubicBezTo>
                        <a:cubicBezTo>
                          <a:pt x="78" y="72"/>
                          <a:pt x="82" y="76"/>
                          <a:pt x="87" y="76"/>
                        </a:cubicBezTo>
                        <a:cubicBezTo>
                          <a:pt x="90" y="76"/>
                          <a:pt x="92" y="75"/>
                          <a:pt x="95" y="71"/>
                        </a:cubicBezTo>
                        <a:cubicBezTo>
                          <a:pt x="158" y="4"/>
                          <a:pt x="158" y="4"/>
                          <a:pt x="158" y="4"/>
                        </a:cubicBezTo>
                        <a:cubicBezTo>
                          <a:pt x="159" y="3"/>
                          <a:pt x="162" y="0"/>
                          <a:pt x="168" y="0"/>
                        </a:cubicBezTo>
                        <a:cubicBezTo>
                          <a:pt x="172" y="0"/>
                          <a:pt x="175" y="2"/>
                          <a:pt x="178" y="4"/>
                        </a:cubicBezTo>
                        <a:cubicBezTo>
                          <a:pt x="200" y="26"/>
                          <a:pt x="200" y="26"/>
                          <a:pt x="200" y="26"/>
                        </a:cubicBezTo>
                        <a:cubicBezTo>
                          <a:pt x="201" y="27"/>
                          <a:pt x="204" y="30"/>
                          <a:pt x="204" y="35"/>
                        </a:cubicBezTo>
                        <a:cubicBezTo>
                          <a:pt x="204" y="39"/>
                          <a:pt x="202" y="43"/>
                          <a:pt x="198" y="47"/>
                        </a:cubicBezTo>
                        <a:cubicBezTo>
                          <a:pt x="99" y="142"/>
                          <a:pt x="99" y="142"/>
                          <a:pt x="99" y="142"/>
                        </a:cubicBezTo>
                        <a:cubicBezTo>
                          <a:pt x="99" y="142"/>
                          <a:pt x="93" y="148"/>
                          <a:pt x="86" y="148"/>
                        </a:cubicBezTo>
                        <a:close/>
                        <a:moveTo>
                          <a:pt x="34" y="44"/>
                        </a:moveTo>
                        <a:cubicBezTo>
                          <a:pt x="12" y="65"/>
                          <a:pt x="12" y="65"/>
                          <a:pt x="12" y="65"/>
                        </a:cubicBezTo>
                        <a:cubicBezTo>
                          <a:pt x="8" y="70"/>
                          <a:pt x="15" y="76"/>
                          <a:pt x="15" y="76"/>
                        </a:cubicBezTo>
                        <a:cubicBezTo>
                          <a:pt x="80" y="137"/>
                          <a:pt x="80" y="137"/>
                          <a:pt x="80" y="137"/>
                        </a:cubicBezTo>
                        <a:cubicBezTo>
                          <a:pt x="82" y="140"/>
                          <a:pt x="84" y="141"/>
                          <a:pt x="86" y="141"/>
                        </a:cubicBezTo>
                        <a:cubicBezTo>
                          <a:pt x="90" y="141"/>
                          <a:pt x="93" y="138"/>
                          <a:pt x="94" y="137"/>
                        </a:cubicBezTo>
                        <a:cubicBezTo>
                          <a:pt x="193" y="42"/>
                          <a:pt x="193" y="42"/>
                          <a:pt x="193" y="42"/>
                        </a:cubicBezTo>
                        <a:cubicBezTo>
                          <a:pt x="195" y="40"/>
                          <a:pt x="197" y="37"/>
                          <a:pt x="197" y="35"/>
                        </a:cubicBezTo>
                        <a:cubicBezTo>
                          <a:pt x="197" y="33"/>
                          <a:pt x="195" y="31"/>
                          <a:pt x="195" y="31"/>
                        </a:cubicBezTo>
                        <a:cubicBezTo>
                          <a:pt x="195" y="31"/>
                          <a:pt x="195" y="31"/>
                          <a:pt x="195" y="31"/>
                        </a:cubicBezTo>
                        <a:cubicBezTo>
                          <a:pt x="174" y="10"/>
                          <a:pt x="174" y="10"/>
                          <a:pt x="174" y="10"/>
                        </a:cubicBezTo>
                        <a:cubicBezTo>
                          <a:pt x="172" y="8"/>
                          <a:pt x="170" y="7"/>
                          <a:pt x="168" y="7"/>
                        </a:cubicBezTo>
                        <a:cubicBezTo>
                          <a:pt x="165" y="7"/>
                          <a:pt x="163" y="9"/>
                          <a:pt x="163" y="9"/>
                        </a:cubicBezTo>
                        <a:cubicBezTo>
                          <a:pt x="101" y="76"/>
                          <a:pt x="101" y="76"/>
                          <a:pt x="101" y="76"/>
                        </a:cubicBezTo>
                        <a:cubicBezTo>
                          <a:pt x="97" y="81"/>
                          <a:pt x="92" y="84"/>
                          <a:pt x="87" y="84"/>
                        </a:cubicBezTo>
                        <a:cubicBezTo>
                          <a:pt x="78" y="84"/>
                          <a:pt x="72" y="76"/>
                          <a:pt x="72" y="76"/>
                        </a:cubicBezTo>
                        <a:cubicBezTo>
                          <a:pt x="43" y="47"/>
                          <a:pt x="43" y="47"/>
                          <a:pt x="43" y="47"/>
                        </a:cubicBezTo>
                        <a:cubicBezTo>
                          <a:pt x="41" y="44"/>
                          <a:pt x="38" y="43"/>
                          <a:pt x="36" y="43"/>
                        </a:cubicBezTo>
                        <a:cubicBezTo>
                          <a:pt x="35" y="43"/>
                          <a:pt x="34" y="43"/>
                          <a:pt x="34" y="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EAEC2CCF-46B2-4738-869E-C432618EE467}"/>
                    </a:ext>
                  </a:extLst>
                </p:cNvPr>
                <p:cNvSpPr txBox="1"/>
                <p:nvPr/>
              </p:nvSpPr>
              <p:spPr>
                <a:xfrm>
                  <a:off x="1062109" y="5785236"/>
                  <a:ext cx="941936" cy="253916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r>
                    <a:rPr lang="en-US" sz="105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Segoe UI" panose="020B0502040204020203" pitchFamily="34" charset="0"/>
                    </a:rPr>
                    <a:t>Development</a:t>
                  </a: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3BEC3E0-29CE-41DB-B2CF-055974540B93}"/>
                  </a:ext>
                </a:extLst>
              </p:cNvPr>
              <p:cNvSpPr txBox="1"/>
              <p:nvPr/>
            </p:nvSpPr>
            <p:spPr>
              <a:xfrm>
                <a:off x="7499068" y="5640691"/>
                <a:ext cx="672855" cy="25391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sz="105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Segoe UI" panose="020B0502040204020203" pitchFamily="34" charset="0"/>
                  </a:rPr>
                  <a:t>Testing</a:t>
                </a: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9DBD8DD6-1CAB-4CA6-A879-63EA1DF1C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79520" y="5543926"/>
                <a:ext cx="0" cy="350681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7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2E3CD968-B719-45E1-A05B-E775F9A4C6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7569" y="5543926"/>
                <a:ext cx="0" cy="350681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7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E5629658-15DD-4EED-87B4-DE4774A77F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5510" y="5543926"/>
                <a:ext cx="0" cy="350681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7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Freeform 25">
                <a:extLst>
                  <a:ext uri="{FF2B5EF4-FFF2-40B4-BE49-F238E27FC236}">
                    <a16:creationId xmlns:a16="http://schemas.microsoft.com/office/drawing/2014/main" id="{F08F9526-D201-4423-B370-33A03D9820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63208" y="5606746"/>
                <a:ext cx="172363" cy="291464"/>
              </a:xfrm>
              <a:custGeom>
                <a:avLst/>
                <a:gdLst>
                  <a:gd name="T0" fmla="*/ 0 w 128"/>
                  <a:gd name="T1" fmla="*/ 16 h 216"/>
                  <a:gd name="T2" fmla="*/ 56 w 128"/>
                  <a:gd name="T3" fmla="*/ 103 h 216"/>
                  <a:gd name="T4" fmla="*/ 56 w 128"/>
                  <a:gd name="T5" fmla="*/ 112 h 216"/>
                  <a:gd name="T6" fmla="*/ 64 w 128"/>
                  <a:gd name="T7" fmla="*/ 112 h 216"/>
                  <a:gd name="T8" fmla="*/ 72 w 128"/>
                  <a:gd name="T9" fmla="*/ 112 h 216"/>
                  <a:gd name="T10" fmla="*/ 72 w 128"/>
                  <a:gd name="T11" fmla="*/ 103 h 216"/>
                  <a:gd name="T12" fmla="*/ 128 w 128"/>
                  <a:gd name="T13" fmla="*/ 16 h 216"/>
                  <a:gd name="T14" fmla="*/ 128 w 128"/>
                  <a:gd name="T15" fmla="*/ 12 h 216"/>
                  <a:gd name="T16" fmla="*/ 0 w 128"/>
                  <a:gd name="T17" fmla="*/ 12 h 216"/>
                  <a:gd name="T18" fmla="*/ 0 w 128"/>
                  <a:gd name="T19" fmla="*/ 16 h 216"/>
                  <a:gd name="T20" fmla="*/ 64 w 128"/>
                  <a:gd name="T21" fmla="*/ 96 h 216"/>
                  <a:gd name="T22" fmla="*/ 20 w 128"/>
                  <a:gd name="T23" fmla="*/ 68 h 216"/>
                  <a:gd name="T24" fmla="*/ 108 w 128"/>
                  <a:gd name="T25" fmla="*/ 68 h 216"/>
                  <a:gd name="T26" fmla="*/ 64 w 128"/>
                  <a:gd name="T27" fmla="*/ 96 h 216"/>
                  <a:gd name="T28" fmla="*/ 120 w 128"/>
                  <a:gd name="T29" fmla="*/ 20 h 216"/>
                  <a:gd name="T30" fmla="*/ 112 w 128"/>
                  <a:gd name="T31" fmla="*/ 60 h 216"/>
                  <a:gd name="T32" fmla="*/ 16 w 128"/>
                  <a:gd name="T33" fmla="*/ 60 h 216"/>
                  <a:gd name="T34" fmla="*/ 16 w 128"/>
                  <a:gd name="T35" fmla="*/ 60 h 216"/>
                  <a:gd name="T36" fmla="*/ 8 w 128"/>
                  <a:gd name="T37" fmla="*/ 20 h 216"/>
                  <a:gd name="T38" fmla="*/ 120 w 128"/>
                  <a:gd name="T39" fmla="*/ 20 h 216"/>
                  <a:gd name="T40" fmla="*/ 0 w 128"/>
                  <a:gd name="T41" fmla="*/ 200 h 216"/>
                  <a:gd name="T42" fmla="*/ 0 w 128"/>
                  <a:gd name="T43" fmla="*/ 204 h 216"/>
                  <a:gd name="T44" fmla="*/ 128 w 128"/>
                  <a:gd name="T45" fmla="*/ 204 h 216"/>
                  <a:gd name="T46" fmla="*/ 128 w 128"/>
                  <a:gd name="T47" fmla="*/ 200 h 216"/>
                  <a:gd name="T48" fmla="*/ 64 w 128"/>
                  <a:gd name="T49" fmla="*/ 112 h 216"/>
                  <a:gd name="T50" fmla="*/ 0 w 128"/>
                  <a:gd name="T51" fmla="*/ 200 h 216"/>
                  <a:gd name="T52" fmla="*/ 68 w 128"/>
                  <a:gd name="T53" fmla="*/ 120 h 216"/>
                  <a:gd name="T54" fmla="*/ 118 w 128"/>
                  <a:gd name="T55" fmla="*/ 177 h 216"/>
                  <a:gd name="T56" fmla="*/ 68 w 128"/>
                  <a:gd name="T57" fmla="*/ 148 h 216"/>
                  <a:gd name="T58" fmla="*/ 68 w 128"/>
                  <a:gd name="T59" fmla="*/ 120 h 216"/>
                  <a:gd name="T60" fmla="*/ 117 w 128"/>
                  <a:gd name="T61" fmla="*/ 187 h 216"/>
                  <a:gd name="T62" fmla="*/ 119 w 128"/>
                  <a:gd name="T63" fmla="*/ 185 h 216"/>
                  <a:gd name="T64" fmla="*/ 120 w 128"/>
                  <a:gd name="T65" fmla="*/ 196 h 216"/>
                  <a:gd name="T66" fmla="*/ 8 w 128"/>
                  <a:gd name="T67" fmla="*/ 196 h 216"/>
                  <a:gd name="T68" fmla="*/ 9 w 128"/>
                  <a:gd name="T69" fmla="*/ 185 h 216"/>
                  <a:gd name="T70" fmla="*/ 11 w 128"/>
                  <a:gd name="T71" fmla="*/ 187 h 216"/>
                  <a:gd name="T72" fmla="*/ 64 w 128"/>
                  <a:gd name="T73" fmla="*/ 156 h 216"/>
                  <a:gd name="T74" fmla="*/ 117 w 128"/>
                  <a:gd name="T75" fmla="*/ 187 h 216"/>
                  <a:gd name="T76" fmla="*/ 60 w 128"/>
                  <a:gd name="T77" fmla="*/ 120 h 216"/>
                  <a:gd name="T78" fmla="*/ 60 w 128"/>
                  <a:gd name="T79" fmla="*/ 148 h 216"/>
                  <a:gd name="T80" fmla="*/ 10 w 128"/>
                  <a:gd name="T81" fmla="*/ 177 h 216"/>
                  <a:gd name="T82" fmla="*/ 60 w 128"/>
                  <a:gd name="T83" fmla="*/ 120 h 216"/>
                  <a:gd name="T84" fmla="*/ 0 w 128"/>
                  <a:gd name="T85" fmla="*/ 0 h 216"/>
                  <a:gd name="T86" fmla="*/ 0 w 128"/>
                  <a:gd name="T87" fmla="*/ 8 h 216"/>
                  <a:gd name="T88" fmla="*/ 128 w 128"/>
                  <a:gd name="T89" fmla="*/ 8 h 216"/>
                  <a:gd name="T90" fmla="*/ 128 w 128"/>
                  <a:gd name="T91" fmla="*/ 0 h 216"/>
                  <a:gd name="T92" fmla="*/ 0 w 128"/>
                  <a:gd name="T93" fmla="*/ 0 h 216"/>
                  <a:gd name="T94" fmla="*/ 0 w 128"/>
                  <a:gd name="T95" fmla="*/ 216 h 216"/>
                  <a:gd name="T96" fmla="*/ 128 w 128"/>
                  <a:gd name="T97" fmla="*/ 216 h 216"/>
                  <a:gd name="T98" fmla="*/ 128 w 128"/>
                  <a:gd name="T99" fmla="*/ 208 h 216"/>
                  <a:gd name="T100" fmla="*/ 0 w 128"/>
                  <a:gd name="T101" fmla="*/ 208 h 216"/>
                  <a:gd name="T102" fmla="*/ 0 w 128"/>
                  <a:gd name="T103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8" h="216">
                    <a:moveTo>
                      <a:pt x="0" y="16"/>
                    </a:moveTo>
                    <a:cubicBezTo>
                      <a:pt x="0" y="67"/>
                      <a:pt x="25" y="99"/>
                      <a:pt x="56" y="103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104" y="99"/>
                      <a:pt x="128" y="67"/>
                      <a:pt x="128" y="16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0" y="16"/>
                    </a:lnTo>
                    <a:close/>
                    <a:moveTo>
                      <a:pt x="64" y="96"/>
                    </a:moveTo>
                    <a:cubicBezTo>
                      <a:pt x="46" y="96"/>
                      <a:pt x="30" y="86"/>
                      <a:pt x="20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98" y="86"/>
                      <a:pt x="82" y="96"/>
                      <a:pt x="64" y="96"/>
                    </a:cubicBezTo>
                    <a:close/>
                    <a:moveTo>
                      <a:pt x="120" y="20"/>
                    </a:moveTo>
                    <a:cubicBezTo>
                      <a:pt x="120" y="36"/>
                      <a:pt x="117" y="49"/>
                      <a:pt x="112" y="6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1" y="49"/>
                      <a:pt x="8" y="36"/>
                      <a:pt x="8" y="20"/>
                    </a:cubicBezTo>
                    <a:lnTo>
                      <a:pt x="120" y="20"/>
                    </a:lnTo>
                    <a:close/>
                    <a:moveTo>
                      <a:pt x="0" y="200"/>
                    </a:moveTo>
                    <a:cubicBezTo>
                      <a:pt x="0" y="204"/>
                      <a:pt x="0" y="204"/>
                      <a:pt x="0" y="204"/>
                    </a:cubicBezTo>
                    <a:cubicBezTo>
                      <a:pt x="128" y="204"/>
                      <a:pt x="128" y="204"/>
                      <a:pt x="128" y="204"/>
                    </a:cubicBezTo>
                    <a:cubicBezTo>
                      <a:pt x="128" y="200"/>
                      <a:pt x="128" y="200"/>
                      <a:pt x="128" y="200"/>
                    </a:cubicBezTo>
                    <a:cubicBezTo>
                      <a:pt x="128" y="145"/>
                      <a:pt x="99" y="112"/>
                      <a:pt x="64" y="112"/>
                    </a:cubicBezTo>
                    <a:cubicBezTo>
                      <a:pt x="29" y="112"/>
                      <a:pt x="0" y="145"/>
                      <a:pt x="0" y="200"/>
                    </a:cubicBezTo>
                    <a:close/>
                    <a:moveTo>
                      <a:pt x="68" y="120"/>
                    </a:moveTo>
                    <a:cubicBezTo>
                      <a:pt x="92" y="122"/>
                      <a:pt x="112" y="142"/>
                      <a:pt x="118" y="177"/>
                    </a:cubicBezTo>
                    <a:cubicBezTo>
                      <a:pt x="109" y="168"/>
                      <a:pt x="87" y="151"/>
                      <a:pt x="68" y="148"/>
                    </a:cubicBezTo>
                    <a:lnTo>
                      <a:pt x="68" y="120"/>
                    </a:lnTo>
                    <a:close/>
                    <a:moveTo>
                      <a:pt x="117" y="187"/>
                    </a:moveTo>
                    <a:cubicBezTo>
                      <a:pt x="119" y="185"/>
                      <a:pt x="119" y="185"/>
                      <a:pt x="119" y="185"/>
                    </a:cubicBezTo>
                    <a:cubicBezTo>
                      <a:pt x="120" y="188"/>
                      <a:pt x="120" y="192"/>
                      <a:pt x="120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92"/>
                      <a:pt x="8" y="188"/>
                      <a:pt x="9" y="185"/>
                    </a:cubicBezTo>
                    <a:cubicBezTo>
                      <a:pt x="11" y="187"/>
                      <a:pt x="11" y="187"/>
                      <a:pt x="11" y="187"/>
                    </a:cubicBezTo>
                    <a:cubicBezTo>
                      <a:pt x="11" y="187"/>
                      <a:pt x="42" y="156"/>
                      <a:pt x="64" y="156"/>
                    </a:cubicBezTo>
                    <a:cubicBezTo>
                      <a:pt x="86" y="156"/>
                      <a:pt x="117" y="187"/>
                      <a:pt x="117" y="187"/>
                    </a:cubicBezTo>
                    <a:close/>
                    <a:moveTo>
                      <a:pt x="60" y="120"/>
                    </a:moveTo>
                    <a:cubicBezTo>
                      <a:pt x="60" y="148"/>
                      <a:pt x="60" y="148"/>
                      <a:pt x="60" y="148"/>
                    </a:cubicBezTo>
                    <a:cubicBezTo>
                      <a:pt x="41" y="151"/>
                      <a:pt x="19" y="168"/>
                      <a:pt x="10" y="177"/>
                    </a:cubicBezTo>
                    <a:cubicBezTo>
                      <a:pt x="16" y="142"/>
                      <a:pt x="36" y="122"/>
                      <a:pt x="60" y="120"/>
                    </a:cubicBezTo>
                    <a:close/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28" y="8"/>
                      <a:pt x="128" y="8"/>
                      <a:pt x="128" y="8"/>
                    </a:cubicBezTo>
                    <a:cubicBezTo>
                      <a:pt x="128" y="0"/>
                      <a:pt x="128" y="0"/>
                      <a:pt x="128" y="0"/>
                    </a:cubicBezTo>
                    <a:lnTo>
                      <a:pt x="0" y="0"/>
                    </a:lnTo>
                    <a:close/>
                    <a:moveTo>
                      <a:pt x="0" y="216"/>
                    </a:move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8" y="208"/>
                      <a:pt x="128" y="208"/>
                      <a:pt x="128" y="208"/>
                    </a:cubicBezTo>
                    <a:cubicBezTo>
                      <a:pt x="0" y="208"/>
                      <a:pt x="0" y="208"/>
                      <a:pt x="0" y="208"/>
                    </a:cubicBezTo>
                    <a:lnTo>
                      <a:pt x="0" y="2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42">
                <a:extLst>
                  <a:ext uri="{FF2B5EF4-FFF2-40B4-BE49-F238E27FC236}">
                    <a16:creationId xmlns:a16="http://schemas.microsoft.com/office/drawing/2014/main" id="{19D723B7-B4B2-4E31-AB1A-C6DA58EE3A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74019" y="1522220"/>
                <a:ext cx="349628" cy="349628"/>
              </a:xfrm>
              <a:custGeom>
                <a:avLst/>
                <a:gdLst>
                  <a:gd name="T0" fmla="*/ 108 w 216"/>
                  <a:gd name="T1" fmla="*/ 0 h 216"/>
                  <a:gd name="T2" fmla="*/ 32 w 216"/>
                  <a:gd name="T3" fmla="*/ 76 h 216"/>
                  <a:gd name="T4" fmla="*/ 58 w 216"/>
                  <a:gd name="T5" fmla="*/ 130 h 216"/>
                  <a:gd name="T6" fmla="*/ 68 w 216"/>
                  <a:gd name="T7" fmla="*/ 153 h 216"/>
                  <a:gd name="T8" fmla="*/ 88 w 216"/>
                  <a:gd name="T9" fmla="*/ 172 h 216"/>
                  <a:gd name="T10" fmla="*/ 128 w 216"/>
                  <a:gd name="T11" fmla="*/ 172 h 216"/>
                  <a:gd name="T12" fmla="*/ 148 w 216"/>
                  <a:gd name="T13" fmla="*/ 153 h 216"/>
                  <a:gd name="T14" fmla="*/ 158 w 216"/>
                  <a:gd name="T15" fmla="*/ 130 h 216"/>
                  <a:gd name="T16" fmla="*/ 184 w 216"/>
                  <a:gd name="T17" fmla="*/ 76 h 216"/>
                  <a:gd name="T18" fmla="*/ 108 w 216"/>
                  <a:gd name="T19" fmla="*/ 0 h 216"/>
                  <a:gd name="T20" fmla="*/ 153 w 216"/>
                  <a:gd name="T21" fmla="*/ 124 h 216"/>
                  <a:gd name="T22" fmla="*/ 140 w 216"/>
                  <a:gd name="T23" fmla="*/ 153 h 216"/>
                  <a:gd name="T24" fmla="*/ 128 w 216"/>
                  <a:gd name="T25" fmla="*/ 164 h 216"/>
                  <a:gd name="T26" fmla="*/ 88 w 216"/>
                  <a:gd name="T27" fmla="*/ 164 h 216"/>
                  <a:gd name="T28" fmla="*/ 76 w 216"/>
                  <a:gd name="T29" fmla="*/ 153 h 216"/>
                  <a:gd name="T30" fmla="*/ 63 w 216"/>
                  <a:gd name="T31" fmla="*/ 124 h 216"/>
                  <a:gd name="T32" fmla="*/ 40 w 216"/>
                  <a:gd name="T33" fmla="*/ 76 h 216"/>
                  <a:gd name="T34" fmla="*/ 108 w 216"/>
                  <a:gd name="T35" fmla="*/ 8 h 216"/>
                  <a:gd name="T36" fmla="*/ 176 w 216"/>
                  <a:gd name="T37" fmla="*/ 76 h 216"/>
                  <a:gd name="T38" fmla="*/ 153 w 216"/>
                  <a:gd name="T39" fmla="*/ 124 h 216"/>
                  <a:gd name="T40" fmla="*/ 68 w 216"/>
                  <a:gd name="T41" fmla="*/ 204 h 216"/>
                  <a:gd name="T42" fmla="*/ 148 w 216"/>
                  <a:gd name="T43" fmla="*/ 204 h 216"/>
                  <a:gd name="T44" fmla="*/ 148 w 216"/>
                  <a:gd name="T45" fmla="*/ 176 h 216"/>
                  <a:gd name="T46" fmla="*/ 68 w 216"/>
                  <a:gd name="T47" fmla="*/ 176 h 216"/>
                  <a:gd name="T48" fmla="*/ 68 w 216"/>
                  <a:gd name="T49" fmla="*/ 204 h 216"/>
                  <a:gd name="T50" fmla="*/ 76 w 216"/>
                  <a:gd name="T51" fmla="*/ 184 h 216"/>
                  <a:gd name="T52" fmla="*/ 140 w 216"/>
                  <a:gd name="T53" fmla="*/ 184 h 216"/>
                  <a:gd name="T54" fmla="*/ 140 w 216"/>
                  <a:gd name="T55" fmla="*/ 196 h 216"/>
                  <a:gd name="T56" fmla="*/ 76 w 216"/>
                  <a:gd name="T57" fmla="*/ 196 h 216"/>
                  <a:gd name="T58" fmla="*/ 76 w 216"/>
                  <a:gd name="T59" fmla="*/ 184 h 216"/>
                  <a:gd name="T60" fmla="*/ 76 w 216"/>
                  <a:gd name="T61" fmla="*/ 216 h 216"/>
                  <a:gd name="T62" fmla="*/ 140 w 216"/>
                  <a:gd name="T63" fmla="*/ 216 h 216"/>
                  <a:gd name="T64" fmla="*/ 140 w 216"/>
                  <a:gd name="T65" fmla="*/ 208 h 216"/>
                  <a:gd name="T66" fmla="*/ 76 w 216"/>
                  <a:gd name="T67" fmla="*/ 208 h 216"/>
                  <a:gd name="T68" fmla="*/ 76 w 216"/>
                  <a:gd name="T69" fmla="*/ 216 h 216"/>
                  <a:gd name="T70" fmla="*/ 0 w 216"/>
                  <a:gd name="T71" fmla="*/ 72 h 216"/>
                  <a:gd name="T72" fmla="*/ 20 w 216"/>
                  <a:gd name="T73" fmla="*/ 72 h 216"/>
                  <a:gd name="T74" fmla="*/ 20 w 216"/>
                  <a:gd name="T75" fmla="*/ 64 h 216"/>
                  <a:gd name="T76" fmla="*/ 0 w 216"/>
                  <a:gd name="T77" fmla="*/ 64 h 216"/>
                  <a:gd name="T78" fmla="*/ 0 w 216"/>
                  <a:gd name="T79" fmla="*/ 72 h 216"/>
                  <a:gd name="T80" fmla="*/ 174 w 216"/>
                  <a:gd name="T81" fmla="*/ 14 h 216"/>
                  <a:gd name="T82" fmla="*/ 179 w 216"/>
                  <a:gd name="T83" fmla="*/ 20 h 216"/>
                  <a:gd name="T84" fmla="*/ 194 w 216"/>
                  <a:gd name="T85" fmla="*/ 6 h 216"/>
                  <a:gd name="T86" fmla="*/ 189 w 216"/>
                  <a:gd name="T87" fmla="*/ 0 h 216"/>
                  <a:gd name="T88" fmla="*/ 174 w 216"/>
                  <a:gd name="T89" fmla="*/ 14 h 216"/>
                  <a:gd name="T90" fmla="*/ 42 w 216"/>
                  <a:gd name="T91" fmla="*/ 14 h 216"/>
                  <a:gd name="T92" fmla="*/ 27 w 216"/>
                  <a:gd name="T93" fmla="*/ 0 h 216"/>
                  <a:gd name="T94" fmla="*/ 22 w 216"/>
                  <a:gd name="T95" fmla="*/ 6 h 216"/>
                  <a:gd name="T96" fmla="*/ 37 w 216"/>
                  <a:gd name="T97" fmla="*/ 20 h 216"/>
                  <a:gd name="T98" fmla="*/ 42 w 216"/>
                  <a:gd name="T99" fmla="*/ 14 h 216"/>
                  <a:gd name="T100" fmla="*/ 196 w 216"/>
                  <a:gd name="T101" fmla="*/ 64 h 216"/>
                  <a:gd name="T102" fmla="*/ 196 w 216"/>
                  <a:gd name="T103" fmla="*/ 72 h 216"/>
                  <a:gd name="T104" fmla="*/ 216 w 216"/>
                  <a:gd name="T105" fmla="*/ 72 h 216"/>
                  <a:gd name="T106" fmla="*/ 216 w 216"/>
                  <a:gd name="T107" fmla="*/ 64 h 216"/>
                  <a:gd name="T108" fmla="*/ 196 w 216"/>
                  <a:gd name="T109" fmla="*/ 64 h 216"/>
                  <a:gd name="T110" fmla="*/ 52 w 216"/>
                  <a:gd name="T111" fmla="*/ 72 h 216"/>
                  <a:gd name="T112" fmla="*/ 60 w 216"/>
                  <a:gd name="T113" fmla="*/ 72 h 216"/>
                  <a:gd name="T114" fmla="*/ 100 w 216"/>
                  <a:gd name="T115" fmla="*/ 32 h 216"/>
                  <a:gd name="T116" fmla="*/ 100 w 216"/>
                  <a:gd name="T117" fmla="*/ 24 h 216"/>
                  <a:gd name="T118" fmla="*/ 52 w 216"/>
                  <a:gd name="T119" fmla="*/ 72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6" h="216">
                    <a:moveTo>
                      <a:pt x="108" y="0"/>
                    </a:moveTo>
                    <a:cubicBezTo>
                      <a:pt x="66" y="0"/>
                      <a:pt x="32" y="34"/>
                      <a:pt x="32" y="76"/>
                    </a:cubicBezTo>
                    <a:cubicBezTo>
                      <a:pt x="32" y="104"/>
                      <a:pt x="57" y="129"/>
                      <a:pt x="58" y="130"/>
                    </a:cubicBezTo>
                    <a:cubicBezTo>
                      <a:pt x="63" y="135"/>
                      <a:pt x="68" y="146"/>
                      <a:pt x="68" y="153"/>
                    </a:cubicBezTo>
                    <a:cubicBezTo>
                      <a:pt x="68" y="164"/>
                      <a:pt x="77" y="172"/>
                      <a:pt x="88" y="172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39" y="172"/>
                      <a:pt x="148" y="164"/>
                      <a:pt x="148" y="153"/>
                    </a:cubicBezTo>
                    <a:cubicBezTo>
                      <a:pt x="148" y="146"/>
                      <a:pt x="153" y="135"/>
                      <a:pt x="158" y="130"/>
                    </a:cubicBezTo>
                    <a:cubicBezTo>
                      <a:pt x="159" y="129"/>
                      <a:pt x="184" y="104"/>
                      <a:pt x="184" y="76"/>
                    </a:cubicBezTo>
                    <a:cubicBezTo>
                      <a:pt x="184" y="34"/>
                      <a:pt x="150" y="0"/>
                      <a:pt x="108" y="0"/>
                    </a:cubicBezTo>
                    <a:close/>
                    <a:moveTo>
                      <a:pt x="153" y="124"/>
                    </a:moveTo>
                    <a:cubicBezTo>
                      <a:pt x="146" y="131"/>
                      <a:pt x="140" y="144"/>
                      <a:pt x="140" y="153"/>
                    </a:cubicBezTo>
                    <a:cubicBezTo>
                      <a:pt x="140" y="159"/>
                      <a:pt x="135" y="164"/>
                      <a:pt x="128" y="164"/>
                    </a:cubicBezTo>
                    <a:cubicBezTo>
                      <a:pt x="88" y="164"/>
                      <a:pt x="88" y="164"/>
                      <a:pt x="88" y="164"/>
                    </a:cubicBezTo>
                    <a:cubicBezTo>
                      <a:pt x="81" y="164"/>
                      <a:pt x="76" y="159"/>
                      <a:pt x="76" y="153"/>
                    </a:cubicBezTo>
                    <a:cubicBezTo>
                      <a:pt x="76" y="144"/>
                      <a:pt x="71" y="131"/>
                      <a:pt x="63" y="124"/>
                    </a:cubicBezTo>
                    <a:cubicBezTo>
                      <a:pt x="63" y="124"/>
                      <a:pt x="40" y="101"/>
                      <a:pt x="40" y="76"/>
                    </a:cubicBezTo>
                    <a:cubicBezTo>
                      <a:pt x="40" y="39"/>
                      <a:pt x="71" y="8"/>
                      <a:pt x="108" y="8"/>
                    </a:cubicBezTo>
                    <a:cubicBezTo>
                      <a:pt x="146" y="8"/>
                      <a:pt x="176" y="39"/>
                      <a:pt x="176" y="76"/>
                    </a:cubicBezTo>
                    <a:cubicBezTo>
                      <a:pt x="176" y="101"/>
                      <a:pt x="153" y="124"/>
                      <a:pt x="153" y="124"/>
                    </a:cubicBezTo>
                    <a:close/>
                    <a:moveTo>
                      <a:pt x="68" y="204"/>
                    </a:moveTo>
                    <a:cubicBezTo>
                      <a:pt x="148" y="204"/>
                      <a:pt x="148" y="204"/>
                      <a:pt x="148" y="204"/>
                    </a:cubicBezTo>
                    <a:cubicBezTo>
                      <a:pt x="148" y="176"/>
                      <a:pt x="148" y="176"/>
                      <a:pt x="148" y="176"/>
                    </a:cubicBezTo>
                    <a:cubicBezTo>
                      <a:pt x="68" y="176"/>
                      <a:pt x="68" y="176"/>
                      <a:pt x="68" y="176"/>
                    </a:cubicBezTo>
                    <a:lnTo>
                      <a:pt x="68" y="204"/>
                    </a:lnTo>
                    <a:close/>
                    <a:moveTo>
                      <a:pt x="76" y="184"/>
                    </a:moveTo>
                    <a:cubicBezTo>
                      <a:pt x="140" y="184"/>
                      <a:pt x="140" y="184"/>
                      <a:pt x="140" y="184"/>
                    </a:cubicBezTo>
                    <a:cubicBezTo>
                      <a:pt x="140" y="196"/>
                      <a:pt x="140" y="196"/>
                      <a:pt x="140" y="196"/>
                    </a:cubicBezTo>
                    <a:cubicBezTo>
                      <a:pt x="76" y="196"/>
                      <a:pt x="76" y="196"/>
                      <a:pt x="76" y="196"/>
                    </a:cubicBezTo>
                    <a:lnTo>
                      <a:pt x="76" y="184"/>
                    </a:lnTo>
                    <a:close/>
                    <a:moveTo>
                      <a:pt x="76" y="216"/>
                    </a:moveTo>
                    <a:cubicBezTo>
                      <a:pt x="140" y="216"/>
                      <a:pt x="140" y="216"/>
                      <a:pt x="140" y="216"/>
                    </a:cubicBezTo>
                    <a:cubicBezTo>
                      <a:pt x="140" y="208"/>
                      <a:pt x="140" y="208"/>
                      <a:pt x="140" y="208"/>
                    </a:cubicBezTo>
                    <a:cubicBezTo>
                      <a:pt x="76" y="208"/>
                      <a:pt x="76" y="208"/>
                      <a:pt x="76" y="208"/>
                    </a:cubicBezTo>
                    <a:lnTo>
                      <a:pt x="76" y="216"/>
                    </a:lnTo>
                    <a:close/>
                    <a:moveTo>
                      <a:pt x="0" y="72"/>
                    </a:move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0" y="64"/>
                      <a:pt x="0" y="64"/>
                      <a:pt x="0" y="64"/>
                    </a:cubicBezTo>
                    <a:lnTo>
                      <a:pt x="0" y="72"/>
                    </a:lnTo>
                    <a:close/>
                    <a:moveTo>
                      <a:pt x="174" y="14"/>
                    </a:moveTo>
                    <a:cubicBezTo>
                      <a:pt x="179" y="20"/>
                      <a:pt x="179" y="20"/>
                      <a:pt x="179" y="20"/>
                    </a:cubicBezTo>
                    <a:cubicBezTo>
                      <a:pt x="194" y="6"/>
                      <a:pt x="194" y="6"/>
                      <a:pt x="194" y="6"/>
                    </a:cubicBezTo>
                    <a:cubicBezTo>
                      <a:pt x="189" y="0"/>
                      <a:pt x="189" y="0"/>
                      <a:pt x="189" y="0"/>
                    </a:cubicBezTo>
                    <a:lnTo>
                      <a:pt x="174" y="14"/>
                    </a:lnTo>
                    <a:close/>
                    <a:moveTo>
                      <a:pt x="42" y="14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42" y="14"/>
                    </a:lnTo>
                    <a:close/>
                    <a:moveTo>
                      <a:pt x="196" y="64"/>
                    </a:moveTo>
                    <a:cubicBezTo>
                      <a:pt x="196" y="72"/>
                      <a:pt x="196" y="72"/>
                      <a:pt x="196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16" y="64"/>
                      <a:pt x="216" y="64"/>
                      <a:pt x="216" y="64"/>
                    </a:cubicBezTo>
                    <a:lnTo>
                      <a:pt x="196" y="64"/>
                    </a:lnTo>
                    <a:close/>
                    <a:moveTo>
                      <a:pt x="52" y="72"/>
                    </a:move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50"/>
                      <a:pt x="78" y="32"/>
                      <a:pt x="100" y="32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74" y="24"/>
                      <a:pt x="52" y="46"/>
                      <a:pt x="52" y="7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4E0E85C-5C01-4D1D-A473-8FF487971E32}"/>
                  </a:ext>
                </a:extLst>
              </p:cNvPr>
              <p:cNvSpPr txBox="1"/>
              <p:nvPr/>
            </p:nvSpPr>
            <p:spPr>
              <a:xfrm>
                <a:off x="7098054" y="1766627"/>
                <a:ext cx="12564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1"/>
                    </a:solidFill>
                  </a:rPr>
                  <a:t>Your Text Here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BC7A93D-927D-498A-847D-0B6C9B35DC8F}"/>
                  </a:ext>
                </a:extLst>
              </p:cNvPr>
              <p:cNvSpPr txBox="1"/>
              <p:nvPr/>
            </p:nvSpPr>
            <p:spPr>
              <a:xfrm>
                <a:off x="7119759" y="2218453"/>
                <a:ext cx="12564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2"/>
                    </a:solidFill>
                  </a:rPr>
                  <a:t>Your Text Here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67B9DD5-84BB-4014-A2B0-CED288CEAB4C}"/>
                  </a:ext>
                </a:extLst>
              </p:cNvPr>
              <p:cNvSpPr txBox="1"/>
              <p:nvPr/>
            </p:nvSpPr>
            <p:spPr>
              <a:xfrm>
                <a:off x="7125895" y="2941900"/>
                <a:ext cx="125642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accent3"/>
                    </a:solidFill>
                  </a:rPr>
                  <a:t>Your Text Here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DDBF079-E87E-4D39-B28E-F887AFDBF0A8}"/>
                  </a:ext>
                </a:extLst>
              </p:cNvPr>
              <p:cNvSpPr txBox="1"/>
              <p:nvPr/>
            </p:nvSpPr>
            <p:spPr>
              <a:xfrm flipH="1">
                <a:off x="9514338" y="1994496"/>
                <a:ext cx="169833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Lorem ipsum dolor</a:t>
                </a:r>
                <a:endParaRPr lang="en-ID" sz="1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C1A40A6-BDF1-4009-9AFC-566626CF3E1F}"/>
                  </a:ext>
                </a:extLst>
              </p:cNvPr>
              <p:cNvSpPr txBox="1"/>
              <p:nvPr/>
            </p:nvSpPr>
            <p:spPr>
              <a:xfrm flipH="1">
                <a:off x="9514338" y="2528643"/>
                <a:ext cx="169833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Lorem ipsum dolor</a:t>
                </a:r>
                <a:endParaRPr lang="en-ID" sz="1400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4F2F030-D58A-4ED7-9977-1272818796C2}"/>
                  </a:ext>
                </a:extLst>
              </p:cNvPr>
              <p:cNvSpPr txBox="1"/>
              <p:nvPr/>
            </p:nvSpPr>
            <p:spPr>
              <a:xfrm flipH="1">
                <a:off x="9514338" y="3018591"/>
                <a:ext cx="169833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Lorem ipsum dolor</a:t>
                </a:r>
                <a:endParaRPr lang="en-ID" sz="1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9422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34FBAF84-4C97-4F91-B924-6226BB03DB0F}"/>
              </a:ext>
            </a:extLst>
          </p:cNvPr>
          <p:cNvSpPr/>
          <p:nvPr/>
        </p:nvSpPr>
        <p:spPr>
          <a:xfrm>
            <a:off x="6400528" y="4580900"/>
            <a:ext cx="5166203" cy="1569869"/>
          </a:xfrm>
          <a:prstGeom prst="roundRect">
            <a:avLst>
              <a:gd name="adj" fmla="val 6311"/>
            </a:avLst>
          </a:prstGeom>
          <a:solidFill>
            <a:schemeClr val="accent3"/>
          </a:solidFill>
          <a:ln>
            <a:noFill/>
          </a:ln>
          <a:effectLst>
            <a:outerShdw blurRad="774700" dist="101600" dir="27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ACB02521-D0E6-43D1-9C90-5B7254D617A7}"/>
              </a:ext>
            </a:extLst>
          </p:cNvPr>
          <p:cNvCxnSpPr>
            <a:cxnSpLocks/>
          </p:cNvCxnSpPr>
          <p:nvPr/>
        </p:nvCxnSpPr>
        <p:spPr>
          <a:xfrm>
            <a:off x="8983629" y="4821697"/>
            <a:ext cx="0" cy="1088274"/>
          </a:xfrm>
          <a:prstGeom prst="line">
            <a:avLst/>
          </a:prstGeom>
          <a:ln>
            <a:solidFill>
              <a:schemeClr val="bg1">
                <a:alpha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F7D96E5-A131-42BA-B422-65B346887FB3}"/>
              </a:ext>
            </a:extLst>
          </p:cNvPr>
          <p:cNvGrpSpPr/>
          <p:nvPr/>
        </p:nvGrpSpPr>
        <p:grpSpPr>
          <a:xfrm>
            <a:off x="625270" y="1683543"/>
            <a:ext cx="2793867" cy="4467225"/>
            <a:chOff x="8795650" y="1571624"/>
            <a:chExt cx="2793867" cy="4467225"/>
          </a:xfrm>
        </p:grpSpPr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0D3491AF-4F57-48AA-9A4A-C16DCA607AAB}"/>
                </a:ext>
              </a:extLst>
            </p:cNvPr>
            <p:cNvSpPr/>
            <p:nvPr/>
          </p:nvSpPr>
          <p:spPr>
            <a:xfrm>
              <a:off x="8795650" y="1571624"/>
              <a:ext cx="2793867" cy="4467225"/>
            </a:xfrm>
            <a:prstGeom prst="roundRect">
              <a:avLst>
                <a:gd name="adj" fmla="val 3605"/>
              </a:avLst>
            </a:prstGeom>
            <a:solidFill>
              <a:schemeClr val="bg1"/>
            </a:solidFill>
            <a:ln>
              <a:noFill/>
            </a:ln>
            <a:effectLst>
              <a:outerShdw blurRad="774700" dist="101600" dir="2700000" sx="90000" sy="9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F5C4DC50-8E52-479D-8D2B-3CFC3F95A87C}"/>
                </a:ext>
              </a:extLst>
            </p:cNvPr>
            <p:cNvSpPr/>
            <p:nvPr/>
          </p:nvSpPr>
          <p:spPr>
            <a:xfrm flipH="1">
              <a:off x="8946053" y="1736022"/>
              <a:ext cx="1447800" cy="31476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lvl="0">
                <a:lnSpc>
                  <a:spcPct val="114000"/>
                </a:lnSpc>
                <a:defRPr/>
              </a:pPr>
              <a:r>
                <a:rPr lang="da-DK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Calibri" panose="020F0502020204030204" pitchFamily="34" charset="0"/>
                </a:rPr>
                <a:t>Timeline</a:t>
              </a: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DD288C23-5295-4268-8580-25B50A233950}"/>
                </a:ext>
              </a:extLst>
            </p:cNvPr>
            <p:cNvSpPr/>
            <p:nvPr/>
          </p:nvSpPr>
          <p:spPr>
            <a:xfrm flipH="1">
              <a:off x="9058930" y="2214848"/>
              <a:ext cx="199952" cy="19995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1"/>
              </a:solidFill>
            </a:ln>
            <a:effectLst>
              <a:outerShdw blurRad="228600" dist="38100" dir="2700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D234C3A6-14AD-43BB-9F44-F57EB7112B88}"/>
                </a:ext>
              </a:extLst>
            </p:cNvPr>
            <p:cNvSpPr/>
            <p:nvPr/>
          </p:nvSpPr>
          <p:spPr>
            <a:xfrm>
              <a:off x="9360732" y="2145112"/>
              <a:ext cx="19227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Noto Sans JP Light" panose="020B0300000000000000" pitchFamily="34" charset="-128"/>
                </a:rPr>
                <a:t>NOVEMBER 2020</a:t>
              </a: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79E428DE-5AD1-40DA-97AE-A597E380FD47}"/>
                </a:ext>
              </a:extLst>
            </p:cNvPr>
            <p:cNvSpPr/>
            <p:nvPr/>
          </p:nvSpPr>
          <p:spPr>
            <a:xfrm flipH="1">
              <a:off x="9058930" y="5599898"/>
              <a:ext cx="199952" cy="19995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6"/>
              </a:solidFill>
            </a:ln>
            <a:effectLst>
              <a:outerShdw blurRad="228600" dist="38100" dir="2700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1D31BC3A-F62E-4F93-B5EB-CAA7635A7FB8}"/>
                </a:ext>
              </a:extLst>
            </p:cNvPr>
            <p:cNvSpPr/>
            <p:nvPr/>
          </p:nvSpPr>
          <p:spPr>
            <a:xfrm>
              <a:off x="9360732" y="5530162"/>
              <a:ext cx="19227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Noto Sans JP Light" panose="020B0300000000000000" pitchFamily="34" charset="-128"/>
                </a:rPr>
                <a:t>MAY 2021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33A28B0-CDEF-42C2-AAEB-BE0B6819183D}"/>
                </a:ext>
              </a:extLst>
            </p:cNvPr>
            <p:cNvCxnSpPr>
              <a:stCxn id="140" idx="4"/>
              <a:endCxn id="142" idx="0"/>
            </p:cNvCxnSpPr>
            <p:nvPr/>
          </p:nvCxnSpPr>
          <p:spPr>
            <a:xfrm>
              <a:off x="9158906" y="2414799"/>
              <a:ext cx="0" cy="318509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B8541FF-BDF2-469B-AB76-28FEB7FC24E0}"/>
                </a:ext>
              </a:extLst>
            </p:cNvPr>
            <p:cNvSpPr/>
            <p:nvPr/>
          </p:nvSpPr>
          <p:spPr>
            <a:xfrm flipH="1">
              <a:off x="9058930" y="5035723"/>
              <a:ext cx="199952" cy="19995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5"/>
              </a:solidFill>
            </a:ln>
            <a:effectLst>
              <a:outerShdw blurRad="228600" dist="38100" dir="2700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9F5313BE-3E7B-4FBE-9AEF-5CC41D629CED}"/>
                </a:ext>
              </a:extLst>
            </p:cNvPr>
            <p:cNvSpPr/>
            <p:nvPr/>
          </p:nvSpPr>
          <p:spPr>
            <a:xfrm>
              <a:off x="9360732" y="4965987"/>
              <a:ext cx="19227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Noto Sans JP Light" panose="020B0300000000000000" pitchFamily="34" charset="-128"/>
                </a:rPr>
                <a:t>APRIL 2021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55EA1B3-6D1C-492F-9DCC-51F472132FC1}"/>
                </a:ext>
              </a:extLst>
            </p:cNvPr>
            <p:cNvSpPr/>
            <p:nvPr/>
          </p:nvSpPr>
          <p:spPr>
            <a:xfrm flipH="1">
              <a:off x="9058930" y="4471548"/>
              <a:ext cx="199952" cy="19995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4"/>
              </a:solidFill>
            </a:ln>
            <a:effectLst>
              <a:outerShdw blurRad="228600" dist="38100" dir="2700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95AEC4FB-D420-4532-B200-9A0D4F2495EE}"/>
                </a:ext>
              </a:extLst>
            </p:cNvPr>
            <p:cNvSpPr/>
            <p:nvPr/>
          </p:nvSpPr>
          <p:spPr>
            <a:xfrm>
              <a:off x="9360732" y="4401812"/>
              <a:ext cx="19227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Noto Sans JP Light" panose="020B0300000000000000" pitchFamily="34" charset="-128"/>
                </a:rPr>
                <a:t>MARCH 2021</a:t>
              </a: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2F61D7BC-CEC3-44FC-8082-32F56FDB378C}"/>
                </a:ext>
              </a:extLst>
            </p:cNvPr>
            <p:cNvSpPr/>
            <p:nvPr/>
          </p:nvSpPr>
          <p:spPr>
            <a:xfrm flipH="1">
              <a:off x="9058930" y="3907373"/>
              <a:ext cx="199952" cy="19995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3"/>
              </a:solidFill>
            </a:ln>
            <a:effectLst>
              <a:outerShdw blurRad="228600" dist="38100" dir="2700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1B63AFB0-C54C-4C19-B109-DA973199313F}"/>
                </a:ext>
              </a:extLst>
            </p:cNvPr>
            <p:cNvSpPr/>
            <p:nvPr/>
          </p:nvSpPr>
          <p:spPr>
            <a:xfrm>
              <a:off x="9360732" y="3837637"/>
              <a:ext cx="19227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Noto Sans JP Light" panose="020B0300000000000000" pitchFamily="34" charset="-128"/>
                </a:rPr>
                <a:t>FEBRUARY 2021</a:t>
              </a:r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5E139DAA-C83B-417E-B449-F0BA08B17D6D}"/>
                </a:ext>
              </a:extLst>
            </p:cNvPr>
            <p:cNvSpPr/>
            <p:nvPr/>
          </p:nvSpPr>
          <p:spPr>
            <a:xfrm flipH="1">
              <a:off x="9058930" y="3343198"/>
              <a:ext cx="199952" cy="19995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2"/>
              </a:solidFill>
            </a:ln>
            <a:effectLst>
              <a:outerShdw blurRad="228600" dist="38100" dir="2700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6737D764-0382-4336-91AE-0185C5C64BBD}"/>
                </a:ext>
              </a:extLst>
            </p:cNvPr>
            <p:cNvSpPr/>
            <p:nvPr/>
          </p:nvSpPr>
          <p:spPr>
            <a:xfrm>
              <a:off x="9360732" y="3273462"/>
              <a:ext cx="19227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Noto Sans JP Light" panose="020B0300000000000000" pitchFamily="34" charset="-128"/>
                </a:rPr>
                <a:t>JANUARY 2021</a:t>
              </a: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7ACD34E4-BFFE-4464-B99C-A8442615DA12}"/>
                </a:ext>
              </a:extLst>
            </p:cNvPr>
            <p:cNvSpPr/>
            <p:nvPr/>
          </p:nvSpPr>
          <p:spPr>
            <a:xfrm flipH="1">
              <a:off x="9058930" y="2779023"/>
              <a:ext cx="199952" cy="199951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228600" dist="38100" dir="2700000" algn="tl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900" b="1" dirty="0">
                <a:solidFill>
                  <a:schemeClr val="bg1"/>
                </a:solidFill>
                <a:latin typeface="Segoe UI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C6327574-4621-4069-A707-E33B70E805CF}"/>
                </a:ext>
              </a:extLst>
            </p:cNvPr>
            <p:cNvSpPr/>
            <p:nvPr/>
          </p:nvSpPr>
          <p:spPr>
            <a:xfrm>
              <a:off x="9360732" y="2709287"/>
              <a:ext cx="192274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Noto Sans JP Light" panose="020B0300000000000000" pitchFamily="34" charset="-128"/>
                </a:rPr>
                <a:t>DECEMBER 2020</a:t>
              </a:r>
            </a:p>
          </p:txBody>
        </p:sp>
      </p:grp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F9A9A4A3-2968-4460-8E33-327CC9B6D113}"/>
              </a:ext>
            </a:extLst>
          </p:cNvPr>
          <p:cNvSpPr/>
          <p:nvPr/>
        </p:nvSpPr>
        <p:spPr>
          <a:xfrm>
            <a:off x="3519249" y="4580900"/>
            <a:ext cx="2793867" cy="1569869"/>
          </a:xfrm>
          <a:prstGeom prst="roundRect">
            <a:avLst>
              <a:gd name="adj" fmla="val 8131"/>
            </a:avLst>
          </a:prstGeom>
          <a:solidFill>
            <a:schemeClr val="bg1"/>
          </a:solidFill>
          <a:ln>
            <a:noFill/>
          </a:ln>
          <a:effectLst>
            <a:outerShdw blurRad="774700" dist="101600" dir="27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AutoShape 117">
            <a:extLst>
              <a:ext uri="{FF2B5EF4-FFF2-40B4-BE49-F238E27FC236}">
                <a16:creationId xmlns:a16="http://schemas.microsoft.com/office/drawing/2014/main" id="{F7F3C617-0323-4D63-A46E-BE04C0925848}"/>
              </a:ext>
            </a:extLst>
          </p:cNvPr>
          <p:cNvSpPr>
            <a:spLocks/>
          </p:cNvSpPr>
          <p:nvPr/>
        </p:nvSpPr>
        <p:spPr bwMode="auto">
          <a:xfrm>
            <a:off x="3791502" y="5566454"/>
            <a:ext cx="348012" cy="261156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  <a:sym typeface="Gill Sans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0BC2D16E-BE60-402C-A45B-C79E19F2B259}"/>
              </a:ext>
            </a:extLst>
          </p:cNvPr>
          <p:cNvSpPr/>
          <p:nvPr/>
        </p:nvSpPr>
        <p:spPr>
          <a:xfrm>
            <a:off x="4292657" y="5452798"/>
            <a:ext cx="1748206" cy="48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</a:rPr>
              <a:t>Lorem ipsum dolor sit amet elit.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1BF8E43-65A0-4ABD-88D0-AC0C0EE1E98B}"/>
              </a:ext>
            </a:extLst>
          </p:cNvPr>
          <p:cNvGrpSpPr/>
          <p:nvPr/>
        </p:nvGrpSpPr>
        <p:grpSpPr>
          <a:xfrm>
            <a:off x="3791502" y="4868058"/>
            <a:ext cx="348014" cy="348606"/>
            <a:chOff x="7275629" y="3973834"/>
            <a:chExt cx="464344" cy="465138"/>
          </a:xfrm>
          <a:solidFill>
            <a:schemeClr val="accent1"/>
          </a:solidFill>
        </p:grpSpPr>
        <p:sp>
          <p:nvSpPr>
            <p:cNvPr id="159" name="AutoShape 37">
              <a:extLst>
                <a:ext uri="{FF2B5EF4-FFF2-40B4-BE49-F238E27FC236}">
                  <a16:creationId xmlns:a16="http://schemas.microsoft.com/office/drawing/2014/main" id="{B20E9572-1889-45D8-9044-7FAD0D1B4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Gill Sans" charset="0"/>
              </a:endParaRPr>
            </a:p>
          </p:txBody>
        </p:sp>
        <p:sp>
          <p:nvSpPr>
            <p:cNvPr id="160" name="AutoShape 38">
              <a:extLst>
                <a:ext uri="{FF2B5EF4-FFF2-40B4-BE49-F238E27FC236}">
                  <a16:creationId xmlns:a16="http://schemas.microsoft.com/office/drawing/2014/main" id="{7E100638-FC06-4285-B90B-C5AE88FD5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Gill Sans" charset="0"/>
              </a:endParaRPr>
            </a:p>
          </p:txBody>
        </p:sp>
        <p:sp>
          <p:nvSpPr>
            <p:cNvPr id="161" name="AutoShape 39">
              <a:extLst>
                <a:ext uri="{FF2B5EF4-FFF2-40B4-BE49-F238E27FC236}">
                  <a16:creationId xmlns:a16="http://schemas.microsoft.com/office/drawing/2014/main" id="{FE346D2E-1B11-420A-95BC-978B22272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Gill Sans" charset="0"/>
              </a:endParaRPr>
            </a:p>
          </p:txBody>
        </p:sp>
        <p:sp>
          <p:nvSpPr>
            <p:cNvPr id="162" name="AutoShape 40">
              <a:extLst>
                <a:ext uri="{FF2B5EF4-FFF2-40B4-BE49-F238E27FC236}">
                  <a16:creationId xmlns:a16="http://schemas.microsoft.com/office/drawing/2014/main" id="{F1B6E404-6A9B-47A4-A663-5CFAF3B40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Gill Sans" charset="0"/>
              </a:endParaRPr>
            </a:p>
          </p:txBody>
        </p:sp>
        <p:sp>
          <p:nvSpPr>
            <p:cNvPr id="163" name="AutoShape 41">
              <a:extLst>
                <a:ext uri="{FF2B5EF4-FFF2-40B4-BE49-F238E27FC236}">
                  <a16:creationId xmlns:a16="http://schemas.microsoft.com/office/drawing/2014/main" id="{2CDFD47B-B237-4ED5-9866-C0F07C7CB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Gill Sans" charset="0"/>
              </a:endParaRPr>
            </a:p>
          </p:txBody>
        </p:sp>
        <p:sp>
          <p:nvSpPr>
            <p:cNvPr id="164" name="AutoShape 42">
              <a:extLst>
                <a:ext uri="{FF2B5EF4-FFF2-40B4-BE49-F238E27FC236}">
                  <a16:creationId xmlns:a16="http://schemas.microsoft.com/office/drawing/2014/main" id="{C9B7D725-70E3-4053-9437-9B3188138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Gill Sans" charset="0"/>
              </a:endParaRPr>
            </a:p>
          </p:txBody>
        </p:sp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AC60A8DA-EFBC-4809-BF78-CE81E9EF2FED}"/>
              </a:ext>
            </a:extLst>
          </p:cNvPr>
          <p:cNvSpPr/>
          <p:nvPr/>
        </p:nvSpPr>
        <p:spPr>
          <a:xfrm>
            <a:off x="4292657" y="4798127"/>
            <a:ext cx="1748206" cy="48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da-DK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Calibri" panose="020F0502020204030204" pitchFamily="34" charset="0"/>
              </a:rPr>
              <a:t>Lorem ipsum dolor sit amet, consectetuer.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D7E7F0C7-80C5-487F-958D-18CCEE46BA2F}"/>
              </a:ext>
            </a:extLst>
          </p:cNvPr>
          <p:cNvSpPr/>
          <p:nvPr/>
        </p:nvSpPr>
        <p:spPr>
          <a:xfrm>
            <a:off x="6400528" y="1683544"/>
            <a:ext cx="5166203" cy="2809875"/>
          </a:xfrm>
          <a:prstGeom prst="roundRect">
            <a:avLst>
              <a:gd name="adj" fmla="val 3217"/>
            </a:avLst>
          </a:prstGeom>
          <a:solidFill>
            <a:schemeClr val="bg1"/>
          </a:solidFill>
          <a:ln>
            <a:noFill/>
          </a:ln>
          <a:effectLst>
            <a:outerShdw blurRad="774700" dist="101600" dir="27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46DDD9CF-C8EC-4F13-A77A-9A6DBF0D7577}"/>
              </a:ext>
            </a:extLst>
          </p:cNvPr>
          <p:cNvSpPr/>
          <p:nvPr/>
        </p:nvSpPr>
        <p:spPr>
          <a:xfrm>
            <a:off x="7493632" y="3680392"/>
            <a:ext cx="3671742" cy="30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3"/>
                </a:solidFill>
                <a:latin typeface="Segoe UI" panose="020B0502040204020203" pitchFamily="34" charset="0"/>
              </a:rPr>
              <a:t>Marketing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0183FA3-3CD2-4D7C-A133-039B707C7831}"/>
              </a:ext>
            </a:extLst>
          </p:cNvPr>
          <p:cNvSpPr/>
          <p:nvPr/>
        </p:nvSpPr>
        <p:spPr>
          <a:xfrm>
            <a:off x="7493632" y="3954375"/>
            <a:ext cx="3671742" cy="28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amet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,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consectetuer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adipiscing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elit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Noto Sans JP Light" panose="020B0300000000000000" pitchFamily="34" charset="-128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63144172-EFE7-44E0-8486-4FF41C3AAC9D}"/>
              </a:ext>
            </a:extLst>
          </p:cNvPr>
          <p:cNvSpPr/>
          <p:nvPr/>
        </p:nvSpPr>
        <p:spPr>
          <a:xfrm>
            <a:off x="7493632" y="2963641"/>
            <a:ext cx="3671742" cy="30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2"/>
                </a:solidFill>
                <a:latin typeface="Segoe UI" panose="020B0502040204020203" pitchFamily="34" charset="0"/>
              </a:rPr>
              <a:t>Technology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E5D9E87-1EFF-41D7-B3EF-58E794B0824D}"/>
              </a:ext>
            </a:extLst>
          </p:cNvPr>
          <p:cNvSpPr/>
          <p:nvPr/>
        </p:nvSpPr>
        <p:spPr>
          <a:xfrm>
            <a:off x="7493632" y="3225049"/>
            <a:ext cx="3671742" cy="28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amet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,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consectetuer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adipiscing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elit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.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BCF00D6-4C77-4133-8981-0615D2B780A8}"/>
              </a:ext>
            </a:extLst>
          </p:cNvPr>
          <p:cNvSpPr/>
          <p:nvPr/>
        </p:nvSpPr>
        <p:spPr>
          <a:xfrm>
            <a:off x="7493632" y="2264325"/>
            <a:ext cx="3671742" cy="30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/>
                </a:solidFill>
                <a:latin typeface="Segoe UI" panose="020B0502040204020203" pitchFamily="34" charset="0"/>
              </a:rPr>
              <a:t>Startup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EBA6872-E5AE-40EF-91AB-9AA338A44695}"/>
              </a:ext>
            </a:extLst>
          </p:cNvPr>
          <p:cNvSpPr/>
          <p:nvPr/>
        </p:nvSpPr>
        <p:spPr>
          <a:xfrm>
            <a:off x="7493632" y="2538308"/>
            <a:ext cx="3671742" cy="28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amet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,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consectetuer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adipiscing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elit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.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ADADC9FA-FA20-47A3-B668-8241132FFF51}"/>
              </a:ext>
            </a:extLst>
          </p:cNvPr>
          <p:cNvSpPr/>
          <p:nvPr/>
        </p:nvSpPr>
        <p:spPr>
          <a:xfrm flipH="1">
            <a:off x="6616082" y="1847941"/>
            <a:ext cx="2621342" cy="31476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da-DK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Calibri" panose="020F0502020204030204" pitchFamily="34" charset="0"/>
              </a:rPr>
              <a:t>Goals</a:t>
            </a:r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D61D5485-2671-412A-AFAB-EB26740D05E6}"/>
              </a:ext>
            </a:extLst>
          </p:cNvPr>
          <p:cNvSpPr/>
          <p:nvPr/>
        </p:nvSpPr>
        <p:spPr>
          <a:xfrm>
            <a:off x="3519249" y="1683544"/>
            <a:ext cx="2793867" cy="2809875"/>
          </a:xfrm>
          <a:prstGeom prst="roundRect">
            <a:avLst>
              <a:gd name="adj" fmla="val 3245"/>
            </a:avLst>
          </a:prstGeom>
          <a:solidFill>
            <a:schemeClr val="bg1"/>
          </a:solidFill>
          <a:ln>
            <a:noFill/>
          </a:ln>
          <a:effectLst>
            <a:outerShdw blurRad="774700" dist="101600" dir="2700000" sx="90000" sy="9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9006657D-4DE7-4064-9B5D-CBC45BD1357B}"/>
              </a:ext>
            </a:extLst>
          </p:cNvPr>
          <p:cNvSpPr/>
          <p:nvPr/>
        </p:nvSpPr>
        <p:spPr>
          <a:xfrm flipH="1">
            <a:off x="3730015" y="1847941"/>
            <a:ext cx="1447800" cy="31476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lvl="0">
              <a:lnSpc>
                <a:spcPct val="114000"/>
              </a:lnSpc>
              <a:defRPr/>
            </a:pPr>
            <a:r>
              <a:rPr lang="da-DK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Calibri" panose="020F0502020204030204" pitchFamily="34" charset="0"/>
              </a:rPr>
              <a:t>Team</a:t>
            </a: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62D2716E-1F7C-459F-89ED-210F12A1A5A9}"/>
              </a:ext>
            </a:extLst>
          </p:cNvPr>
          <p:cNvSpPr/>
          <p:nvPr/>
        </p:nvSpPr>
        <p:spPr>
          <a:xfrm>
            <a:off x="3812679" y="2356039"/>
            <a:ext cx="421197" cy="425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7112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400" b="1" baseline="30000" dirty="0">
              <a:latin typeface="Segoe UI" panose="020B0502040204020203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95BF9AE-155E-4DDB-9D0D-6C0DB2C7B145}"/>
              </a:ext>
            </a:extLst>
          </p:cNvPr>
          <p:cNvSpPr/>
          <p:nvPr/>
        </p:nvSpPr>
        <p:spPr>
          <a:xfrm>
            <a:off x="4350425" y="2302425"/>
            <a:ext cx="1280792" cy="30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/>
                </a:solidFill>
                <a:latin typeface="Segoe UI" panose="020B0502040204020203" pitchFamily="34" charset="0"/>
              </a:rPr>
              <a:t>CEO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926EBBBD-DB8E-4B80-94FD-4A0E46C62EF5}"/>
              </a:ext>
            </a:extLst>
          </p:cNvPr>
          <p:cNvSpPr/>
          <p:nvPr/>
        </p:nvSpPr>
        <p:spPr>
          <a:xfrm>
            <a:off x="4350425" y="2538308"/>
            <a:ext cx="1465565" cy="28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Lorem ipsum dolor sit</a:t>
            </a: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CBB0331D-D350-494D-86AC-C6BFEDCD8205}"/>
              </a:ext>
            </a:extLst>
          </p:cNvPr>
          <p:cNvSpPr/>
          <p:nvPr/>
        </p:nvSpPr>
        <p:spPr>
          <a:xfrm>
            <a:off x="3812679" y="3031013"/>
            <a:ext cx="421197" cy="42540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112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400" b="1" baseline="30000" dirty="0">
              <a:latin typeface="Segoe UI" panose="020B0502040204020203" pitchFamily="34" charset="0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5B4584B0-77E9-4675-9A8C-C02B160A171F}"/>
              </a:ext>
            </a:extLst>
          </p:cNvPr>
          <p:cNvSpPr/>
          <p:nvPr/>
        </p:nvSpPr>
        <p:spPr>
          <a:xfrm>
            <a:off x="4350425" y="3001741"/>
            <a:ext cx="1582114" cy="30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/>
                </a:solidFill>
                <a:latin typeface="Segoe UI" panose="020B0502040204020203" pitchFamily="34" charset="0"/>
              </a:rPr>
              <a:t>Project Manager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D526EB1-3B24-48E8-A97B-5E92C9B94134}"/>
              </a:ext>
            </a:extLst>
          </p:cNvPr>
          <p:cNvSpPr/>
          <p:nvPr/>
        </p:nvSpPr>
        <p:spPr>
          <a:xfrm>
            <a:off x="4350425" y="3225049"/>
            <a:ext cx="1465565" cy="28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Lorem ipsum dolor sit</a:t>
            </a: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0C8902ED-18A5-493A-B773-4EA952CF0941}"/>
              </a:ext>
            </a:extLst>
          </p:cNvPr>
          <p:cNvSpPr/>
          <p:nvPr/>
        </p:nvSpPr>
        <p:spPr>
          <a:xfrm>
            <a:off x="3812679" y="3705986"/>
            <a:ext cx="421197" cy="42540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7112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sz="1400" b="1" baseline="30000" dirty="0">
              <a:latin typeface="Segoe UI" panose="020B0502040204020203" pitchFamily="34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CC7CE750-4CB7-4D8C-B7CD-A96DD703C4FF}"/>
              </a:ext>
            </a:extLst>
          </p:cNvPr>
          <p:cNvSpPr/>
          <p:nvPr/>
        </p:nvSpPr>
        <p:spPr>
          <a:xfrm>
            <a:off x="4350425" y="3718492"/>
            <a:ext cx="1280792" cy="30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/>
                </a:solidFill>
                <a:latin typeface="Segoe UI" panose="020B0502040204020203" pitchFamily="34" charset="0"/>
              </a:rPr>
              <a:t>Team Manager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DEA7A38-E454-4295-A054-088DD26DE551}"/>
              </a:ext>
            </a:extLst>
          </p:cNvPr>
          <p:cNvSpPr/>
          <p:nvPr/>
        </p:nvSpPr>
        <p:spPr>
          <a:xfrm>
            <a:off x="4350425" y="3954375"/>
            <a:ext cx="1465565" cy="28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oto Sans JP Light" panose="020B0300000000000000" pitchFamily="34" charset="-128"/>
              </a:rPr>
              <a:t>Lorem ipsum dolor sit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B086651E-B0DC-44CB-BB22-8A970FC09406}"/>
              </a:ext>
            </a:extLst>
          </p:cNvPr>
          <p:cNvGrpSpPr/>
          <p:nvPr/>
        </p:nvGrpSpPr>
        <p:grpSpPr>
          <a:xfrm>
            <a:off x="3899057" y="2436626"/>
            <a:ext cx="263784" cy="264234"/>
            <a:chOff x="9145582" y="4435475"/>
            <a:chExt cx="464344" cy="465138"/>
          </a:xfrm>
          <a:solidFill>
            <a:schemeClr val="bg1"/>
          </a:solidFill>
          <a:effectLst>
            <a:outerShdw blurRad="381000" sx="102000" sy="102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grpSpPr>
        <p:sp>
          <p:nvSpPr>
            <p:cNvPr id="189" name="AutoShape 7">
              <a:extLst>
                <a:ext uri="{FF2B5EF4-FFF2-40B4-BE49-F238E27FC236}">
                  <a16:creationId xmlns:a16="http://schemas.microsoft.com/office/drawing/2014/main" id="{E091148D-D404-4C83-AA64-EB4CFB2F1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5582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0" name="AutoShape 8">
              <a:extLst>
                <a:ext uri="{FF2B5EF4-FFF2-40B4-BE49-F238E27FC236}">
                  <a16:creationId xmlns:a16="http://schemas.microsoft.com/office/drawing/2014/main" id="{0F722962-724E-48F1-B366-4AF11B4D5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1" name="AutoShape 9">
              <a:extLst>
                <a:ext uri="{FF2B5EF4-FFF2-40B4-BE49-F238E27FC236}">
                  <a16:creationId xmlns:a16="http://schemas.microsoft.com/office/drawing/2014/main" id="{981C9F59-D39D-4691-ADF4-D88A1A24C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2" name="AutoShape 10">
              <a:extLst>
                <a:ext uri="{FF2B5EF4-FFF2-40B4-BE49-F238E27FC236}">
                  <a16:creationId xmlns:a16="http://schemas.microsoft.com/office/drawing/2014/main" id="{CCFE55E2-1441-4160-94A5-FA1E3D948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3" name="AutoShape 11">
              <a:extLst>
                <a:ext uri="{FF2B5EF4-FFF2-40B4-BE49-F238E27FC236}">
                  <a16:creationId xmlns:a16="http://schemas.microsoft.com/office/drawing/2014/main" id="{ADA2C5BE-2F62-47FE-A44C-97A6CFB10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4" name="AutoShape 12">
              <a:extLst>
                <a:ext uri="{FF2B5EF4-FFF2-40B4-BE49-F238E27FC236}">
                  <a16:creationId xmlns:a16="http://schemas.microsoft.com/office/drawing/2014/main" id="{8E44DEF6-3AE7-4764-8E06-712C33338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5" name="AutoShape 13">
              <a:extLst>
                <a:ext uri="{FF2B5EF4-FFF2-40B4-BE49-F238E27FC236}">
                  <a16:creationId xmlns:a16="http://schemas.microsoft.com/office/drawing/2014/main" id="{7EB6346A-2912-419F-886B-B2A7F0517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6" name="AutoShape 14">
              <a:extLst>
                <a:ext uri="{FF2B5EF4-FFF2-40B4-BE49-F238E27FC236}">
                  <a16:creationId xmlns:a16="http://schemas.microsoft.com/office/drawing/2014/main" id="{285DEFB7-2CE9-4BB0-ADE6-AE4DAD16F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  <p:sp>
          <p:nvSpPr>
            <p:cNvPr id="197" name="AutoShape 15">
              <a:extLst>
                <a:ext uri="{FF2B5EF4-FFF2-40B4-BE49-F238E27FC236}">
                  <a16:creationId xmlns:a16="http://schemas.microsoft.com/office/drawing/2014/main" id="{138DF74B-5FB8-4F32-9AE5-6CB414A65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ym typeface="Gill Sans" charset="0"/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2043D9BE-CB9A-4E9D-9752-3E0D9B5EB8A2}"/>
              </a:ext>
            </a:extLst>
          </p:cNvPr>
          <p:cNvGrpSpPr/>
          <p:nvPr/>
        </p:nvGrpSpPr>
        <p:grpSpPr>
          <a:xfrm>
            <a:off x="3903752" y="3795188"/>
            <a:ext cx="254395" cy="247005"/>
            <a:chOff x="8216107" y="4449763"/>
            <a:chExt cx="464344" cy="450850"/>
          </a:xfrm>
          <a:solidFill>
            <a:schemeClr val="bg1"/>
          </a:solidFill>
          <a:effectLst>
            <a:outerShdw blurRad="381000" sx="102000" sy="102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grpSpPr>
        <p:sp>
          <p:nvSpPr>
            <p:cNvPr id="199" name="AutoShape 16">
              <a:extLst>
                <a:ext uri="{FF2B5EF4-FFF2-40B4-BE49-F238E27FC236}">
                  <a16:creationId xmlns:a16="http://schemas.microsoft.com/office/drawing/2014/main" id="{8E381C25-0D5C-4C2B-8C75-50CA6765F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675" y="4696619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UI" panose="020B0502040204020203" pitchFamily="34" charset="0"/>
                <a:sym typeface="Gill Sans" charset="0"/>
              </a:endParaRPr>
            </a:p>
          </p:txBody>
        </p:sp>
        <p:sp>
          <p:nvSpPr>
            <p:cNvPr id="200" name="AutoShape 17">
              <a:extLst>
                <a:ext uri="{FF2B5EF4-FFF2-40B4-BE49-F238E27FC236}">
                  <a16:creationId xmlns:a16="http://schemas.microsoft.com/office/drawing/2014/main" id="{E57B99A7-10A0-4EAF-871C-495598731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107" y="4449763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mc="http://schemas.openxmlformats.org/markup-compatibility/2006" xmlns:mv="urn:schemas-microsoft-com:mac:vml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mc="http://schemas.openxmlformats.org/markup-compatibility/2006" xmlns:mv="urn:schemas-microsoft-com:mac:vml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UI" panose="020B0502040204020203" pitchFamily="34" charset="0"/>
                <a:sym typeface="Gill Sans" charset="0"/>
              </a:endParaRP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76590480-BC09-4CA1-8C59-4E3B641AB28D}"/>
              </a:ext>
            </a:extLst>
          </p:cNvPr>
          <p:cNvGrpSpPr/>
          <p:nvPr/>
        </p:nvGrpSpPr>
        <p:grpSpPr>
          <a:xfrm>
            <a:off x="3903752" y="3148265"/>
            <a:ext cx="254394" cy="190904"/>
            <a:chOff x="712110" y="4037334"/>
            <a:chExt cx="464344" cy="348456"/>
          </a:xfrm>
          <a:solidFill>
            <a:schemeClr val="bg1"/>
          </a:solidFill>
          <a:effectLst>
            <a:outerShdw blurRad="381000" sx="102000" sy="102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grpSpPr>
        <p:sp>
          <p:nvSpPr>
            <p:cNvPr id="202" name="AutoShape 118">
              <a:extLst>
                <a:ext uri="{FF2B5EF4-FFF2-40B4-BE49-F238E27FC236}">
                  <a16:creationId xmlns:a16="http://schemas.microsoft.com/office/drawing/2014/main" id="{91C33741-027E-43F0-A32C-DA2F4940B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10" y="4037334"/>
              <a:ext cx="464344" cy="348456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UI" panose="020B0502040204020203" pitchFamily="34" charset="0"/>
                <a:sym typeface="Gill Sans" charset="0"/>
              </a:endParaRPr>
            </a:p>
          </p:txBody>
        </p:sp>
        <p:sp>
          <p:nvSpPr>
            <p:cNvPr id="203" name="AutoShape 119">
              <a:extLst>
                <a:ext uri="{FF2B5EF4-FFF2-40B4-BE49-F238E27FC236}">
                  <a16:creationId xmlns:a16="http://schemas.microsoft.com/office/drawing/2014/main" id="{A61B645D-99CF-43BF-8D19-FC8504FAC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829" y="4167509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UI" panose="020B0502040204020203" pitchFamily="34" charset="0"/>
                <a:sym typeface="Gill Sans" charset="0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685E9D8-FCAD-4E19-A2D3-1761C9650665}"/>
              </a:ext>
            </a:extLst>
          </p:cNvPr>
          <p:cNvGrpSpPr/>
          <p:nvPr/>
        </p:nvGrpSpPr>
        <p:grpSpPr>
          <a:xfrm>
            <a:off x="6569764" y="4866332"/>
            <a:ext cx="2226534" cy="999004"/>
            <a:chOff x="6540627" y="4655338"/>
            <a:chExt cx="2226534" cy="999004"/>
          </a:xfrm>
        </p:grpSpPr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60E1058-1A5F-487C-BF66-B7748C979A6F}"/>
                </a:ext>
              </a:extLst>
            </p:cNvPr>
            <p:cNvSpPr txBox="1"/>
            <p:nvPr/>
          </p:nvSpPr>
          <p:spPr>
            <a:xfrm>
              <a:off x="6540627" y="5133558"/>
              <a:ext cx="2226534" cy="520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vini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consectetuer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. </a:t>
              </a:r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B84A15D3-8EF7-4B95-ACFC-7E1FF5D5E1F2}"/>
                </a:ext>
              </a:extLst>
            </p:cNvPr>
            <p:cNvSpPr/>
            <p:nvPr/>
          </p:nvSpPr>
          <p:spPr>
            <a:xfrm>
              <a:off x="6606351" y="4655338"/>
              <a:ext cx="1292932" cy="3921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Left Option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94BD23EE-64E5-4648-ADB4-7BA882A5A1AA}"/>
              </a:ext>
            </a:extLst>
          </p:cNvPr>
          <p:cNvGrpSpPr/>
          <p:nvPr/>
        </p:nvGrpSpPr>
        <p:grpSpPr>
          <a:xfrm>
            <a:off x="9170961" y="4866332"/>
            <a:ext cx="2226534" cy="999004"/>
            <a:chOff x="6540627" y="4655338"/>
            <a:chExt cx="2226534" cy="999004"/>
          </a:xfrm>
        </p:grpSpPr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8E04764C-533C-47F7-BBD0-C0472CB9A7A2}"/>
                </a:ext>
              </a:extLst>
            </p:cNvPr>
            <p:cNvSpPr txBox="1"/>
            <p:nvPr/>
          </p:nvSpPr>
          <p:spPr>
            <a:xfrm>
              <a:off x="6540627" y="5133558"/>
              <a:ext cx="2226534" cy="520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vini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consectetuer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+mj-lt"/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  <a:latin typeface="+mj-lt"/>
                </a:rPr>
                <a:t>. </a:t>
              </a:r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31EAF272-F956-4D94-B7BC-B771F965A345}"/>
                </a:ext>
              </a:extLst>
            </p:cNvPr>
            <p:cNvSpPr/>
            <p:nvPr/>
          </p:nvSpPr>
          <p:spPr>
            <a:xfrm>
              <a:off x="6606351" y="4655338"/>
              <a:ext cx="1292932" cy="3921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Right Option</a:t>
              </a:r>
            </a:p>
          </p:txBody>
        </p: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909051DC-3721-4698-8BA1-FDE1E7520B06}"/>
              </a:ext>
            </a:extLst>
          </p:cNvPr>
          <p:cNvSpPr txBox="1"/>
          <p:nvPr/>
        </p:nvSpPr>
        <p:spPr>
          <a:xfrm>
            <a:off x="1892179" y="694531"/>
            <a:ext cx="84076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Goals Dashboard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FDE05029-3404-42DB-B784-481E93D7454F}"/>
              </a:ext>
            </a:extLst>
          </p:cNvPr>
          <p:cNvSpPr/>
          <p:nvPr/>
        </p:nvSpPr>
        <p:spPr>
          <a:xfrm rot="20666922">
            <a:off x="6459551" y="2273424"/>
            <a:ext cx="1090226" cy="494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atin typeface="Segoe UI" panose="020B0502040204020203" pitchFamily="34" charset="0"/>
                <a:cs typeface="Segoe UI" panose="020B0502040204020203" pitchFamily="34" charset="0"/>
              </a:rPr>
              <a:t>96%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FCBEED05-B8D4-4CA2-87C8-5E0FAEACEBE2}"/>
              </a:ext>
            </a:extLst>
          </p:cNvPr>
          <p:cNvSpPr/>
          <p:nvPr/>
        </p:nvSpPr>
        <p:spPr>
          <a:xfrm rot="20666922">
            <a:off x="6459550" y="2996951"/>
            <a:ext cx="1090226" cy="494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accent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83%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ACDDA612-A088-4B90-9CEB-0243C2D759F4}"/>
              </a:ext>
            </a:extLst>
          </p:cNvPr>
          <p:cNvSpPr/>
          <p:nvPr/>
        </p:nvSpPr>
        <p:spPr>
          <a:xfrm rot="20666922">
            <a:off x="6459549" y="3697341"/>
            <a:ext cx="1090226" cy="494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362962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>
            <a:extLst>
              <a:ext uri="{FF2B5EF4-FFF2-40B4-BE49-F238E27FC236}">
                <a16:creationId xmlns:a16="http://schemas.microsoft.com/office/drawing/2014/main" id="{D3063F45-CC8B-4667-AD74-5791CFA542A5}"/>
              </a:ext>
            </a:extLst>
          </p:cNvPr>
          <p:cNvSpPr/>
          <p:nvPr/>
        </p:nvSpPr>
        <p:spPr>
          <a:xfrm>
            <a:off x="742241" y="1514130"/>
            <a:ext cx="1782856" cy="3235605"/>
          </a:xfrm>
          <a:prstGeom prst="roundRect">
            <a:avLst>
              <a:gd name="adj" fmla="val 2917"/>
            </a:avLst>
          </a:prstGeom>
          <a:solidFill>
            <a:schemeClr val="bg1"/>
          </a:solidFill>
          <a:ln>
            <a:noFill/>
          </a:ln>
          <a:effectLst>
            <a:outerShdw blurRad="660400" dist="1905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11">
            <a:extLst>
              <a:ext uri="{FF2B5EF4-FFF2-40B4-BE49-F238E27FC236}">
                <a16:creationId xmlns:a16="http://schemas.microsoft.com/office/drawing/2014/main" id="{411FD503-862D-4E5E-90C8-E9A846FD7A30}"/>
              </a:ext>
            </a:extLst>
          </p:cNvPr>
          <p:cNvSpPr/>
          <p:nvPr/>
        </p:nvSpPr>
        <p:spPr>
          <a:xfrm>
            <a:off x="2675541" y="1514130"/>
            <a:ext cx="5058171" cy="3235605"/>
          </a:xfrm>
          <a:prstGeom prst="roundRect">
            <a:avLst>
              <a:gd name="adj" fmla="val 2917"/>
            </a:avLst>
          </a:prstGeom>
          <a:solidFill>
            <a:schemeClr val="accent1"/>
          </a:solidFill>
          <a:ln>
            <a:noFill/>
          </a:ln>
          <a:effectLst>
            <a:outerShdw blurRad="660400" dist="1905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EF781DAE-695E-4298-8B0D-58F909267F41}"/>
              </a:ext>
            </a:extLst>
          </p:cNvPr>
          <p:cNvSpPr/>
          <p:nvPr/>
        </p:nvSpPr>
        <p:spPr>
          <a:xfrm>
            <a:off x="7884157" y="1514130"/>
            <a:ext cx="3420459" cy="2187996"/>
          </a:xfrm>
          <a:prstGeom prst="roundRect">
            <a:avLst>
              <a:gd name="adj" fmla="val 2917"/>
            </a:avLst>
          </a:prstGeom>
          <a:solidFill>
            <a:schemeClr val="accent2"/>
          </a:solidFill>
          <a:ln>
            <a:noFill/>
          </a:ln>
          <a:effectLst>
            <a:outerShdw blurRad="660400" dist="1905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F1F187C7-A309-4404-B30B-94C8366BA268}"/>
              </a:ext>
            </a:extLst>
          </p:cNvPr>
          <p:cNvSpPr/>
          <p:nvPr/>
        </p:nvSpPr>
        <p:spPr>
          <a:xfrm>
            <a:off x="7884157" y="3872848"/>
            <a:ext cx="3420459" cy="2187996"/>
          </a:xfrm>
          <a:prstGeom prst="roundRect">
            <a:avLst>
              <a:gd name="adj" fmla="val 2917"/>
            </a:avLst>
          </a:prstGeom>
          <a:solidFill>
            <a:schemeClr val="bg1"/>
          </a:solidFill>
          <a:ln>
            <a:noFill/>
          </a:ln>
          <a:effectLst>
            <a:outerShdw blurRad="660400" dist="1905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11">
            <a:extLst>
              <a:ext uri="{FF2B5EF4-FFF2-40B4-BE49-F238E27FC236}">
                <a16:creationId xmlns:a16="http://schemas.microsoft.com/office/drawing/2014/main" id="{256F84D4-6410-4320-9FCB-4C06AD70A461}"/>
              </a:ext>
            </a:extLst>
          </p:cNvPr>
          <p:cNvSpPr/>
          <p:nvPr/>
        </p:nvSpPr>
        <p:spPr>
          <a:xfrm>
            <a:off x="742240" y="4923843"/>
            <a:ext cx="6991417" cy="1137001"/>
          </a:xfrm>
          <a:prstGeom prst="roundRect">
            <a:avLst>
              <a:gd name="adj" fmla="val 2917"/>
            </a:avLst>
          </a:prstGeom>
          <a:solidFill>
            <a:schemeClr val="bg1"/>
          </a:solidFill>
          <a:ln>
            <a:noFill/>
          </a:ln>
          <a:effectLst>
            <a:outerShdw blurRad="660400" dist="1905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162DF5B-CFC1-4738-9AF9-8ABAB7A2E568}"/>
              </a:ext>
            </a:extLst>
          </p:cNvPr>
          <p:cNvGraphicFramePr/>
          <p:nvPr/>
        </p:nvGraphicFramePr>
        <p:xfrm>
          <a:off x="2884541" y="2059797"/>
          <a:ext cx="2905379" cy="24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A5DC2C5-CB8C-43CF-B6E3-B4A873DC6646}"/>
              </a:ext>
            </a:extLst>
          </p:cNvPr>
          <p:cNvSpPr txBox="1"/>
          <p:nvPr/>
        </p:nvSpPr>
        <p:spPr>
          <a:xfrm>
            <a:off x="2810640" y="1647249"/>
            <a:ext cx="2467229" cy="357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cs typeface="Segoe UI Light" panose="020B0502040204020203" pitchFamily="34" charset="0"/>
              </a:rPr>
              <a:t>Budget by Employee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5F3AE9E-F03C-412F-B597-54EB021C1FB4}"/>
              </a:ext>
            </a:extLst>
          </p:cNvPr>
          <p:cNvGrpSpPr/>
          <p:nvPr/>
        </p:nvGrpSpPr>
        <p:grpSpPr>
          <a:xfrm>
            <a:off x="7109140" y="1749809"/>
            <a:ext cx="407652" cy="129967"/>
            <a:chOff x="6006909" y="900696"/>
            <a:chExt cx="407652" cy="135244"/>
          </a:xfrm>
          <a:solidFill>
            <a:schemeClr val="bg1"/>
          </a:solidFill>
        </p:grpSpPr>
        <p:sp>
          <p:nvSpPr>
            <p:cNvPr id="10" name="Freeform 4561">
              <a:extLst>
                <a:ext uri="{FF2B5EF4-FFF2-40B4-BE49-F238E27FC236}">
                  <a16:creationId xmlns:a16="http://schemas.microsoft.com/office/drawing/2014/main" id="{B1130A04-4436-41A7-8465-AEF98959F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3461" y="900696"/>
              <a:ext cx="151100" cy="135244"/>
            </a:xfrm>
            <a:custGeom>
              <a:avLst/>
              <a:gdLst>
                <a:gd name="T0" fmla="*/ 122 w 218"/>
                <a:gd name="T1" fmla="*/ 1 h 195"/>
                <a:gd name="T2" fmla="*/ 116 w 218"/>
                <a:gd name="T3" fmla="*/ 1 h 195"/>
                <a:gd name="T4" fmla="*/ 116 w 218"/>
                <a:gd name="T5" fmla="*/ 7 h 195"/>
                <a:gd name="T6" fmla="*/ 203 w 218"/>
                <a:gd name="T7" fmla="*/ 94 h 195"/>
                <a:gd name="T8" fmla="*/ 4 w 218"/>
                <a:gd name="T9" fmla="*/ 94 h 195"/>
                <a:gd name="T10" fmla="*/ 0 w 218"/>
                <a:gd name="T11" fmla="*/ 98 h 195"/>
                <a:gd name="T12" fmla="*/ 4 w 218"/>
                <a:gd name="T13" fmla="*/ 102 h 195"/>
                <a:gd name="T14" fmla="*/ 203 w 218"/>
                <a:gd name="T15" fmla="*/ 102 h 195"/>
                <a:gd name="T16" fmla="*/ 116 w 218"/>
                <a:gd name="T17" fmla="*/ 188 h 195"/>
                <a:gd name="T18" fmla="*/ 116 w 218"/>
                <a:gd name="T19" fmla="*/ 194 h 195"/>
                <a:gd name="T20" fmla="*/ 119 w 218"/>
                <a:gd name="T21" fmla="*/ 195 h 195"/>
                <a:gd name="T22" fmla="*/ 122 w 218"/>
                <a:gd name="T23" fmla="*/ 194 h 195"/>
                <a:gd name="T24" fmla="*/ 218 w 218"/>
                <a:gd name="T25" fmla="*/ 98 h 195"/>
                <a:gd name="T26" fmla="*/ 122 w 218"/>
                <a:gd name="T27" fmla="*/ 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122" y="1"/>
                  </a:moveTo>
                  <a:cubicBezTo>
                    <a:pt x="120" y="0"/>
                    <a:pt x="118" y="0"/>
                    <a:pt x="116" y="1"/>
                  </a:cubicBezTo>
                  <a:cubicBezTo>
                    <a:pt x="114" y="3"/>
                    <a:pt x="114" y="5"/>
                    <a:pt x="116" y="7"/>
                  </a:cubicBezTo>
                  <a:cubicBezTo>
                    <a:pt x="203" y="94"/>
                    <a:pt x="203" y="94"/>
                    <a:pt x="203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2" y="94"/>
                    <a:pt x="0" y="95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116" y="188"/>
                    <a:pt x="116" y="188"/>
                    <a:pt x="116" y="188"/>
                  </a:cubicBezTo>
                  <a:cubicBezTo>
                    <a:pt x="114" y="190"/>
                    <a:pt x="114" y="192"/>
                    <a:pt x="116" y="194"/>
                  </a:cubicBezTo>
                  <a:cubicBezTo>
                    <a:pt x="117" y="195"/>
                    <a:pt x="118" y="195"/>
                    <a:pt x="119" y="195"/>
                  </a:cubicBezTo>
                  <a:cubicBezTo>
                    <a:pt x="120" y="195"/>
                    <a:pt x="121" y="195"/>
                    <a:pt x="122" y="194"/>
                  </a:cubicBezTo>
                  <a:cubicBezTo>
                    <a:pt x="218" y="98"/>
                    <a:pt x="218" y="98"/>
                    <a:pt x="218" y="98"/>
                  </a:cubicBezTo>
                  <a:lnTo>
                    <a:pt x="122" y="1"/>
                  </a:lnTo>
                  <a:close/>
                </a:path>
              </a:pathLst>
            </a:custGeom>
            <a:grpFill/>
            <a:ln w="63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Freeform 4561">
              <a:extLst>
                <a:ext uri="{FF2B5EF4-FFF2-40B4-BE49-F238E27FC236}">
                  <a16:creationId xmlns:a16="http://schemas.microsoft.com/office/drawing/2014/main" id="{97D40111-D369-41F2-A707-A5993636959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06909" y="900696"/>
              <a:ext cx="151100" cy="135244"/>
            </a:xfrm>
            <a:custGeom>
              <a:avLst/>
              <a:gdLst>
                <a:gd name="T0" fmla="*/ 122 w 218"/>
                <a:gd name="T1" fmla="*/ 1 h 195"/>
                <a:gd name="T2" fmla="*/ 116 w 218"/>
                <a:gd name="T3" fmla="*/ 1 h 195"/>
                <a:gd name="T4" fmla="*/ 116 w 218"/>
                <a:gd name="T5" fmla="*/ 7 h 195"/>
                <a:gd name="T6" fmla="*/ 203 w 218"/>
                <a:gd name="T7" fmla="*/ 94 h 195"/>
                <a:gd name="T8" fmla="*/ 4 w 218"/>
                <a:gd name="T9" fmla="*/ 94 h 195"/>
                <a:gd name="T10" fmla="*/ 0 w 218"/>
                <a:gd name="T11" fmla="*/ 98 h 195"/>
                <a:gd name="T12" fmla="*/ 4 w 218"/>
                <a:gd name="T13" fmla="*/ 102 h 195"/>
                <a:gd name="T14" fmla="*/ 203 w 218"/>
                <a:gd name="T15" fmla="*/ 102 h 195"/>
                <a:gd name="T16" fmla="*/ 116 w 218"/>
                <a:gd name="T17" fmla="*/ 188 h 195"/>
                <a:gd name="T18" fmla="*/ 116 w 218"/>
                <a:gd name="T19" fmla="*/ 194 h 195"/>
                <a:gd name="T20" fmla="*/ 119 w 218"/>
                <a:gd name="T21" fmla="*/ 195 h 195"/>
                <a:gd name="T22" fmla="*/ 122 w 218"/>
                <a:gd name="T23" fmla="*/ 194 h 195"/>
                <a:gd name="T24" fmla="*/ 218 w 218"/>
                <a:gd name="T25" fmla="*/ 98 h 195"/>
                <a:gd name="T26" fmla="*/ 122 w 218"/>
                <a:gd name="T27" fmla="*/ 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122" y="1"/>
                  </a:moveTo>
                  <a:cubicBezTo>
                    <a:pt x="120" y="0"/>
                    <a:pt x="118" y="0"/>
                    <a:pt x="116" y="1"/>
                  </a:cubicBezTo>
                  <a:cubicBezTo>
                    <a:pt x="114" y="3"/>
                    <a:pt x="114" y="5"/>
                    <a:pt x="116" y="7"/>
                  </a:cubicBezTo>
                  <a:cubicBezTo>
                    <a:pt x="203" y="94"/>
                    <a:pt x="203" y="94"/>
                    <a:pt x="203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2" y="94"/>
                    <a:pt x="0" y="95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116" y="188"/>
                    <a:pt x="116" y="188"/>
                    <a:pt x="116" y="188"/>
                  </a:cubicBezTo>
                  <a:cubicBezTo>
                    <a:pt x="114" y="190"/>
                    <a:pt x="114" y="192"/>
                    <a:pt x="116" y="194"/>
                  </a:cubicBezTo>
                  <a:cubicBezTo>
                    <a:pt x="117" y="195"/>
                    <a:pt x="118" y="195"/>
                    <a:pt x="119" y="195"/>
                  </a:cubicBezTo>
                  <a:cubicBezTo>
                    <a:pt x="120" y="195"/>
                    <a:pt x="121" y="195"/>
                    <a:pt x="122" y="194"/>
                  </a:cubicBezTo>
                  <a:cubicBezTo>
                    <a:pt x="218" y="98"/>
                    <a:pt x="218" y="98"/>
                    <a:pt x="218" y="98"/>
                  </a:cubicBezTo>
                  <a:lnTo>
                    <a:pt x="122" y="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alpha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E94A926-5B51-4622-9F43-84E5E25ECDFC}"/>
              </a:ext>
            </a:extLst>
          </p:cNvPr>
          <p:cNvSpPr txBox="1"/>
          <p:nvPr/>
        </p:nvSpPr>
        <p:spPr>
          <a:xfrm>
            <a:off x="6137755" y="2202065"/>
            <a:ext cx="838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320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B443B3-DE6F-40C1-BD97-29A5616F8194}"/>
              </a:ext>
            </a:extLst>
          </p:cNvPr>
          <p:cNvSpPr txBox="1"/>
          <p:nvPr/>
        </p:nvSpPr>
        <p:spPr>
          <a:xfrm>
            <a:off x="6137755" y="3399863"/>
            <a:ext cx="838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1450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69187D-ACD8-4CAF-AFF7-AA599F8B906B}"/>
              </a:ext>
            </a:extLst>
          </p:cNvPr>
          <p:cNvCxnSpPr>
            <a:cxnSpLocks/>
          </p:cNvCxnSpPr>
          <p:nvPr/>
        </p:nvCxnSpPr>
        <p:spPr>
          <a:xfrm>
            <a:off x="6096000" y="3209818"/>
            <a:ext cx="1183864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57321BC-F77A-4CD6-B942-0D66D857886C}"/>
              </a:ext>
            </a:extLst>
          </p:cNvPr>
          <p:cNvSpPr txBox="1"/>
          <p:nvPr/>
        </p:nvSpPr>
        <p:spPr>
          <a:xfrm>
            <a:off x="8153179" y="1647490"/>
            <a:ext cx="820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42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5BC67F-0DA1-4E2F-9A3C-F391FAED2E2E}"/>
              </a:ext>
            </a:extLst>
          </p:cNvPr>
          <p:cNvSpPr txBox="1"/>
          <p:nvPr/>
        </p:nvSpPr>
        <p:spPr>
          <a:xfrm>
            <a:off x="8153179" y="2339898"/>
            <a:ext cx="820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78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A6CFEE-A357-41C4-8A06-1D397B0BA302}"/>
              </a:ext>
            </a:extLst>
          </p:cNvPr>
          <p:cNvSpPr txBox="1"/>
          <p:nvPr/>
        </p:nvSpPr>
        <p:spPr>
          <a:xfrm>
            <a:off x="8153179" y="3032308"/>
            <a:ext cx="820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68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2679A08-F515-489B-9E0D-0A18D53382AE}"/>
              </a:ext>
            </a:extLst>
          </p:cNvPr>
          <p:cNvCxnSpPr>
            <a:cxnSpLocks/>
          </p:cNvCxnSpPr>
          <p:nvPr/>
        </p:nvCxnSpPr>
        <p:spPr>
          <a:xfrm>
            <a:off x="8164932" y="2274673"/>
            <a:ext cx="284010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FD2D906-1C51-4646-B75D-00BF70978A79}"/>
              </a:ext>
            </a:extLst>
          </p:cNvPr>
          <p:cNvCxnSpPr>
            <a:cxnSpLocks/>
          </p:cNvCxnSpPr>
          <p:nvPr/>
        </p:nvCxnSpPr>
        <p:spPr>
          <a:xfrm>
            <a:off x="8164932" y="2967081"/>
            <a:ext cx="284010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615E85EE-0580-47C9-9526-A6E72775D1FB}"/>
              </a:ext>
            </a:extLst>
          </p:cNvPr>
          <p:cNvGraphicFramePr/>
          <p:nvPr/>
        </p:nvGraphicFramePr>
        <p:xfrm>
          <a:off x="8102362" y="4394533"/>
          <a:ext cx="2984048" cy="156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52206F7-24CA-4610-9960-798A57297051}"/>
              </a:ext>
            </a:extLst>
          </p:cNvPr>
          <p:cNvCxnSpPr>
            <a:cxnSpLocks/>
          </p:cNvCxnSpPr>
          <p:nvPr/>
        </p:nvCxnSpPr>
        <p:spPr>
          <a:xfrm>
            <a:off x="1007347" y="3131932"/>
            <a:ext cx="118386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05FF536-3EF9-4E05-BBA8-1D7ADFE301AF}"/>
              </a:ext>
            </a:extLst>
          </p:cNvPr>
          <p:cNvGrpSpPr/>
          <p:nvPr/>
        </p:nvGrpSpPr>
        <p:grpSpPr>
          <a:xfrm>
            <a:off x="10678758" y="4153332"/>
            <a:ext cx="407652" cy="129967"/>
            <a:chOff x="6006909" y="900696"/>
            <a:chExt cx="407652" cy="135244"/>
          </a:xfrm>
          <a:solidFill>
            <a:schemeClr val="bg2">
              <a:lumMod val="50000"/>
            </a:schemeClr>
          </a:solidFill>
        </p:grpSpPr>
        <p:sp>
          <p:nvSpPr>
            <p:cNvPr id="45" name="Freeform 4561">
              <a:extLst>
                <a:ext uri="{FF2B5EF4-FFF2-40B4-BE49-F238E27FC236}">
                  <a16:creationId xmlns:a16="http://schemas.microsoft.com/office/drawing/2014/main" id="{5A918E13-E33C-4029-9FFA-9705E236D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3461" y="900696"/>
              <a:ext cx="151100" cy="135244"/>
            </a:xfrm>
            <a:custGeom>
              <a:avLst/>
              <a:gdLst>
                <a:gd name="T0" fmla="*/ 122 w 218"/>
                <a:gd name="T1" fmla="*/ 1 h 195"/>
                <a:gd name="T2" fmla="*/ 116 w 218"/>
                <a:gd name="T3" fmla="*/ 1 h 195"/>
                <a:gd name="T4" fmla="*/ 116 w 218"/>
                <a:gd name="T5" fmla="*/ 7 h 195"/>
                <a:gd name="T6" fmla="*/ 203 w 218"/>
                <a:gd name="T7" fmla="*/ 94 h 195"/>
                <a:gd name="T8" fmla="*/ 4 w 218"/>
                <a:gd name="T9" fmla="*/ 94 h 195"/>
                <a:gd name="T10" fmla="*/ 0 w 218"/>
                <a:gd name="T11" fmla="*/ 98 h 195"/>
                <a:gd name="T12" fmla="*/ 4 w 218"/>
                <a:gd name="T13" fmla="*/ 102 h 195"/>
                <a:gd name="T14" fmla="*/ 203 w 218"/>
                <a:gd name="T15" fmla="*/ 102 h 195"/>
                <a:gd name="T16" fmla="*/ 116 w 218"/>
                <a:gd name="T17" fmla="*/ 188 h 195"/>
                <a:gd name="T18" fmla="*/ 116 w 218"/>
                <a:gd name="T19" fmla="*/ 194 h 195"/>
                <a:gd name="T20" fmla="*/ 119 w 218"/>
                <a:gd name="T21" fmla="*/ 195 h 195"/>
                <a:gd name="T22" fmla="*/ 122 w 218"/>
                <a:gd name="T23" fmla="*/ 194 h 195"/>
                <a:gd name="T24" fmla="*/ 218 w 218"/>
                <a:gd name="T25" fmla="*/ 98 h 195"/>
                <a:gd name="T26" fmla="*/ 122 w 218"/>
                <a:gd name="T27" fmla="*/ 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122" y="1"/>
                  </a:moveTo>
                  <a:cubicBezTo>
                    <a:pt x="120" y="0"/>
                    <a:pt x="118" y="0"/>
                    <a:pt x="116" y="1"/>
                  </a:cubicBezTo>
                  <a:cubicBezTo>
                    <a:pt x="114" y="3"/>
                    <a:pt x="114" y="5"/>
                    <a:pt x="116" y="7"/>
                  </a:cubicBezTo>
                  <a:cubicBezTo>
                    <a:pt x="203" y="94"/>
                    <a:pt x="203" y="94"/>
                    <a:pt x="203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2" y="94"/>
                    <a:pt x="0" y="95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116" y="188"/>
                    <a:pt x="116" y="188"/>
                    <a:pt x="116" y="188"/>
                  </a:cubicBezTo>
                  <a:cubicBezTo>
                    <a:pt x="114" y="190"/>
                    <a:pt x="114" y="192"/>
                    <a:pt x="116" y="194"/>
                  </a:cubicBezTo>
                  <a:cubicBezTo>
                    <a:pt x="117" y="195"/>
                    <a:pt x="118" y="195"/>
                    <a:pt x="119" y="195"/>
                  </a:cubicBezTo>
                  <a:cubicBezTo>
                    <a:pt x="120" y="195"/>
                    <a:pt x="121" y="195"/>
                    <a:pt x="122" y="194"/>
                  </a:cubicBezTo>
                  <a:cubicBezTo>
                    <a:pt x="218" y="98"/>
                    <a:pt x="218" y="98"/>
                    <a:pt x="218" y="98"/>
                  </a:cubicBezTo>
                  <a:lnTo>
                    <a:pt x="122" y="1"/>
                  </a:lnTo>
                  <a:close/>
                </a:path>
              </a:pathLst>
            </a:custGeom>
            <a:grpFill/>
            <a:ln w="63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Freeform 4561">
              <a:extLst>
                <a:ext uri="{FF2B5EF4-FFF2-40B4-BE49-F238E27FC236}">
                  <a16:creationId xmlns:a16="http://schemas.microsoft.com/office/drawing/2014/main" id="{E1042318-A46A-4F5B-9FB7-40B7416203E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06909" y="900696"/>
              <a:ext cx="151100" cy="135244"/>
            </a:xfrm>
            <a:custGeom>
              <a:avLst/>
              <a:gdLst>
                <a:gd name="T0" fmla="*/ 122 w 218"/>
                <a:gd name="T1" fmla="*/ 1 h 195"/>
                <a:gd name="T2" fmla="*/ 116 w 218"/>
                <a:gd name="T3" fmla="*/ 1 h 195"/>
                <a:gd name="T4" fmla="*/ 116 w 218"/>
                <a:gd name="T5" fmla="*/ 7 h 195"/>
                <a:gd name="T6" fmla="*/ 203 w 218"/>
                <a:gd name="T7" fmla="*/ 94 h 195"/>
                <a:gd name="T8" fmla="*/ 4 w 218"/>
                <a:gd name="T9" fmla="*/ 94 h 195"/>
                <a:gd name="T10" fmla="*/ 0 w 218"/>
                <a:gd name="T11" fmla="*/ 98 h 195"/>
                <a:gd name="T12" fmla="*/ 4 w 218"/>
                <a:gd name="T13" fmla="*/ 102 h 195"/>
                <a:gd name="T14" fmla="*/ 203 w 218"/>
                <a:gd name="T15" fmla="*/ 102 h 195"/>
                <a:gd name="T16" fmla="*/ 116 w 218"/>
                <a:gd name="T17" fmla="*/ 188 h 195"/>
                <a:gd name="T18" fmla="*/ 116 w 218"/>
                <a:gd name="T19" fmla="*/ 194 h 195"/>
                <a:gd name="T20" fmla="*/ 119 w 218"/>
                <a:gd name="T21" fmla="*/ 195 h 195"/>
                <a:gd name="T22" fmla="*/ 122 w 218"/>
                <a:gd name="T23" fmla="*/ 194 h 195"/>
                <a:gd name="T24" fmla="*/ 218 w 218"/>
                <a:gd name="T25" fmla="*/ 98 h 195"/>
                <a:gd name="T26" fmla="*/ 122 w 218"/>
                <a:gd name="T27" fmla="*/ 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122" y="1"/>
                  </a:moveTo>
                  <a:cubicBezTo>
                    <a:pt x="120" y="0"/>
                    <a:pt x="118" y="0"/>
                    <a:pt x="116" y="1"/>
                  </a:cubicBezTo>
                  <a:cubicBezTo>
                    <a:pt x="114" y="3"/>
                    <a:pt x="114" y="5"/>
                    <a:pt x="116" y="7"/>
                  </a:cubicBezTo>
                  <a:cubicBezTo>
                    <a:pt x="203" y="94"/>
                    <a:pt x="203" y="94"/>
                    <a:pt x="203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2" y="94"/>
                    <a:pt x="0" y="95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116" y="188"/>
                    <a:pt x="116" y="188"/>
                    <a:pt x="116" y="188"/>
                  </a:cubicBezTo>
                  <a:cubicBezTo>
                    <a:pt x="114" y="190"/>
                    <a:pt x="114" y="192"/>
                    <a:pt x="116" y="194"/>
                  </a:cubicBezTo>
                  <a:cubicBezTo>
                    <a:pt x="117" y="195"/>
                    <a:pt x="118" y="195"/>
                    <a:pt x="119" y="195"/>
                  </a:cubicBezTo>
                  <a:cubicBezTo>
                    <a:pt x="120" y="195"/>
                    <a:pt x="121" y="195"/>
                    <a:pt x="122" y="194"/>
                  </a:cubicBezTo>
                  <a:cubicBezTo>
                    <a:pt x="218" y="98"/>
                    <a:pt x="218" y="98"/>
                    <a:pt x="218" y="98"/>
                  </a:cubicBezTo>
                  <a:lnTo>
                    <a:pt x="122" y="1"/>
                  </a:lnTo>
                  <a:close/>
                </a:path>
              </a:pathLst>
            </a:custGeom>
            <a:grpFill/>
            <a:ln w="6350">
              <a:solidFill>
                <a:schemeClr val="bg1">
                  <a:alpha val="3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2F6E5C4-D0F7-40FF-BC05-877547D2A911}"/>
              </a:ext>
            </a:extLst>
          </p:cNvPr>
          <p:cNvCxnSpPr>
            <a:cxnSpLocks/>
          </p:cNvCxnSpPr>
          <p:nvPr/>
        </p:nvCxnSpPr>
        <p:spPr>
          <a:xfrm>
            <a:off x="1055393" y="5242342"/>
            <a:ext cx="6365110" cy="0"/>
          </a:xfrm>
          <a:prstGeom prst="line">
            <a:avLst/>
          </a:prstGeom>
          <a:ln w="92075" cap="rnd">
            <a:solidFill>
              <a:schemeClr val="bg1">
                <a:lumMod val="9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C40715A-AAFB-452E-8F5B-AD0917433765}"/>
              </a:ext>
            </a:extLst>
          </p:cNvPr>
          <p:cNvCxnSpPr>
            <a:cxnSpLocks/>
          </p:cNvCxnSpPr>
          <p:nvPr/>
        </p:nvCxnSpPr>
        <p:spPr>
          <a:xfrm>
            <a:off x="1055393" y="5242342"/>
            <a:ext cx="4450239" cy="0"/>
          </a:xfrm>
          <a:prstGeom prst="line">
            <a:avLst/>
          </a:prstGeom>
          <a:ln w="9207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5CBB63DE-CE95-46EC-8283-F0F20B586668}"/>
              </a:ext>
            </a:extLst>
          </p:cNvPr>
          <p:cNvSpPr/>
          <p:nvPr/>
        </p:nvSpPr>
        <p:spPr>
          <a:xfrm>
            <a:off x="1027411" y="5478728"/>
            <a:ext cx="301678" cy="2899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66700" dist="508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Freeform 56">
            <a:extLst>
              <a:ext uri="{FF2B5EF4-FFF2-40B4-BE49-F238E27FC236}">
                <a16:creationId xmlns:a16="http://schemas.microsoft.com/office/drawing/2014/main" id="{03FAA04A-5239-4BF2-99B7-E31F5225F812}"/>
              </a:ext>
            </a:extLst>
          </p:cNvPr>
          <p:cNvSpPr>
            <a:spLocks noEditPoints="1"/>
          </p:cNvSpPr>
          <p:nvPr/>
        </p:nvSpPr>
        <p:spPr bwMode="auto">
          <a:xfrm>
            <a:off x="1095567" y="5558580"/>
            <a:ext cx="166760" cy="140939"/>
          </a:xfrm>
          <a:custGeom>
            <a:avLst/>
            <a:gdLst>
              <a:gd name="T0" fmla="*/ 154 w 208"/>
              <a:gd name="T1" fmla="*/ 1 h 184"/>
              <a:gd name="T2" fmla="*/ 104 w 208"/>
              <a:gd name="T3" fmla="*/ 33 h 184"/>
              <a:gd name="T4" fmla="*/ 54 w 208"/>
              <a:gd name="T5" fmla="*/ 0 h 184"/>
              <a:gd name="T6" fmla="*/ 0 w 208"/>
              <a:gd name="T7" fmla="*/ 67 h 184"/>
              <a:gd name="T8" fmla="*/ 60 w 208"/>
              <a:gd name="T9" fmla="*/ 151 h 184"/>
              <a:gd name="T10" fmla="*/ 101 w 208"/>
              <a:gd name="T11" fmla="*/ 182 h 184"/>
              <a:gd name="T12" fmla="*/ 104 w 208"/>
              <a:gd name="T13" fmla="*/ 184 h 184"/>
              <a:gd name="T14" fmla="*/ 107 w 208"/>
              <a:gd name="T15" fmla="*/ 183 h 184"/>
              <a:gd name="T16" fmla="*/ 148 w 208"/>
              <a:gd name="T17" fmla="*/ 151 h 184"/>
              <a:gd name="T18" fmla="*/ 148 w 208"/>
              <a:gd name="T19" fmla="*/ 151 h 184"/>
              <a:gd name="T20" fmla="*/ 208 w 208"/>
              <a:gd name="T21" fmla="*/ 66 h 184"/>
              <a:gd name="T22" fmla="*/ 154 w 208"/>
              <a:gd name="T23" fmla="*/ 1 h 184"/>
              <a:gd name="T24" fmla="*/ 144 w 208"/>
              <a:gd name="T25" fmla="*/ 144 h 184"/>
              <a:gd name="T26" fmla="*/ 143 w 208"/>
              <a:gd name="T27" fmla="*/ 144 h 184"/>
              <a:gd name="T28" fmla="*/ 114 w 208"/>
              <a:gd name="T29" fmla="*/ 166 h 184"/>
              <a:gd name="T30" fmla="*/ 104 w 208"/>
              <a:gd name="T31" fmla="*/ 175 h 184"/>
              <a:gd name="T32" fmla="*/ 65 w 208"/>
              <a:gd name="T33" fmla="*/ 144 h 184"/>
              <a:gd name="T34" fmla="*/ 8 w 208"/>
              <a:gd name="T35" fmla="*/ 67 h 184"/>
              <a:gd name="T36" fmla="*/ 54 w 208"/>
              <a:gd name="T37" fmla="*/ 8 h 184"/>
              <a:gd name="T38" fmla="*/ 100 w 208"/>
              <a:gd name="T39" fmla="*/ 44 h 184"/>
              <a:gd name="T40" fmla="*/ 104 w 208"/>
              <a:gd name="T41" fmla="*/ 47 h 184"/>
              <a:gd name="T42" fmla="*/ 104 w 208"/>
              <a:gd name="T43" fmla="*/ 47 h 184"/>
              <a:gd name="T44" fmla="*/ 108 w 208"/>
              <a:gd name="T45" fmla="*/ 44 h 184"/>
              <a:gd name="T46" fmla="*/ 154 w 208"/>
              <a:gd name="T47" fmla="*/ 9 h 184"/>
              <a:gd name="T48" fmla="*/ 200 w 208"/>
              <a:gd name="T49" fmla="*/ 66 h 184"/>
              <a:gd name="T50" fmla="*/ 144 w 208"/>
              <a:gd name="T51" fmla="*/ 144 h 184"/>
              <a:gd name="T52" fmla="*/ 112 w 208"/>
              <a:gd name="T53" fmla="*/ 72 h 184"/>
              <a:gd name="T54" fmla="*/ 108 w 208"/>
              <a:gd name="T55" fmla="*/ 69 h 184"/>
              <a:gd name="T56" fmla="*/ 104 w 208"/>
              <a:gd name="T57" fmla="*/ 72 h 184"/>
              <a:gd name="T58" fmla="*/ 93 w 208"/>
              <a:gd name="T59" fmla="*/ 108 h 184"/>
              <a:gd name="T60" fmla="*/ 80 w 208"/>
              <a:gd name="T61" fmla="*/ 44 h 184"/>
              <a:gd name="T62" fmla="*/ 76 w 208"/>
              <a:gd name="T63" fmla="*/ 40 h 184"/>
              <a:gd name="T64" fmla="*/ 72 w 208"/>
              <a:gd name="T65" fmla="*/ 43 h 184"/>
              <a:gd name="T66" fmla="*/ 57 w 208"/>
              <a:gd name="T67" fmla="*/ 91 h 184"/>
              <a:gd name="T68" fmla="*/ 36 w 208"/>
              <a:gd name="T69" fmla="*/ 91 h 184"/>
              <a:gd name="T70" fmla="*/ 36 w 208"/>
              <a:gd name="T71" fmla="*/ 99 h 184"/>
              <a:gd name="T72" fmla="*/ 60 w 208"/>
              <a:gd name="T73" fmla="*/ 99 h 184"/>
              <a:gd name="T74" fmla="*/ 64 w 208"/>
              <a:gd name="T75" fmla="*/ 96 h 184"/>
              <a:gd name="T76" fmla="*/ 75 w 208"/>
              <a:gd name="T77" fmla="*/ 60 h 184"/>
              <a:gd name="T78" fmla="*/ 88 w 208"/>
              <a:gd name="T79" fmla="*/ 125 h 184"/>
              <a:gd name="T80" fmla="*/ 92 w 208"/>
              <a:gd name="T81" fmla="*/ 127 h 184"/>
              <a:gd name="T82" fmla="*/ 92 w 208"/>
              <a:gd name="T83" fmla="*/ 127 h 184"/>
              <a:gd name="T84" fmla="*/ 96 w 208"/>
              <a:gd name="T85" fmla="*/ 125 h 184"/>
              <a:gd name="T86" fmla="*/ 108 w 208"/>
              <a:gd name="T87" fmla="*/ 86 h 184"/>
              <a:gd name="T88" fmla="*/ 112 w 208"/>
              <a:gd name="T89" fmla="*/ 96 h 184"/>
              <a:gd name="T90" fmla="*/ 116 w 208"/>
              <a:gd name="T91" fmla="*/ 99 h 184"/>
              <a:gd name="T92" fmla="*/ 176 w 208"/>
              <a:gd name="T93" fmla="*/ 99 h 184"/>
              <a:gd name="T94" fmla="*/ 176 w 208"/>
              <a:gd name="T95" fmla="*/ 91 h 184"/>
              <a:gd name="T96" fmla="*/ 119 w 208"/>
              <a:gd name="T97" fmla="*/ 91 h 184"/>
              <a:gd name="T98" fmla="*/ 112 w 208"/>
              <a:gd name="T99" fmla="*/ 72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8" h="184">
                <a:moveTo>
                  <a:pt x="154" y="1"/>
                </a:moveTo>
                <a:cubicBezTo>
                  <a:pt x="134" y="1"/>
                  <a:pt x="115" y="13"/>
                  <a:pt x="104" y="33"/>
                </a:cubicBezTo>
                <a:cubicBezTo>
                  <a:pt x="93" y="12"/>
                  <a:pt x="74" y="0"/>
                  <a:pt x="54" y="0"/>
                </a:cubicBezTo>
                <a:cubicBezTo>
                  <a:pt x="27" y="0"/>
                  <a:pt x="0" y="23"/>
                  <a:pt x="0" y="67"/>
                </a:cubicBezTo>
                <a:cubicBezTo>
                  <a:pt x="0" y="111"/>
                  <a:pt x="42" y="139"/>
                  <a:pt x="60" y="151"/>
                </a:cubicBezTo>
                <a:cubicBezTo>
                  <a:pt x="69" y="157"/>
                  <a:pt x="84" y="167"/>
                  <a:pt x="101" y="182"/>
                </a:cubicBezTo>
                <a:cubicBezTo>
                  <a:pt x="102" y="183"/>
                  <a:pt x="103" y="184"/>
                  <a:pt x="104" y="184"/>
                </a:cubicBezTo>
                <a:cubicBezTo>
                  <a:pt x="105" y="184"/>
                  <a:pt x="106" y="184"/>
                  <a:pt x="107" y="183"/>
                </a:cubicBezTo>
                <a:cubicBezTo>
                  <a:pt x="109" y="181"/>
                  <a:pt x="128" y="165"/>
                  <a:pt x="148" y="151"/>
                </a:cubicBezTo>
                <a:cubicBezTo>
                  <a:pt x="148" y="151"/>
                  <a:pt x="148" y="151"/>
                  <a:pt x="148" y="151"/>
                </a:cubicBezTo>
                <a:cubicBezTo>
                  <a:pt x="172" y="133"/>
                  <a:pt x="208" y="107"/>
                  <a:pt x="208" y="66"/>
                </a:cubicBezTo>
                <a:cubicBezTo>
                  <a:pt x="208" y="21"/>
                  <a:pt x="180" y="1"/>
                  <a:pt x="154" y="1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32" y="152"/>
                  <a:pt x="121" y="161"/>
                  <a:pt x="114" y="166"/>
                </a:cubicBezTo>
                <a:cubicBezTo>
                  <a:pt x="110" y="170"/>
                  <a:pt x="106" y="173"/>
                  <a:pt x="104" y="175"/>
                </a:cubicBezTo>
                <a:cubicBezTo>
                  <a:pt x="88" y="160"/>
                  <a:pt x="74" y="150"/>
                  <a:pt x="65" y="144"/>
                </a:cubicBezTo>
                <a:cubicBezTo>
                  <a:pt x="37" y="125"/>
                  <a:pt x="8" y="102"/>
                  <a:pt x="8" y="67"/>
                </a:cubicBezTo>
                <a:cubicBezTo>
                  <a:pt x="8" y="26"/>
                  <a:pt x="32" y="8"/>
                  <a:pt x="54" y="8"/>
                </a:cubicBezTo>
                <a:cubicBezTo>
                  <a:pt x="73" y="8"/>
                  <a:pt x="91" y="22"/>
                  <a:pt x="100" y="44"/>
                </a:cubicBezTo>
                <a:cubicBezTo>
                  <a:pt x="101" y="46"/>
                  <a:pt x="102" y="47"/>
                  <a:pt x="104" y="47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106" y="47"/>
                  <a:pt x="107" y="46"/>
                  <a:pt x="108" y="44"/>
                </a:cubicBezTo>
                <a:cubicBezTo>
                  <a:pt x="117" y="22"/>
                  <a:pt x="135" y="9"/>
                  <a:pt x="154" y="9"/>
                </a:cubicBezTo>
                <a:cubicBezTo>
                  <a:pt x="176" y="9"/>
                  <a:pt x="200" y="27"/>
                  <a:pt x="200" y="66"/>
                </a:cubicBezTo>
                <a:cubicBezTo>
                  <a:pt x="200" y="103"/>
                  <a:pt x="166" y="128"/>
                  <a:pt x="144" y="144"/>
                </a:cubicBezTo>
                <a:close/>
                <a:moveTo>
                  <a:pt x="112" y="72"/>
                </a:moveTo>
                <a:cubicBezTo>
                  <a:pt x="111" y="70"/>
                  <a:pt x="110" y="69"/>
                  <a:pt x="108" y="69"/>
                </a:cubicBezTo>
                <a:cubicBezTo>
                  <a:pt x="106" y="69"/>
                  <a:pt x="105" y="70"/>
                  <a:pt x="104" y="72"/>
                </a:cubicBezTo>
                <a:cubicBezTo>
                  <a:pt x="93" y="108"/>
                  <a:pt x="93" y="108"/>
                  <a:pt x="93" y="108"/>
                </a:cubicBezTo>
                <a:cubicBezTo>
                  <a:pt x="80" y="44"/>
                  <a:pt x="80" y="44"/>
                  <a:pt x="80" y="44"/>
                </a:cubicBezTo>
                <a:cubicBezTo>
                  <a:pt x="80" y="42"/>
                  <a:pt x="78" y="41"/>
                  <a:pt x="76" y="40"/>
                </a:cubicBezTo>
                <a:cubicBezTo>
                  <a:pt x="75" y="40"/>
                  <a:pt x="73" y="42"/>
                  <a:pt x="72" y="43"/>
                </a:cubicBezTo>
                <a:cubicBezTo>
                  <a:pt x="57" y="91"/>
                  <a:pt x="57" y="91"/>
                  <a:pt x="57" y="91"/>
                </a:cubicBezTo>
                <a:cubicBezTo>
                  <a:pt x="36" y="91"/>
                  <a:pt x="36" y="91"/>
                  <a:pt x="36" y="91"/>
                </a:cubicBezTo>
                <a:cubicBezTo>
                  <a:pt x="36" y="99"/>
                  <a:pt x="36" y="99"/>
                  <a:pt x="36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2" y="99"/>
                  <a:pt x="63" y="98"/>
                  <a:pt x="64" y="96"/>
                </a:cubicBezTo>
                <a:cubicBezTo>
                  <a:pt x="75" y="60"/>
                  <a:pt x="75" y="60"/>
                  <a:pt x="75" y="6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9" y="126"/>
                  <a:pt x="90" y="127"/>
                  <a:pt x="92" y="127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4" y="127"/>
                  <a:pt x="95" y="127"/>
                  <a:pt x="96" y="125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13" y="98"/>
                  <a:pt x="114" y="99"/>
                  <a:pt x="116" y="99"/>
                </a:cubicBezTo>
                <a:cubicBezTo>
                  <a:pt x="176" y="99"/>
                  <a:pt x="176" y="99"/>
                  <a:pt x="176" y="99"/>
                </a:cubicBezTo>
                <a:cubicBezTo>
                  <a:pt x="176" y="91"/>
                  <a:pt x="176" y="91"/>
                  <a:pt x="176" y="91"/>
                </a:cubicBezTo>
                <a:cubicBezTo>
                  <a:pt x="119" y="91"/>
                  <a:pt x="119" y="91"/>
                  <a:pt x="119" y="91"/>
                </a:cubicBezTo>
                <a:lnTo>
                  <a:pt x="112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79538F2-C02E-45BD-9FF5-EA27E9B861A0}"/>
              </a:ext>
            </a:extLst>
          </p:cNvPr>
          <p:cNvSpPr/>
          <p:nvPr/>
        </p:nvSpPr>
        <p:spPr>
          <a:xfrm>
            <a:off x="3094460" y="5478728"/>
            <a:ext cx="301678" cy="2899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66700" dist="508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5" name="Freeform 22">
            <a:extLst>
              <a:ext uri="{FF2B5EF4-FFF2-40B4-BE49-F238E27FC236}">
                <a16:creationId xmlns:a16="http://schemas.microsoft.com/office/drawing/2014/main" id="{FF1C7BF6-E647-4BCF-AD2E-74517E05E9FA}"/>
              </a:ext>
            </a:extLst>
          </p:cNvPr>
          <p:cNvSpPr>
            <a:spLocks noEditPoints="1"/>
          </p:cNvSpPr>
          <p:nvPr/>
        </p:nvSpPr>
        <p:spPr bwMode="auto">
          <a:xfrm>
            <a:off x="3172943" y="5537310"/>
            <a:ext cx="148149" cy="156677"/>
          </a:xfrm>
          <a:custGeom>
            <a:avLst/>
            <a:gdLst>
              <a:gd name="T0" fmla="*/ 78 w 185"/>
              <a:gd name="T1" fmla="*/ 196 h 204"/>
              <a:gd name="T2" fmla="*/ 8 w 185"/>
              <a:gd name="T3" fmla="*/ 126 h 204"/>
              <a:gd name="T4" fmla="*/ 42 w 185"/>
              <a:gd name="T5" fmla="*/ 66 h 204"/>
              <a:gd name="T6" fmla="*/ 38 w 185"/>
              <a:gd name="T7" fmla="*/ 59 h 204"/>
              <a:gd name="T8" fmla="*/ 0 w 185"/>
              <a:gd name="T9" fmla="*/ 126 h 204"/>
              <a:gd name="T10" fmla="*/ 78 w 185"/>
              <a:gd name="T11" fmla="*/ 204 h 204"/>
              <a:gd name="T12" fmla="*/ 136 w 185"/>
              <a:gd name="T13" fmla="*/ 179 h 204"/>
              <a:gd name="T14" fmla="*/ 130 w 185"/>
              <a:gd name="T15" fmla="*/ 173 h 204"/>
              <a:gd name="T16" fmla="*/ 78 w 185"/>
              <a:gd name="T17" fmla="*/ 196 h 204"/>
              <a:gd name="T18" fmla="*/ 179 w 185"/>
              <a:gd name="T19" fmla="*/ 151 h 204"/>
              <a:gd name="T20" fmla="*/ 158 w 185"/>
              <a:gd name="T21" fmla="*/ 172 h 204"/>
              <a:gd name="T22" fmla="*/ 110 w 185"/>
              <a:gd name="T23" fmla="*/ 124 h 204"/>
              <a:gd name="T24" fmla="*/ 68 w 185"/>
              <a:gd name="T25" fmla="*/ 124 h 204"/>
              <a:gd name="T26" fmla="*/ 68 w 185"/>
              <a:gd name="T27" fmla="*/ 88 h 204"/>
              <a:gd name="T28" fmla="*/ 112 w 185"/>
              <a:gd name="T29" fmla="*/ 88 h 204"/>
              <a:gd name="T30" fmla="*/ 112 w 185"/>
              <a:gd name="T31" fmla="*/ 80 h 204"/>
              <a:gd name="T32" fmla="*/ 68 w 185"/>
              <a:gd name="T33" fmla="*/ 80 h 204"/>
              <a:gd name="T34" fmla="*/ 68 w 185"/>
              <a:gd name="T35" fmla="*/ 56 h 204"/>
              <a:gd name="T36" fmla="*/ 92 w 185"/>
              <a:gd name="T37" fmla="*/ 28 h 204"/>
              <a:gd name="T38" fmla="*/ 64 w 185"/>
              <a:gd name="T39" fmla="*/ 0 h 204"/>
              <a:gd name="T40" fmla="*/ 36 w 185"/>
              <a:gd name="T41" fmla="*/ 28 h 204"/>
              <a:gd name="T42" fmla="*/ 60 w 185"/>
              <a:gd name="T43" fmla="*/ 56 h 204"/>
              <a:gd name="T44" fmla="*/ 60 w 185"/>
              <a:gd name="T45" fmla="*/ 132 h 204"/>
              <a:gd name="T46" fmla="*/ 107 w 185"/>
              <a:gd name="T47" fmla="*/ 132 h 204"/>
              <a:gd name="T48" fmla="*/ 158 w 185"/>
              <a:gd name="T49" fmla="*/ 184 h 204"/>
              <a:gd name="T50" fmla="*/ 185 w 185"/>
              <a:gd name="T51" fmla="*/ 157 h 204"/>
              <a:gd name="T52" fmla="*/ 179 w 185"/>
              <a:gd name="T53" fmla="*/ 151 h 204"/>
              <a:gd name="T54" fmla="*/ 44 w 185"/>
              <a:gd name="T55" fmla="*/ 28 h 204"/>
              <a:gd name="T56" fmla="*/ 64 w 185"/>
              <a:gd name="T57" fmla="*/ 8 h 204"/>
              <a:gd name="T58" fmla="*/ 84 w 185"/>
              <a:gd name="T59" fmla="*/ 28 h 204"/>
              <a:gd name="T60" fmla="*/ 64 w 185"/>
              <a:gd name="T61" fmla="*/ 48 h 204"/>
              <a:gd name="T62" fmla="*/ 44 w 185"/>
              <a:gd name="T63" fmla="*/ 2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5" h="204">
                <a:moveTo>
                  <a:pt x="78" y="196"/>
                </a:moveTo>
                <a:cubicBezTo>
                  <a:pt x="40" y="196"/>
                  <a:pt x="8" y="165"/>
                  <a:pt x="8" y="126"/>
                </a:cubicBezTo>
                <a:cubicBezTo>
                  <a:pt x="8" y="101"/>
                  <a:pt x="21" y="79"/>
                  <a:pt x="42" y="66"/>
                </a:cubicBezTo>
                <a:cubicBezTo>
                  <a:pt x="38" y="59"/>
                  <a:pt x="38" y="59"/>
                  <a:pt x="38" y="59"/>
                </a:cubicBezTo>
                <a:cubicBezTo>
                  <a:pt x="15" y="73"/>
                  <a:pt x="0" y="99"/>
                  <a:pt x="0" y="126"/>
                </a:cubicBezTo>
                <a:cubicBezTo>
                  <a:pt x="0" y="169"/>
                  <a:pt x="35" y="204"/>
                  <a:pt x="78" y="204"/>
                </a:cubicBezTo>
                <a:cubicBezTo>
                  <a:pt x="100" y="204"/>
                  <a:pt x="121" y="195"/>
                  <a:pt x="136" y="179"/>
                </a:cubicBezTo>
                <a:cubicBezTo>
                  <a:pt x="130" y="173"/>
                  <a:pt x="130" y="173"/>
                  <a:pt x="130" y="173"/>
                </a:cubicBezTo>
                <a:cubicBezTo>
                  <a:pt x="117" y="188"/>
                  <a:pt x="98" y="196"/>
                  <a:pt x="78" y="196"/>
                </a:cubicBezTo>
                <a:close/>
                <a:moveTo>
                  <a:pt x="179" y="151"/>
                </a:moveTo>
                <a:cubicBezTo>
                  <a:pt x="158" y="172"/>
                  <a:pt x="158" y="172"/>
                  <a:pt x="158" y="172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68" y="124"/>
                  <a:pt x="68" y="124"/>
                  <a:pt x="68" y="124"/>
                </a:cubicBezTo>
                <a:cubicBezTo>
                  <a:pt x="68" y="88"/>
                  <a:pt x="68" y="88"/>
                  <a:pt x="68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68" y="80"/>
                  <a:pt x="68" y="80"/>
                  <a:pt x="68" y="80"/>
                </a:cubicBezTo>
                <a:cubicBezTo>
                  <a:pt x="68" y="56"/>
                  <a:pt x="68" y="56"/>
                  <a:pt x="68" y="56"/>
                </a:cubicBezTo>
                <a:cubicBezTo>
                  <a:pt x="82" y="54"/>
                  <a:pt x="92" y="42"/>
                  <a:pt x="92" y="28"/>
                </a:cubicBezTo>
                <a:cubicBezTo>
                  <a:pt x="92" y="13"/>
                  <a:pt x="80" y="0"/>
                  <a:pt x="64" y="0"/>
                </a:cubicBezTo>
                <a:cubicBezTo>
                  <a:pt x="49" y="0"/>
                  <a:pt x="36" y="13"/>
                  <a:pt x="36" y="28"/>
                </a:cubicBezTo>
                <a:cubicBezTo>
                  <a:pt x="36" y="42"/>
                  <a:pt x="47" y="54"/>
                  <a:pt x="60" y="56"/>
                </a:cubicBezTo>
                <a:cubicBezTo>
                  <a:pt x="60" y="132"/>
                  <a:pt x="60" y="132"/>
                  <a:pt x="60" y="132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58" y="184"/>
                  <a:pt x="158" y="184"/>
                  <a:pt x="158" y="184"/>
                </a:cubicBezTo>
                <a:cubicBezTo>
                  <a:pt x="185" y="157"/>
                  <a:pt x="185" y="157"/>
                  <a:pt x="185" y="157"/>
                </a:cubicBezTo>
                <a:lnTo>
                  <a:pt x="179" y="151"/>
                </a:lnTo>
                <a:close/>
                <a:moveTo>
                  <a:pt x="44" y="28"/>
                </a:moveTo>
                <a:cubicBezTo>
                  <a:pt x="44" y="17"/>
                  <a:pt x="53" y="8"/>
                  <a:pt x="64" y="8"/>
                </a:cubicBezTo>
                <a:cubicBezTo>
                  <a:pt x="75" y="8"/>
                  <a:pt x="84" y="17"/>
                  <a:pt x="84" y="28"/>
                </a:cubicBezTo>
                <a:cubicBezTo>
                  <a:pt x="84" y="39"/>
                  <a:pt x="75" y="48"/>
                  <a:pt x="64" y="48"/>
                </a:cubicBezTo>
                <a:cubicBezTo>
                  <a:pt x="53" y="48"/>
                  <a:pt x="44" y="39"/>
                  <a:pt x="44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6E757A-5BE4-4349-AE58-7E927A935CAA}"/>
              </a:ext>
            </a:extLst>
          </p:cNvPr>
          <p:cNvCxnSpPr>
            <a:cxnSpLocks/>
          </p:cNvCxnSpPr>
          <p:nvPr/>
        </p:nvCxnSpPr>
        <p:spPr>
          <a:xfrm flipV="1">
            <a:off x="2905853" y="5434322"/>
            <a:ext cx="0" cy="4012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BA658ED-8571-4543-B8B5-AE8695FCDD60}"/>
              </a:ext>
            </a:extLst>
          </p:cNvPr>
          <p:cNvCxnSpPr>
            <a:cxnSpLocks/>
          </p:cNvCxnSpPr>
          <p:nvPr/>
        </p:nvCxnSpPr>
        <p:spPr>
          <a:xfrm flipV="1">
            <a:off x="5111932" y="5434322"/>
            <a:ext cx="0" cy="4012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74B1D8D9-90AA-4795-86CC-77F9F1EA24D2}"/>
              </a:ext>
            </a:extLst>
          </p:cNvPr>
          <p:cNvSpPr txBox="1"/>
          <p:nvPr/>
        </p:nvSpPr>
        <p:spPr>
          <a:xfrm>
            <a:off x="6096000" y="2487419"/>
            <a:ext cx="1249389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F45D302-046B-46E6-87F8-7192327F2E8A}"/>
              </a:ext>
            </a:extLst>
          </p:cNvPr>
          <p:cNvSpPr txBox="1"/>
          <p:nvPr/>
        </p:nvSpPr>
        <p:spPr>
          <a:xfrm>
            <a:off x="6096000" y="3791149"/>
            <a:ext cx="1249389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D741C5-AFF5-4592-876C-F4A0ABB78A75}"/>
              </a:ext>
            </a:extLst>
          </p:cNvPr>
          <p:cNvSpPr txBox="1"/>
          <p:nvPr/>
        </p:nvSpPr>
        <p:spPr>
          <a:xfrm>
            <a:off x="1340810" y="5399309"/>
            <a:ext cx="1601580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3124039-5B9A-41CE-AEC7-8924A6222C0F}"/>
              </a:ext>
            </a:extLst>
          </p:cNvPr>
          <p:cNvSpPr txBox="1"/>
          <p:nvPr/>
        </p:nvSpPr>
        <p:spPr>
          <a:xfrm>
            <a:off x="3452030" y="5399309"/>
            <a:ext cx="2283276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C894D3F-8BF4-46E6-ADE0-94BFA9C33D96}"/>
              </a:ext>
            </a:extLst>
          </p:cNvPr>
          <p:cNvSpPr txBox="1"/>
          <p:nvPr/>
        </p:nvSpPr>
        <p:spPr>
          <a:xfrm>
            <a:off x="5639603" y="5399309"/>
            <a:ext cx="1620635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26D286F-83F0-4C8D-815A-6D50CDBFAB6F}"/>
              </a:ext>
            </a:extLst>
          </p:cNvPr>
          <p:cNvGrpSpPr/>
          <p:nvPr/>
        </p:nvGrpSpPr>
        <p:grpSpPr>
          <a:xfrm>
            <a:off x="5340203" y="5478728"/>
            <a:ext cx="301678" cy="289907"/>
            <a:chOff x="6273194" y="5478728"/>
            <a:chExt cx="301678" cy="289907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94D90181-6710-4FAD-9A90-E87492F96061}"/>
                </a:ext>
              </a:extLst>
            </p:cNvPr>
            <p:cNvSpPr/>
            <p:nvPr/>
          </p:nvSpPr>
          <p:spPr>
            <a:xfrm>
              <a:off x="6273194" y="5478728"/>
              <a:ext cx="301678" cy="289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66700" dist="508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id="{71EE97AE-1B10-49F0-8979-78CF78B1AE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2836" y="5549849"/>
              <a:ext cx="182394" cy="150236"/>
            </a:xfrm>
            <a:custGeom>
              <a:avLst/>
              <a:gdLst>
                <a:gd name="T0" fmla="*/ 156 w 228"/>
                <a:gd name="T1" fmla="*/ 84 h 196"/>
                <a:gd name="T2" fmla="*/ 143 w 228"/>
                <a:gd name="T3" fmla="*/ 84 h 196"/>
                <a:gd name="T4" fmla="*/ 128 w 228"/>
                <a:gd name="T5" fmla="*/ 3 h 196"/>
                <a:gd name="T6" fmla="*/ 124 w 228"/>
                <a:gd name="T7" fmla="*/ 0 h 196"/>
                <a:gd name="T8" fmla="*/ 120 w 228"/>
                <a:gd name="T9" fmla="*/ 3 h 196"/>
                <a:gd name="T10" fmla="*/ 99 w 228"/>
                <a:gd name="T11" fmla="*/ 169 h 196"/>
                <a:gd name="T12" fmla="*/ 72 w 228"/>
                <a:gd name="T13" fmla="*/ 47 h 196"/>
                <a:gd name="T14" fmla="*/ 68 w 228"/>
                <a:gd name="T15" fmla="*/ 44 h 196"/>
                <a:gd name="T16" fmla="*/ 64 w 228"/>
                <a:gd name="T17" fmla="*/ 47 h 196"/>
                <a:gd name="T18" fmla="*/ 43 w 228"/>
                <a:gd name="T19" fmla="*/ 126 h 196"/>
                <a:gd name="T20" fmla="*/ 28 w 228"/>
                <a:gd name="T21" fmla="*/ 83 h 196"/>
                <a:gd name="T22" fmla="*/ 24 w 228"/>
                <a:gd name="T23" fmla="*/ 80 h 196"/>
                <a:gd name="T24" fmla="*/ 4 w 228"/>
                <a:gd name="T25" fmla="*/ 80 h 196"/>
                <a:gd name="T26" fmla="*/ 0 w 228"/>
                <a:gd name="T27" fmla="*/ 84 h 196"/>
                <a:gd name="T28" fmla="*/ 4 w 228"/>
                <a:gd name="T29" fmla="*/ 88 h 196"/>
                <a:gd name="T30" fmla="*/ 21 w 228"/>
                <a:gd name="T31" fmla="*/ 88 h 196"/>
                <a:gd name="T32" fmla="*/ 40 w 228"/>
                <a:gd name="T33" fmla="*/ 141 h 196"/>
                <a:gd name="T34" fmla="*/ 44 w 228"/>
                <a:gd name="T35" fmla="*/ 144 h 196"/>
                <a:gd name="T36" fmla="*/ 48 w 228"/>
                <a:gd name="T37" fmla="*/ 141 h 196"/>
                <a:gd name="T38" fmla="*/ 68 w 228"/>
                <a:gd name="T39" fmla="*/ 65 h 196"/>
                <a:gd name="T40" fmla="*/ 96 w 228"/>
                <a:gd name="T41" fmla="*/ 193 h 196"/>
                <a:gd name="T42" fmla="*/ 100 w 228"/>
                <a:gd name="T43" fmla="*/ 196 h 196"/>
                <a:gd name="T44" fmla="*/ 100 w 228"/>
                <a:gd name="T45" fmla="*/ 196 h 196"/>
                <a:gd name="T46" fmla="*/ 104 w 228"/>
                <a:gd name="T47" fmla="*/ 193 h 196"/>
                <a:gd name="T48" fmla="*/ 125 w 228"/>
                <a:gd name="T49" fmla="*/ 29 h 196"/>
                <a:gd name="T50" fmla="*/ 136 w 228"/>
                <a:gd name="T51" fmla="*/ 89 h 196"/>
                <a:gd name="T52" fmla="*/ 140 w 228"/>
                <a:gd name="T53" fmla="*/ 92 h 196"/>
                <a:gd name="T54" fmla="*/ 156 w 228"/>
                <a:gd name="T55" fmla="*/ 92 h 196"/>
                <a:gd name="T56" fmla="*/ 160 w 228"/>
                <a:gd name="T57" fmla="*/ 88 h 196"/>
                <a:gd name="T58" fmla="*/ 156 w 228"/>
                <a:gd name="T59" fmla="*/ 84 h 196"/>
                <a:gd name="T60" fmla="*/ 196 w 228"/>
                <a:gd name="T61" fmla="*/ 84 h 196"/>
                <a:gd name="T62" fmla="*/ 176 w 228"/>
                <a:gd name="T63" fmla="*/ 84 h 196"/>
                <a:gd name="T64" fmla="*/ 172 w 228"/>
                <a:gd name="T65" fmla="*/ 88 h 196"/>
                <a:gd name="T66" fmla="*/ 176 w 228"/>
                <a:gd name="T67" fmla="*/ 92 h 196"/>
                <a:gd name="T68" fmla="*/ 196 w 228"/>
                <a:gd name="T69" fmla="*/ 92 h 196"/>
                <a:gd name="T70" fmla="*/ 200 w 228"/>
                <a:gd name="T71" fmla="*/ 88 h 196"/>
                <a:gd name="T72" fmla="*/ 196 w 228"/>
                <a:gd name="T73" fmla="*/ 84 h 196"/>
                <a:gd name="T74" fmla="*/ 224 w 228"/>
                <a:gd name="T75" fmla="*/ 84 h 196"/>
                <a:gd name="T76" fmla="*/ 212 w 228"/>
                <a:gd name="T77" fmla="*/ 84 h 196"/>
                <a:gd name="T78" fmla="*/ 208 w 228"/>
                <a:gd name="T79" fmla="*/ 88 h 196"/>
                <a:gd name="T80" fmla="*/ 212 w 228"/>
                <a:gd name="T81" fmla="*/ 92 h 196"/>
                <a:gd name="T82" fmla="*/ 224 w 228"/>
                <a:gd name="T83" fmla="*/ 92 h 196"/>
                <a:gd name="T84" fmla="*/ 228 w 228"/>
                <a:gd name="T85" fmla="*/ 88 h 196"/>
                <a:gd name="T86" fmla="*/ 224 w 228"/>
                <a:gd name="T87" fmla="*/ 8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8" h="196">
                  <a:moveTo>
                    <a:pt x="156" y="84"/>
                  </a:moveTo>
                  <a:cubicBezTo>
                    <a:pt x="143" y="84"/>
                    <a:pt x="143" y="84"/>
                    <a:pt x="143" y="84"/>
                  </a:cubicBezTo>
                  <a:cubicBezTo>
                    <a:pt x="128" y="3"/>
                    <a:pt x="128" y="3"/>
                    <a:pt x="128" y="3"/>
                  </a:cubicBezTo>
                  <a:cubicBezTo>
                    <a:pt x="128" y="1"/>
                    <a:pt x="126" y="0"/>
                    <a:pt x="124" y="0"/>
                  </a:cubicBezTo>
                  <a:cubicBezTo>
                    <a:pt x="122" y="0"/>
                    <a:pt x="120" y="2"/>
                    <a:pt x="120" y="3"/>
                  </a:cubicBezTo>
                  <a:cubicBezTo>
                    <a:pt x="99" y="169"/>
                    <a:pt x="99" y="169"/>
                    <a:pt x="99" y="169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2" y="45"/>
                    <a:pt x="70" y="44"/>
                    <a:pt x="68" y="44"/>
                  </a:cubicBezTo>
                  <a:cubicBezTo>
                    <a:pt x="66" y="44"/>
                    <a:pt x="65" y="45"/>
                    <a:pt x="64" y="47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1"/>
                    <a:pt x="26" y="80"/>
                    <a:pt x="2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2" y="80"/>
                    <a:pt x="0" y="82"/>
                    <a:pt x="0" y="84"/>
                  </a:cubicBezTo>
                  <a:cubicBezTo>
                    <a:pt x="0" y="86"/>
                    <a:pt x="2" y="88"/>
                    <a:pt x="4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1" y="143"/>
                    <a:pt x="42" y="144"/>
                    <a:pt x="44" y="144"/>
                  </a:cubicBezTo>
                  <a:cubicBezTo>
                    <a:pt x="46" y="144"/>
                    <a:pt x="47" y="143"/>
                    <a:pt x="48" y="141"/>
                  </a:cubicBezTo>
                  <a:cubicBezTo>
                    <a:pt x="68" y="65"/>
                    <a:pt x="68" y="65"/>
                    <a:pt x="68" y="65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5"/>
                    <a:pt x="98" y="196"/>
                    <a:pt x="100" y="196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02" y="196"/>
                    <a:pt x="104" y="194"/>
                    <a:pt x="104" y="19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36" y="89"/>
                    <a:pt x="136" y="89"/>
                    <a:pt x="136" y="89"/>
                  </a:cubicBezTo>
                  <a:cubicBezTo>
                    <a:pt x="136" y="91"/>
                    <a:pt x="138" y="92"/>
                    <a:pt x="140" y="92"/>
                  </a:cubicBezTo>
                  <a:cubicBezTo>
                    <a:pt x="156" y="92"/>
                    <a:pt x="156" y="92"/>
                    <a:pt x="156" y="92"/>
                  </a:cubicBezTo>
                  <a:cubicBezTo>
                    <a:pt x="158" y="92"/>
                    <a:pt x="160" y="90"/>
                    <a:pt x="160" y="88"/>
                  </a:cubicBezTo>
                  <a:cubicBezTo>
                    <a:pt x="160" y="86"/>
                    <a:pt x="158" y="84"/>
                    <a:pt x="156" y="84"/>
                  </a:cubicBezTo>
                  <a:close/>
                  <a:moveTo>
                    <a:pt x="196" y="84"/>
                  </a:moveTo>
                  <a:cubicBezTo>
                    <a:pt x="176" y="84"/>
                    <a:pt x="176" y="84"/>
                    <a:pt x="176" y="84"/>
                  </a:cubicBezTo>
                  <a:cubicBezTo>
                    <a:pt x="174" y="84"/>
                    <a:pt x="172" y="86"/>
                    <a:pt x="172" y="88"/>
                  </a:cubicBezTo>
                  <a:cubicBezTo>
                    <a:pt x="172" y="90"/>
                    <a:pt x="174" y="92"/>
                    <a:pt x="176" y="92"/>
                  </a:cubicBezTo>
                  <a:cubicBezTo>
                    <a:pt x="196" y="92"/>
                    <a:pt x="196" y="92"/>
                    <a:pt x="196" y="92"/>
                  </a:cubicBezTo>
                  <a:cubicBezTo>
                    <a:pt x="198" y="92"/>
                    <a:pt x="200" y="90"/>
                    <a:pt x="200" y="88"/>
                  </a:cubicBezTo>
                  <a:cubicBezTo>
                    <a:pt x="200" y="86"/>
                    <a:pt x="198" y="84"/>
                    <a:pt x="196" y="84"/>
                  </a:cubicBezTo>
                  <a:close/>
                  <a:moveTo>
                    <a:pt x="224" y="84"/>
                  </a:moveTo>
                  <a:cubicBezTo>
                    <a:pt x="212" y="84"/>
                    <a:pt x="212" y="84"/>
                    <a:pt x="212" y="84"/>
                  </a:cubicBezTo>
                  <a:cubicBezTo>
                    <a:pt x="210" y="84"/>
                    <a:pt x="208" y="86"/>
                    <a:pt x="208" y="88"/>
                  </a:cubicBezTo>
                  <a:cubicBezTo>
                    <a:pt x="208" y="90"/>
                    <a:pt x="210" y="92"/>
                    <a:pt x="212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6" y="92"/>
                    <a:pt x="228" y="90"/>
                    <a:pt x="228" y="88"/>
                  </a:cubicBezTo>
                  <a:cubicBezTo>
                    <a:pt x="228" y="86"/>
                    <a:pt x="226" y="84"/>
                    <a:pt x="224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1633B21-B056-4E4F-9A3D-2FC384D8A244}"/>
              </a:ext>
            </a:extLst>
          </p:cNvPr>
          <p:cNvSpPr txBox="1"/>
          <p:nvPr/>
        </p:nvSpPr>
        <p:spPr>
          <a:xfrm>
            <a:off x="8770730" y="1536256"/>
            <a:ext cx="2315680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consectetur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adipiscing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elit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87DEA11-68A9-4CED-B87C-C92119B94F32}"/>
              </a:ext>
            </a:extLst>
          </p:cNvPr>
          <p:cNvSpPr txBox="1"/>
          <p:nvPr/>
        </p:nvSpPr>
        <p:spPr>
          <a:xfrm>
            <a:off x="8770730" y="2266009"/>
            <a:ext cx="2315680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consectetur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adipiscing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elit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DB7076F-E492-483F-AE1C-57B452598AEE}"/>
              </a:ext>
            </a:extLst>
          </p:cNvPr>
          <p:cNvSpPr txBox="1"/>
          <p:nvPr/>
        </p:nvSpPr>
        <p:spPr>
          <a:xfrm>
            <a:off x="8770730" y="2995762"/>
            <a:ext cx="2315680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 sit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amet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consectetur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adipiscing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elit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,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965C027-32F9-4A1E-B50E-6AEDEE4F29DD}"/>
              </a:ext>
            </a:extLst>
          </p:cNvPr>
          <p:cNvSpPr txBox="1"/>
          <p:nvPr/>
        </p:nvSpPr>
        <p:spPr>
          <a:xfrm>
            <a:off x="848286" y="1749809"/>
            <a:ext cx="1642806" cy="1270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is simply dummy text of the printing and typesetting industry.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31C6380-AD60-47A3-8F99-C4CE36208B56}"/>
              </a:ext>
            </a:extLst>
          </p:cNvPr>
          <p:cNvSpPr/>
          <p:nvPr/>
        </p:nvSpPr>
        <p:spPr>
          <a:xfrm>
            <a:off x="1981715" y="452601"/>
            <a:ext cx="822857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Dashboard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F3F9274-F810-4D64-85C6-078CC955E993}"/>
              </a:ext>
            </a:extLst>
          </p:cNvPr>
          <p:cNvSpPr txBox="1"/>
          <p:nvPr/>
        </p:nvSpPr>
        <p:spPr>
          <a:xfrm>
            <a:off x="848286" y="3237449"/>
            <a:ext cx="1642806" cy="1270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2934077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9">
            <a:extLst>
              <a:ext uri="{FF2B5EF4-FFF2-40B4-BE49-F238E27FC236}">
                <a16:creationId xmlns:a16="http://schemas.microsoft.com/office/drawing/2014/main" id="{FC5159F0-4006-4F78-AF78-AD76EB85CAC5}"/>
              </a:ext>
            </a:extLst>
          </p:cNvPr>
          <p:cNvSpPr/>
          <p:nvPr/>
        </p:nvSpPr>
        <p:spPr>
          <a:xfrm>
            <a:off x="775065" y="5136077"/>
            <a:ext cx="1976962" cy="991064"/>
          </a:xfrm>
          <a:prstGeom prst="roundRect">
            <a:avLst>
              <a:gd name="adj" fmla="val 2571"/>
            </a:avLst>
          </a:prstGeom>
          <a:solidFill>
            <a:schemeClr val="accent1"/>
          </a:solidFill>
          <a:ln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109">
            <a:extLst>
              <a:ext uri="{FF2B5EF4-FFF2-40B4-BE49-F238E27FC236}">
                <a16:creationId xmlns:a16="http://schemas.microsoft.com/office/drawing/2014/main" id="{B5B933EA-0932-4322-86DC-E85D0E58B8AB}"/>
              </a:ext>
            </a:extLst>
          </p:cNvPr>
          <p:cNvSpPr/>
          <p:nvPr/>
        </p:nvSpPr>
        <p:spPr>
          <a:xfrm>
            <a:off x="2927154" y="5136077"/>
            <a:ext cx="1976962" cy="991064"/>
          </a:xfrm>
          <a:prstGeom prst="roundRect">
            <a:avLst>
              <a:gd name="adj" fmla="val 5134"/>
            </a:avLst>
          </a:prstGeom>
          <a:solidFill>
            <a:schemeClr val="accent2"/>
          </a:solidFill>
          <a:ln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109">
            <a:extLst>
              <a:ext uri="{FF2B5EF4-FFF2-40B4-BE49-F238E27FC236}">
                <a16:creationId xmlns:a16="http://schemas.microsoft.com/office/drawing/2014/main" id="{A7D5832E-F913-4BE6-B9AF-F5B31776CBC6}"/>
              </a:ext>
            </a:extLst>
          </p:cNvPr>
          <p:cNvSpPr/>
          <p:nvPr/>
        </p:nvSpPr>
        <p:spPr>
          <a:xfrm>
            <a:off x="5079243" y="5136077"/>
            <a:ext cx="1976962" cy="991064"/>
          </a:xfrm>
          <a:prstGeom prst="roundRect">
            <a:avLst>
              <a:gd name="adj" fmla="val 3853"/>
            </a:avLst>
          </a:prstGeom>
          <a:solidFill>
            <a:schemeClr val="accent3"/>
          </a:solidFill>
          <a:ln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109">
            <a:extLst>
              <a:ext uri="{FF2B5EF4-FFF2-40B4-BE49-F238E27FC236}">
                <a16:creationId xmlns:a16="http://schemas.microsoft.com/office/drawing/2014/main" id="{DD5BE6E7-D25B-41B0-83C5-5FA44A1952B2}"/>
              </a:ext>
            </a:extLst>
          </p:cNvPr>
          <p:cNvSpPr/>
          <p:nvPr/>
        </p:nvSpPr>
        <p:spPr>
          <a:xfrm>
            <a:off x="7231332" y="5136077"/>
            <a:ext cx="1976962" cy="991064"/>
          </a:xfrm>
          <a:prstGeom prst="roundRect">
            <a:avLst>
              <a:gd name="adj" fmla="val 2571"/>
            </a:avLst>
          </a:prstGeom>
          <a:solidFill>
            <a:schemeClr val="accent4"/>
          </a:solidFill>
          <a:ln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109">
            <a:extLst>
              <a:ext uri="{FF2B5EF4-FFF2-40B4-BE49-F238E27FC236}">
                <a16:creationId xmlns:a16="http://schemas.microsoft.com/office/drawing/2014/main" id="{89D0021E-E6E6-4B4B-92EE-3CF8F6017419}"/>
              </a:ext>
            </a:extLst>
          </p:cNvPr>
          <p:cNvSpPr/>
          <p:nvPr/>
        </p:nvSpPr>
        <p:spPr>
          <a:xfrm>
            <a:off x="9383422" y="5136077"/>
            <a:ext cx="1976962" cy="991064"/>
          </a:xfrm>
          <a:prstGeom prst="roundRect">
            <a:avLst>
              <a:gd name="adj" fmla="val 3852"/>
            </a:avLst>
          </a:prstGeom>
          <a:solidFill>
            <a:schemeClr val="accent5"/>
          </a:solidFill>
          <a:ln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109">
            <a:extLst>
              <a:ext uri="{FF2B5EF4-FFF2-40B4-BE49-F238E27FC236}">
                <a16:creationId xmlns:a16="http://schemas.microsoft.com/office/drawing/2014/main" id="{6766CE35-C2DF-4970-A957-277FCDBDBA84}"/>
              </a:ext>
            </a:extLst>
          </p:cNvPr>
          <p:cNvSpPr/>
          <p:nvPr/>
        </p:nvSpPr>
        <p:spPr>
          <a:xfrm>
            <a:off x="8339503" y="1702495"/>
            <a:ext cx="3054964" cy="2852547"/>
          </a:xfrm>
          <a:prstGeom prst="roundRect">
            <a:avLst>
              <a:gd name="adj" fmla="val 1911"/>
            </a:avLst>
          </a:prstGeom>
          <a:solidFill>
            <a:schemeClr val="accent1"/>
          </a:solidFill>
          <a:ln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3CFE7B-81A3-4EF2-A2F8-F3CFDBA8292E}"/>
              </a:ext>
            </a:extLst>
          </p:cNvPr>
          <p:cNvCxnSpPr>
            <a:cxnSpLocks/>
          </p:cNvCxnSpPr>
          <p:nvPr/>
        </p:nvCxnSpPr>
        <p:spPr>
          <a:xfrm>
            <a:off x="8512198" y="2264691"/>
            <a:ext cx="2709572" cy="0"/>
          </a:xfrm>
          <a:prstGeom prst="line">
            <a:avLst/>
          </a:prstGeom>
          <a:ln w="158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4ECA4E8-3CCA-4155-B038-4EFC8828046E}"/>
              </a:ext>
            </a:extLst>
          </p:cNvPr>
          <p:cNvSpPr txBox="1"/>
          <p:nvPr/>
        </p:nvSpPr>
        <p:spPr>
          <a:xfrm flipH="1">
            <a:off x="775065" y="4715761"/>
            <a:ext cx="1975104" cy="306467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/>
            <a:endParaRPr lang="id-ID" b="1" dirty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6BF114-AB1F-474C-BD8D-8720C40479B3}"/>
              </a:ext>
            </a:extLst>
          </p:cNvPr>
          <p:cNvSpPr txBox="1"/>
          <p:nvPr/>
        </p:nvSpPr>
        <p:spPr>
          <a:xfrm flipH="1">
            <a:off x="2927154" y="4715761"/>
            <a:ext cx="1975104" cy="306467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/>
            <a:endParaRPr lang="id-ID" b="1" dirty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3DD329-4E27-45B0-A2F0-6F77F102D29E}"/>
              </a:ext>
            </a:extLst>
          </p:cNvPr>
          <p:cNvSpPr txBox="1"/>
          <p:nvPr/>
        </p:nvSpPr>
        <p:spPr>
          <a:xfrm flipH="1">
            <a:off x="5079243" y="4715761"/>
            <a:ext cx="1975104" cy="306467"/>
          </a:xfrm>
          <a:prstGeom prst="round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/>
            <a:endParaRPr lang="id-ID" b="1" dirty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6CF361-A38D-4F9E-8194-5DFDDA3D02FD}"/>
              </a:ext>
            </a:extLst>
          </p:cNvPr>
          <p:cNvSpPr txBox="1"/>
          <p:nvPr/>
        </p:nvSpPr>
        <p:spPr>
          <a:xfrm flipH="1">
            <a:off x="7231332" y="4715761"/>
            <a:ext cx="1975104" cy="306467"/>
          </a:xfrm>
          <a:prstGeom prst="round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/>
            <a:endParaRPr lang="id-ID" b="1" dirty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33A1D5-CD8C-46E0-9D42-E90475400E55}"/>
              </a:ext>
            </a:extLst>
          </p:cNvPr>
          <p:cNvSpPr txBox="1"/>
          <p:nvPr/>
        </p:nvSpPr>
        <p:spPr>
          <a:xfrm flipH="1">
            <a:off x="9383422" y="4715761"/>
            <a:ext cx="1975104" cy="306467"/>
          </a:xfrm>
          <a:prstGeom prst="round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/>
            <a:endParaRPr lang="id-ID" b="1" dirty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B56E90-6936-4576-B568-B526D66EC01A}"/>
              </a:ext>
            </a:extLst>
          </p:cNvPr>
          <p:cNvSpPr txBox="1"/>
          <p:nvPr/>
        </p:nvSpPr>
        <p:spPr>
          <a:xfrm>
            <a:off x="1546699" y="5280329"/>
            <a:ext cx="91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50</a:t>
            </a:r>
            <a:r>
              <a:rPr lang="en-US" sz="2800" b="1" baseline="30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322A38-6ED7-4B2E-9B6C-AC311EB46F1E}"/>
              </a:ext>
            </a:extLst>
          </p:cNvPr>
          <p:cNvSpPr txBox="1"/>
          <p:nvPr/>
        </p:nvSpPr>
        <p:spPr>
          <a:xfrm>
            <a:off x="3698788" y="5280329"/>
            <a:ext cx="91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60</a:t>
            </a:r>
            <a:r>
              <a:rPr lang="en-US" sz="2800" b="1" baseline="30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125260-50C2-4D79-A25C-15830E8D5E09}"/>
              </a:ext>
            </a:extLst>
          </p:cNvPr>
          <p:cNvSpPr txBox="1"/>
          <p:nvPr/>
        </p:nvSpPr>
        <p:spPr>
          <a:xfrm>
            <a:off x="5850877" y="5280329"/>
            <a:ext cx="91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70</a:t>
            </a:r>
            <a:r>
              <a:rPr lang="en-US" sz="2800" b="1" baseline="30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DEBBB1-8241-4E17-9C70-C7672C4EDDB6}"/>
              </a:ext>
            </a:extLst>
          </p:cNvPr>
          <p:cNvSpPr txBox="1"/>
          <p:nvPr/>
        </p:nvSpPr>
        <p:spPr>
          <a:xfrm>
            <a:off x="8002966" y="5280329"/>
            <a:ext cx="91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80</a:t>
            </a:r>
            <a:r>
              <a:rPr lang="en-US" sz="2800" b="1" baseline="30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49BEC0-7BB6-45CC-950B-B5164A5A5267}"/>
              </a:ext>
            </a:extLst>
          </p:cNvPr>
          <p:cNvSpPr txBox="1"/>
          <p:nvPr/>
        </p:nvSpPr>
        <p:spPr>
          <a:xfrm>
            <a:off x="10155056" y="5280329"/>
            <a:ext cx="913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90</a:t>
            </a:r>
            <a:r>
              <a:rPr lang="en-US" sz="2800" b="1" baseline="30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5E80C5-6854-441F-A3DE-9EAC93131CD4}"/>
              </a:ext>
            </a:extLst>
          </p:cNvPr>
          <p:cNvSpPr/>
          <p:nvPr/>
        </p:nvSpPr>
        <p:spPr>
          <a:xfrm>
            <a:off x="752204" y="5274530"/>
            <a:ext cx="45719" cy="7046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60A2FB-99D1-42BC-A795-C4718E881A03}"/>
              </a:ext>
            </a:extLst>
          </p:cNvPr>
          <p:cNvSpPr/>
          <p:nvPr/>
        </p:nvSpPr>
        <p:spPr>
          <a:xfrm>
            <a:off x="2902705" y="5274530"/>
            <a:ext cx="45719" cy="7046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77D96A-DC0B-4F5D-8037-3F4A38F3AF4C}"/>
              </a:ext>
            </a:extLst>
          </p:cNvPr>
          <p:cNvSpPr/>
          <p:nvPr/>
        </p:nvSpPr>
        <p:spPr>
          <a:xfrm>
            <a:off x="5066112" y="5274530"/>
            <a:ext cx="45719" cy="70462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C64A2C-F2D7-43D8-B3D3-3AB5C6AC74FB}"/>
              </a:ext>
            </a:extLst>
          </p:cNvPr>
          <p:cNvSpPr/>
          <p:nvPr/>
        </p:nvSpPr>
        <p:spPr>
          <a:xfrm>
            <a:off x="7209255" y="5274530"/>
            <a:ext cx="45719" cy="7046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0CD552-787A-4155-A988-6D2D5439E37E}"/>
              </a:ext>
            </a:extLst>
          </p:cNvPr>
          <p:cNvSpPr/>
          <p:nvPr/>
        </p:nvSpPr>
        <p:spPr>
          <a:xfrm>
            <a:off x="9370352" y="5274530"/>
            <a:ext cx="45719" cy="704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E4EA5ED-DFA6-41AC-BD23-8DB6BDDD401B}"/>
              </a:ext>
            </a:extLst>
          </p:cNvPr>
          <p:cNvSpPr/>
          <p:nvPr/>
        </p:nvSpPr>
        <p:spPr>
          <a:xfrm>
            <a:off x="8321041" y="1900123"/>
            <a:ext cx="45719" cy="7046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5A3FBAB-87BE-4A80-AD22-F60DC9E05208}"/>
              </a:ext>
            </a:extLst>
          </p:cNvPr>
          <p:cNvGraphicFramePr>
            <a:graphicFrameLocks noGrp="1"/>
          </p:cNvGraphicFramePr>
          <p:nvPr/>
        </p:nvGraphicFramePr>
        <p:xfrm>
          <a:off x="775063" y="2148789"/>
          <a:ext cx="7419000" cy="2406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653">
                  <a:extLst>
                    <a:ext uri="{9D8B030D-6E8A-4147-A177-3AD203B41FA5}">
                      <a16:colId xmlns:a16="http://schemas.microsoft.com/office/drawing/2014/main" val="883291324"/>
                    </a:ext>
                  </a:extLst>
                </a:gridCol>
                <a:gridCol w="1837848">
                  <a:extLst>
                    <a:ext uri="{9D8B030D-6E8A-4147-A177-3AD203B41FA5}">
                      <a16:colId xmlns:a16="http://schemas.microsoft.com/office/drawing/2014/main" val="355586360"/>
                    </a:ext>
                  </a:extLst>
                </a:gridCol>
                <a:gridCol w="688622">
                  <a:extLst>
                    <a:ext uri="{9D8B030D-6E8A-4147-A177-3AD203B41FA5}">
                      <a16:colId xmlns:a16="http://schemas.microsoft.com/office/drawing/2014/main" val="3626199509"/>
                    </a:ext>
                  </a:extLst>
                </a:gridCol>
                <a:gridCol w="961203">
                  <a:extLst>
                    <a:ext uri="{9D8B030D-6E8A-4147-A177-3AD203B41FA5}">
                      <a16:colId xmlns:a16="http://schemas.microsoft.com/office/drawing/2014/main" val="2161393824"/>
                    </a:ext>
                  </a:extLst>
                </a:gridCol>
                <a:gridCol w="946856">
                  <a:extLst>
                    <a:ext uri="{9D8B030D-6E8A-4147-A177-3AD203B41FA5}">
                      <a16:colId xmlns:a16="http://schemas.microsoft.com/office/drawing/2014/main" val="4287600261"/>
                    </a:ext>
                  </a:extLst>
                </a:gridCol>
                <a:gridCol w="1065818">
                  <a:extLst>
                    <a:ext uri="{9D8B030D-6E8A-4147-A177-3AD203B41FA5}">
                      <a16:colId xmlns:a16="http://schemas.microsoft.com/office/drawing/2014/main" val="2270621861"/>
                    </a:ext>
                  </a:extLst>
                </a:gridCol>
              </a:tblGrid>
              <a:tr h="41914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Project Name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Outcome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Health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Budget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Budget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Projects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180050"/>
                  </a:ext>
                </a:extLst>
              </a:tr>
              <a:tr h="331185"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12M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83K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004110"/>
                  </a:ext>
                </a:extLst>
              </a:tr>
              <a:tr h="3311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12M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83K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755630"/>
                  </a:ext>
                </a:extLst>
              </a:tr>
              <a:tr h="3311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12M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83K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123879"/>
                  </a:ext>
                </a:extLst>
              </a:tr>
              <a:tr h="3311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12M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83K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9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126002"/>
                  </a:ext>
                </a:extLst>
              </a:tr>
              <a:tr h="331185"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12M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83K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466982"/>
                  </a:ext>
                </a:extLst>
              </a:tr>
              <a:tr h="331185">
                <a:tc>
                  <a:txBody>
                    <a:bodyPr/>
                    <a:lstStyle/>
                    <a:p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12M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83K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Calibri" panose="020F0502020204030204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</a:t>
                      </a:r>
                    </a:p>
                  </a:txBody>
                  <a:tcPr marL="84530" marR="84530" marT="42265" marB="42265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08655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F83AA433-21F8-4BBB-BAAC-DB386E72444B}"/>
              </a:ext>
            </a:extLst>
          </p:cNvPr>
          <p:cNvSpPr txBox="1"/>
          <p:nvPr/>
        </p:nvSpPr>
        <p:spPr>
          <a:xfrm flipH="1">
            <a:off x="775062" y="1702495"/>
            <a:ext cx="7437462" cy="34051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/>
            <a:r>
              <a:rPr lang="en-US" sz="1400" b="1" dirty="0">
                <a:latin typeface="+mn-lt"/>
                <a:cs typeface="Lato" panose="020B0604020202020204" charset="0"/>
              </a:rPr>
              <a:t>Portfolio Summary</a:t>
            </a:r>
            <a:endParaRPr lang="id-ID" sz="1400" b="1" dirty="0">
              <a:latin typeface="+mn-lt"/>
              <a:cs typeface="Lato" panose="020B0604020202020204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1DEA00AB-EA2C-46A1-8C6C-BC4B1464B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145" y="5437915"/>
            <a:ext cx="377851" cy="377851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FF439B56-F0A3-4FC8-852D-7203A0348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17629" y="5437915"/>
            <a:ext cx="377851" cy="377851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D34A2935-EAC1-4F0E-A7B0-3D9B2531C8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2323" y="5441544"/>
            <a:ext cx="377851" cy="37785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A98EC14E-00FC-41C8-A3DE-04F7E531C6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04412" y="5437915"/>
            <a:ext cx="377851" cy="37785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F4AF92CB-4406-4565-BB96-6C77437AEF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49967" y="5437915"/>
            <a:ext cx="377851" cy="377851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B3561E44-4E3A-4F1F-8C9A-832185485F33}"/>
              </a:ext>
            </a:extLst>
          </p:cNvPr>
          <p:cNvSpPr/>
          <p:nvPr/>
        </p:nvSpPr>
        <p:spPr>
          <a:xfrm>
            <a:off x="4823916" y="2682674"/>
            <a:ext cx="104885" cy="103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B3676A0-9BC2-4339-93DA-D8063F7F2F2B}"/>
              </a:ext>
            </a:extLst>
          </p:cNvPr>
          <p:cNvSpPr/>
          <p:nvPr/>
        </p:nvSpPr>
        <p:spPr>
          <a:xfrm>
            <a:off x="4823916" y="3012882"/>
            <a:ext cx="104885" cy="103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89CD350-2B3B-44BE-A76A-2D012124BAF5}"/>
              </a:ext>
            </a:extLst>
          </p:cNvPr>
          <p:cNvSpPr/>
          <p:nvPr/>
        </p:nvSpPr>
        <p:spPr>
          <a:xfrm>
            <a:off x="4823916" y="3343090"/>
            <a:ext cx="104885" cy="1030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104FD12-40FE-42B5-98D4-4E0E6F8C812B}"/>
              </a:ext>
            </a:extLst>
          </p:cNvPr>
          <p:cNvSpPr/>
          <p:nvPr/>
        </p:nvSpPr>
        <p:spPr>
          <a:xfrm>
            <a:off x="4823916" y="3673298"/>
            <a:ext cx="104885" cy="103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76D124E-C4B3-4B99-BB1E-D50F5F604AA2}"/>
              </a:ext>
            </a:extLst>
          </p:cNvPr>
          <p:cNvSpPr/>
          <p:nvPr/>
        </p:nvSpPr>
        <p:spPr>
          <a:xfrm>
            <a:off x="4823916" y="4003506"/>
            <a:ext cx="104885" cy="103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70503FB-D60F-4EBF-AAD5-B75DC6265015}"/>
              </a:ext>
            </a:extLst>
          </p:cNvPr>
          <p:cNvSpPr/>
          <p:nvPr/>
        </p:nvSpPr>
        <p:spPr>
          <a:xfrm>
            <a:off x="4823916" y="4333715"/>
            <a:ext cx="104885" cy="1030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85920D-EA35-4092-82D6-61D5BA2D355D}"/>
              </a:ext>
            </a:extLst>
          </p:cNvPr>
          <p:cNvSpPr txBox="1"/>
          <p:nvPr/>
        </p:nvSpPr>
        <p:spPr>
          <a:xfrm>
            <a:off x="1425996" y="5654710"/>
            <a:ext cx="1182737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2EAA924-BD84-4A6A-BA37-9F184F1AEB4C}"/>
              </a:ext>
            </a:extLst>
          </p:cNvPr>
          <p:cNvSpPr txBox="1"/>
          <p:nvPr/>
        </p:nvSpPr>
        <p:spPr>
          <a:xfrm>
            <a:off x="3579338" y="5654710"/>
            <a:ext cx="1182737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B6BBC7-76A9-4ED0-ADF9-415C5E943667}"/>
              </a:ext>
            </a:extLst>
          </p:cNvPr>
          <p:cNvSpPr txBox="1"/>
          <p:nvPr/>
        </p:nvSpPr>
        <p:spPr>
          <a:xfrm>
            <a:off x="5773824" y="5654710"/>
            <a:ext cx="1182737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D94746C-B257-4E63-920D-363531805323}"/>
              </a:ext>
            </a:extLst>
          </p:cNvPr>
          <p:cNvSpPr txBox="1"/>
          <p:nvPr/>
        </p:nvSpPr>
        <p:spPr>
          <a:xfrm>
            <a:off x="7895333" y="5654710"/>
            <a:ext cx="1182737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2D1FFC1-2D9F-4E50-9A49-EF716F41C96E}"/>
              </a:ext>
            </a:extLst>
          </p:cNvPr>
          <p:cNvSpPr txBox="1"/>
          <p:nvPr/>
        </p:nvSpPr>
        <p:spPr>
          <a:xfrm>
            <a:off x="10020234" y="5654710"/>
            <a:ext cx="1182737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3E9E35-53E1-4801-A2CA-F6823109E540}"/>
              </a:ext>
            </a:extLst>
          </p:cNvPr>
          <p:cNvSpPr txBox="1"/>
          <p:nvPr/>
        </p:nvSpPr>
        <p:spPr>
          <a:xfrm>
            <a:off x="968924" y="2508499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DF4562C-F709-4421-9165-86BA2AA55499}"/>
              </a:ext>
            </a:extLst>
          </p:cNvPr>
          <p:cNvSpPr txBox="1"/>
          <p:nvPr/>
        </p:nvSpPr>
        <p:spPr>
          <a:xfrm>
            <a:off x="968924" y="2827640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936241-5172-49E2-B56D-51229A040F46}"/>
              </a:ext>
            </a:extLst>
          </p:cNvPr>
          <p:cNvSpPr txBox="1"/>
          <p:nvPr/>
        </p:nvSpPr>
        <p:spPr>
          <a:xfrm>
            <a:off x="968924" y="3171604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3A8B6F0-6020-4385-8861-3C9323EECC6A}"/>
              </a:ext>
            </a:extLst>
          </p:cNvPr>
          <p:cNvSpPr txBox="1"/>
          <p:nvPr/>
        </p:nvSpPr>
        <p:spPr>
          <a:xfrm>
            <a:off x="968924" y="3501398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B52DC5B-0DB5-4469-B9C1-BB90E8E71B4A}"/>
              </a:ext>
            </a:extLst>
          </p:cNvPr>
          <p:cNvSpPr txBox="1"/>
          <p:nvPr/>
        </p:nvSpPr>
        <p:spPr>
          <a:xfrm>
            <a:off x="968924" y="3820539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6535F47-9F38-4FF2-B829-4043541615D1}"/>
              </a:ext>
            </a:extLst>
          </p:cNvPr>
          <p:cNvSpPr txBox="1"/>
          <p:nvPr/>
        </p:nvSpPr>
        <p:spPr>
          <a:xfrm>
            <a:off x="968924" y="4164503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EE2EE62-C192-47A7-8A0C-C3D3E4141C22}"/>
              </a:ext>
            </a:extLst>
          </p:cNvPr>
          <p:cNvSpPr txBox="1"/>
          <p:nvPr/>
        </p:nvSpPr>
        <p:spPr>
          <a:xfrm>
            <a:off x="2800924" y="2508499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79E883-0828-4D5F-926E-A4DF0BEE68B1}"/>
              </a:ext>
            </a:extLst>
          </p:cNvPr>
          <p:cNvSpPr txBox="1"/>
          <p:nvPr/>
        </p:nvSpPr>
        <p:spPr>
          <a:xfrm>
            <a:off x="2800924" y="2827640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6B5D501-D8E9-4734-A68D-1F6D7F1C9DDA}"/>
              </a:ext>
            </a:extLst>
          </p:cNvPr>
          <p:cNvSpPr txBox="1"/>
          <p:nvPr/>
        </p:nvSpPr>
        <p:spPr>
          <a:xfrm>
            <a:off x="2800924" y="3171604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B5E3184-9222-40A5-92AF-5D84C788A78E}"/>
              </a:ext>
            </a:extLst>
          </p:cNvPr>
          <p:cNvSpPr txBox="1"/>
          <p:nvPr/>
        </p:nvSpPr>
        <p:spPr>
          <a:xfrm>
            <a:off x="2800924" y="3501398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8BABA91-5143-49B9-A9B7-4BF5A0F217F0}"/>
              </a:ext>
            </a:extLst>
          </p:cNvPr>
          <p:cNvSpPr txBox="1"/>
          <p:nvPr/>
        </p:nvSpPr>
        <p:spPr>
          <a:xfrm>
            <a:off x="2800924" y="3820539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40D21AE-D730-4A42-996F-2D35D640B735}"/>
              </a:ext>
            </a:extLst>
          </p:cNvPr>
          <p:cNvSpPr txBox="1"/>
          <p:nvPr/>
        </p:nvSpPr>
        <p:spPr>
          <a:xfrm>
            <a:off x="2800924" y="4164503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dolor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D4668D1-4DA5-4EF8-991A-6BBD3D816A2C}"/>
              </a:ext>
            </a:extLst>
          </p:cNvPr>
          <p:cNvSpPr txBox="1"/>
          <p:nvPr/>
        </p:nvSpPr>
        <p:spPr>
          <a:xfrm>
            <a:off x="971242" y="4654754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B1DA62-A68F-4EC1-B609-87BD65985467}"/>
              </a:ext>
            </a:extLst>
          </p:cNvPr>
          <p:cNvSpPr txBox="1"/>
          <p:nvPr/>
        </p:nvSpPr>
        <p:spPr>
          <a:xfrm>
            <a:off x="3091070" y="4654754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5BF8419-41B2-45E1-BE70-D1010CEAF865}"/>
              </a:ext>
            </a:extLst>
          </p:cNvPr>
          <p:cNvSpPr txBox="1"/>
          <p:nvPr/>
        </p:nvSpPr>
        <p:spPr>
          <a:xfrm>
            <a:off x="5246890" y="4654754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33CDBED-8035-46DD-B5F3-9EB21C5029FB}"/>
              </a:ext>
            </a:extLst>
          </p:cNvPr>
          <p:cNvSpPr txBox="1"/>
          <p:nvPr/>
        </p:nvSpPr>
        <p:spPr>
          <a:xfrm>
            <a:off x="7374158" y="4654754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6C73089-3BFC-45FA-B84E-D144A976F7D7}"/>
              </a:ext>
            </a:extLst>
          </p:cNvPr>
          <p:cNvSpPr txBox="1"/>
          <p:nvPr/>
        </p:nvSpPr>
        <p:spPr>
          <a:xfrm>
            <a:off x="9551069" y="4654754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9432E01-7B8F-4E1C-87C5-9C38A1367C1C}"/>
              </a:ext>
            </a:extLst>
          </p:cNvPr>
          <p:cNvSpPr txBox="1"/>
          <p:nvPr/>
        </p:nvSpPr>
        <p:spPr>
          <a:xfrm>
            <a:off x="9018987" y="1781445"/>
            <a:ext cx="1639809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dolor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96EF473-0D40-453E-A7CA-A0CEE5587B58}"/>
              </a:ext>
            </a:extLst>
          </p:cNvPr>
          <p:cNvSpPr/>
          <p:nvPr/>
        </p:nvSpPr>
        <p:spPr>
          <a:xfrm>
            <a:off x="1981715" y="551085"/>
            <a:ext cx="822857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Dashboard 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9268A60-4CA8-4037-9DA4-C5F45779105D}"/>
              </a:ext>
            </a:extLst>
          </p:cNvPr>
          <p:cNvGrpSpPr/>
          <p:nvPr/>
        </p:nvGrpSpPr>
        <p:grpSpPr>
          <a:xfrm>
            <a:off x="8955600" y="2538534"/>
            <a:ext cx="1673307" cy="1673307"/>
            <a:chOff x="6360732" y="3457404"/>
            <a:chExt cx="1148239" cy="1148239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17D8B1C-AD92-470C-ABA1-DFBCDC3CBABE}"/>
                </a:ext>
              </a:extLst>
            </p:cNvPr>
            <p:cNvGrpSpPr/>
            <p:nvPr/>
          </p:nvGrpSpPr>
          <p:grpSpPr>
            <a:xfrm>
              <a:off x="6360732" y="3457404"/>
              <a:ext cx="1148239" cy="1148239"/>
              <a:chOff x="5937168" y="883672"/>
              <a:chExt cx="1899282" cy="1899282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DCE8EDD-32FD-4E39-B04C-37C269273373}"/>
                  </a:ext>
                </a:extLst>
              </p:cNvPr>
              <p:cNvSpPr/>
              <p:nvPr/>
            </p:nvSpPr>
            <p:spPr>
              <a:xfrm>
                <a:off x="5937168" y="883672"/>
                <a:ext cx="1899282" cy="189928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+mj-lt"/>
                </a:endParaRPr>
              </a:p>
            </p:txBody>
          </p:sp>
          <p:sp>
            <p:nvSpPr>
              <p:cNvPr id="78" name="Partial Circle 77">
                <a:extLst>
                  <a:ext uri="{FF2B5EF4-FFF2-40B4-BE49-F238E27FC236}">
                    <a16:creationId xmlns:a16="http://schemas.microsoft.com/office/drawing/2014/main" id="{64B02E4B-8A35-48B5-9543-710C0A3B5BC5}"/>
                  </a:ext>
                </a:extLst>
              </p:cNvPr>
              <p:cNvSpPr/>
              <p:nvPr/>
            </p:nvSpPr>
            <p:spPr>
              <a:xfrm>
                <a:off x="5937168" y="883672"/>
                <a:ext cx="1899282" cy="1899282"/>
              </a:xfrm>
              <a:prstGeom prst="pie">
                <a:avLst>
                  <a:gd name="adj1" fmla="val 1956993"/>
                  <a:gd name="adj2" fmla="val 1620000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A6446C6-1843-4EE9-AA68-025D95B81DAF}"/>
                  </a:ext>
                </a:extLst>
              </p:cNvPr>
              <p:cNvSpPr/>
              <p:nvPr/>
            </p:nvSpPr>
            <p:spPr>
              <a:xfrm>
                <a:off x="6044080" y="990584"/>
                <a:ext cx="1685458" cy="16854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+mj-lt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5E6B794D-4D8C-41D3-83F2-6F1008649B35}"/>
                </a:ext>
              </a:extLst>
            </p:cNvPr>
            <p:cNvGrpSpPr/>
            <p:nvPr/>
          </p:nvGrpSpPr>
          <p:grpSpPr>
            <a:xfrm>
              <a:off x="6471253" y="3660845"/>
              <a:ext cx="938465" cy="649130"/>
              <a:chOff x="6477603" y="3671308"/>
              <a:chExt cx="938465" cy="649130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90359E7-1CA3-4648-8B4A-89D5867F9DE8}"/>
                  </a:ext>
                </a:extLst>
              </p:cNvPr>
              <p:cNvSpPr txBox="1"/>
              <p:nvPr/>
            </p:nvSpPr>
            <p:spPr>
              <a:xfrm>
                <a:off x="6488872" y="3671308"/>
                <a:ext cx="927196" cy="481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40000"/>
                  </a:lnSpc>
                </a:pPr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65%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A551AC6-8B65-484A-8AC1-F94A05673797}"/>
                  </a:ext>
                </a:extLst>
              </p:cNvPr>
              <p:cNvSpPr txBox="1"/>
              <p:nvPr/>
            </p:nvSpPr>
            <p:spPr>
              <a:xfrm>
                <a:off x="6477603" y="4069331"/>
                <a:ext cx="927196" cy="25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40000"/>
                  </a:lnSpc>
                </a:pPr>
                <a:r>
                  <a:rPr lang="en-US" sz="1400" dirty="0">
                    <a:solidFill>
                      <a:schemeClr val="accent1"/>
                    </a:solidFill>
                    <a:latin typeface="+mj-lt"/>
                  </a:rPr>
                  <a:t>Optimizing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1581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ounded Rectangle 11">
            <a:extLst>
              <a:ext uri="{FF2B5EF4-FFF2-40B4-BE49-F238E27FC236}">
                <a16:creationId xmlns:a16="http://schemas.microsoft.com/office/drawing/2014/main" id="{32C6CF53-A097-4DD0-B453-239EC97C9087}"/>
              </a:ext>
            </a:extLst>
          </p:cNvPr>
          <p:cNvSpPr/>
          <p:nvPr/>
        </p:nvSpPr>
        <p:spPr>
          <a:xfrm>
            <a:off x="685800" y="1734283"/>
            <a:ext cx="10820400" cy="4449082"/>
          </a:xfrm>
          <a:prstGeom prst="roundRect">
            <a:avLst>
              <a:gd name="adj" fmla="val 2917"/>
            </a:avLst>
          </a:prstGeom>
          <a:solidFill>
            <a:schemeClr val="bg1"/>
          </a:solidFill>
          <a:ln>
            <a:noFill/>
          </a:ln>
          <a:effectLst>
            <a:outerShdw blurRad="660400" dist="1905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84F4188-2E1D-453C-B2CF-28A38F6F6898}"/>
              </a:ext>
            </a:extLst>
          </p:cNvPr>
          <p:cNvCxnSpPr>
            <a:cxnSpLocks/>
          </p:cNvCxnSpPr>
          <p:nvPr/>
        </p:nvCxnSpPr>
        <p:spPr>
          <a:xfrm flipV="1">
            <a:off x="4317206" y="1976636"/>
            <a:ext cx="0" cy="39643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11EB6B57-6668-4038-9E23-A247F4450CD9}"/>
              </a:ext>
            </a:extLst>
          </p:cNvPr>
          <p:cNvCxnSpPr>
            <a:cxnSpLocks/>
          </p:cNvCxnSpPr>
          <p:nvPr/>
        </p:nvCxnSpPr>
        <p:spPr>
          <a:xfrm flipV="1">
            <a:off x="7874794" y="3958824"/>
            <a:ext cx="0" cy="198218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C9B2FF8-2B4B-492D-89F5-E29E41F86CA6}"/>
              </a:ext>
            </a:extLst>
          </p:cNvPr>
          <p:cNvCxnSpPr>
            <a:cxnSpLocks/>
          </p:cNvCxnSpPr>
          <p:nvPr/>
        </p:nvCxnSpPr>
        <p:spPr>
          <a:xfrm>
            <a:off x="834166" y="3958824"/>
            <a:ext cx="1052366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Graphic 116">
            <a:extLst>
              <a:ext uri="{FF2B5EF4-FFF2-40B4-BE49-F238E27FC236}">
                <a16:creationId xmlns:a16="http://schemas.microsoft.com/office/drawing/2014/main" id="{CF96E89F-EFE9-4DA5-91F7-577206661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953" y="4367747"/>
            <a:ext cx="502920" cy="502920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97D0F0F3-1ECC-4CE0-ABED-E2DDA625CF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4539" y="4306461"/>
            <a:ext cx="502920" cy="502920"/>
          </a:xfrm>
          <a:prstGeom prst="rect">
            <a:avLst/>
          </a:prstGeom>
        </p:spPr>
      </p:pic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5678E40E-158B-4E4D-B80E-D5A3E4537771}"/>
              </a:ext>
            </a:extLst>
          </p:cNvPr>
          <p:cNvCxnSpPr>
            <a:cxnSpLocks/>
          </p:cNvCxnSpPr>
          <p:nvPr/>
        </p:nvCxnSpPr>
        <p:spPr>
          <a:xfrm flipV="1">
            <a:off x="2488406" y="2005212"/>
            <a:ext cx="0" cy="1982188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8331502-DF6D-4D63-8714-C51F82794AD0}"/>
              </a:ext>
            </a:extLst>
          </p:cNvPr>
          <p:cNvGrpSpPr/>
          <p:nvPr/>
        </p:nvGrpSpPr>
        <p:grpSpPr>
          <a:xfrm>
            <a:off x="8688423" y="4611419"/>
            <a:ext cx="2019808" cy="2019808"/>
            <a:chOff x="8476343" y="4361618"/>
            <a:chExt cx="2443968" cy="2443968"/>
          </a:xfrm>
        </p:grpSpPr>
        <p:sp>
          <p:nvSpPr>
            <p:cNvPr id="137" name="Block Arc 136">
              <a:extLst>
                <a:ext uri="{FF2B5EF4-FFF2-40B4-BE49-F238E27FC236}">
                  <a16:creationId xmlns:a16="http://schemas.microsoft.com/office/drawing/2014/main" id="{4042CA5D-50FD-49D5-95E0-147BDAFB3657}"/>
                </a:ext>
              </a:extLst>
            </p:cNvPr>
            <p:cNvSpPr/>
            <p:nvPr/>
          </p:nvSpPr>
          <p:spPr>
            <a:xfrm>
              <a:off x="8476343" y="4361618"/>
              <a:ext cx="2443968" cy="2443968"/>
            </a:xfrm>
            <a:prstGeom prst="blockArc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8" name="Block Arc 137">
              <a:extLst>
                <a:ext uri="{FF2B5EF4-FFF2-40B4-BE49-F238E27FC236}">
                  <a16:creationId xmlns:a16="http://schemas.microsoft.com/office/drawing/2014/main" id="{E9A0F992-ABE8-4D5D-BBC5-6DD73079BC3D}"/>
                </a:ext>
              </a:extLst>
            </p:cNvPr>
            <p:cNvSpPr/>
            <p:nvPr/>
          </p:nvSpPr>
          <p:spPr>
            <a:xfrm>
              <a:off x="8476343" y="4361618"/>
              <a:ext cx="2443968" cy="2443968"/>
            </a:xfrm>
            <a:prstGeom prst="blockArc">
              <a:avLst>
                <a:gd name="adj1" fmla="val 13334108"/>
                <a:gd name="adj2" fmla="val 0"/>
                <a:gd name="adj3" fmla="val 25000"/>
              </a:avLst>
            </a:prstGeom>
            <a:solidFill>
              <a:schemeClr val="accent5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9" name="Block Arc 138">
              <a:extLst>
                <a:ext uri="{FF2B5EF4-FFF2-40B4-BE49-F238E27FC236}">
                  <a16:creationId xmlns:a16="http://schemas.microsoft.com/office/drawing/2014/main" id="{BCA6FBF2-A663-4E07-ABE1-5FE604EBE734}"/>
                </a:ext>
              </a:extLst>
            </p:cNvPr>
            <p:cNvSpPr/>
            <p:nvPr/>
          </p:nvSpPr>
          <p:spPr>
            <a:xfrm>
              <a:off x="8476343" y="4361618"/>
              <a:ext cx="2443968" cy="2443968"/>
            </a:xfrm>
            <a:prstGeom prst="blockArc">
              <a:avLst>
                <a:gd name="adj1" fmla="val 19106616"/>
                <a:gd name="adj2" fmla="val 0"/>
                <a:gd name="adj3" fmla="val 25000"/>
              </a:avLst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D34FAA60-667A-4E58-975D-266AAA88348D}"/>
              </a:ext>
            </a:extLst>
          </p:cNvPr>
          <p:cNvSpPr txBox="1"/>
          <p:nvPr/>
        </p:nvSpPr>
        <p:spPr>
          <a:xfrm flipH="1">
            <a:off x="8312323" y="4314726"/>
            <a:ext cx="260798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Lato" panose="020B0604020202020204" charset="0"/>
              </a:rPr>
              <a:t>Project Status : </a:t>
            </a:r>
            <a:r>
              <a:rPr lang="en-US" sz="1400" b="1" dirty="0">
                <a:solidFill>
                  <a:schemeClr val="accent5"/>
                </a:solidFill>
                <a:latin typeface="+mn-lt"/>
                <a:cs typeface="Lato" panose="020B0604020202020204" charset="0"/>
              </a:rPr>
              <a:t>Green</a:t>
            </a:r>
            <a:endParaRPr lang="id-ID" sz="1400" b="1" dirty="0">
              <a:solidFill>
                <a:schemeClr val="accent5"/>
              </a:solidFill>
              <a:latin typeface="+mn-lt"/>
              <a:cs typeface="Lato" panose="020B0604020202020204" charset="0"/>
            </a:endParaRPr>
          </a:p>
        </p:txBody>
      </p: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430236D2-A04E-473B-9377-EE6D15A71E79}"/>
              </a:ext>
            </a:extLst>
          </p:cNvPr>
          <p:cNvSpPr/>
          <p:nvPr/>
        </p:nvSpPr>
        <p:spPr>
          <a:xfrm>
            <a:off x="1402144" y="3829252"/>
            <a:ext cx="2274177" cy="28623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0EE2A2E5-CA93-407B-8023-C7EDFFEB7088}"/>
              </a:ext>
            </a:extLst>
          </p:cNvPr>
          <p:cNvSpPr/>
          <p:nvPr/>
        </p:nvSpPr>
        <p:spPr>
          <a:xfrm>
            <a:off x="4958911" y="3829252"/>
            <a:ext cx="2274177" cy="2862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99B37751-F998-4DA0-A5B5-2744DBD9CFF0}"/>
              </a:ext>
            </a:extLst>
          </p:cNvPr>
          <p:cNvSpPr/>
          <p:nvPr/>
        </p:nvSpPr>
        <p:spPr>
          <a:xfrm>
            <a:off x="8501749" y="3829252"/>
            <a:ext cx="2274177" cy="28623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B3CF4E88-7AAA-4992-B354-2F265E1393AA}"/>
              </a:ext>
            </a:extLst>
          </p:cNvPr>
          <p:cNvSpPr/>
          <p:nvPr/>
        </p:nvSpPr>
        <p:spPr>
          <a:xfrm>
            <a:off x="1402144" y="1575346"/>
            <a:ext cx="2274177" cy="28623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D2B06577-74A2-412F-8E5B-3E2108E9D37A}"/>
              </a:ext>
            </a:extLst>
          </p:cNvPr>
          <p:cNvSpPr/>
          <p:nvPr/>
        </p:nvSpPr>
        <p:spPr>
          <a:xfrm>
            <a:off x="6737705" y="1575346"/>
            <a:ext cx="2274177" cy="2862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DF9F904-1B0B-4464-9272-93AF2EE30EB8}"/>
              </a:ext>
            </a:extLst>
          </p:cNvPr>
          <p:cNvSpPr txBox="1"/>
          <p:nvPr/>
        </p:nvSpPr>
        <p:spPr>
          <a:xfrm flipH="1">
            <a:off x="9326375" y="5707697"/>
            <a:ext cx="80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cs typeface="Lato" panose="020B0604020202020204" charset="0"/>
              </a:rPr>
              <a:t>70</a:t>
            </a:r>
            <a:r>
              <a:rPr lang="en-US" sz="20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B0604020202020204" charset="0"/>
                <a:cs typeface="Lato" panose="020B0604020202020204" charset="0"/>
              </a:rPr>
              <a:t>%</a:t>
            </a:r>
            <a:endParaRPr lang="id-ID" sz="2000" b="1" baseline="30000" dirty="0">
              <a:solidFill>
                <a:schemeClr val="tx1">
                  <a:lumMod val="75000"/>
                  <a:lumOff val="25000"/>
                </a:schemeClr>
              </a:solidFill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147" name="Trapezoid 146">
            <a:extLst>
              <a:ext uri="{FF2B5EF4-FFF2-40B4-BE49-F238E27FC236}">
                <a16:creationId xmlns:a16="http://schemas.microsoft.com/office/drawing/2014/main" id="{1615B9CB-C01C-404F-9A49-A1C69AD8A188}"/>
              </a:ext>
            </a:extLst>
          </p:cNvPr>
          <p:cNvSpPr/>
          <p:nvPr/>
        </p:nvSpPr>
        <p:spPr>
          <a:xfrm rot="20316832">
            <a:off x="9579360" y="4938913"/>
            <a:ext cx="45719" cy="780733"/>
          </a:xfrm>
          <a:prstGeom prst="trapezoi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6EBEE3A7-A49C-4CF1-8AB2-B679261CE874}"/>
              </a:ext>
            </a:extLst>
          </p:cNvPr>
          <p:cNvSpPr/>
          <p:nvPr/>
        </p:nvSpPr>
        <p:spPr>
          <a:xfrm>
            <a:off x="4512553" y="2086348"/>
            <a:ext cx="1326551" cy="31998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id-ID" sz="1400" b="1" dirty="0">
                <a:solidFill>
                  <a:schemeClr val="bg1"/>
                </a:solidFill>
                <a:cs typeface="Lato" panose="020B0604020202020204" charset="0"/>
              </a:rPr>
              <a:t>Project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BC59820-3E6A-48A9-B2B5-3FA3D05A70F9}"/>
              </a:ext>
            </a:extLst>
          </p:cNvPr>
          <p:cNvSpPr/>
          <p:nvPr/>
        </p:nvSpPr>
        <p:spPr>
          <a:xfrm>
            <a:off x="4512555" y="2405410"/>
            <a:ext cx="1326552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Business 1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5DE91D0-910F-42CD-9FCE-0ABE057AEA2F}"/>
              </a:ext>
            </a:extLst>
          </p:cNvPr>
          <p:cNvSpPr/>
          <p:nvPr/>
        </p:nvSpPr>
        <p:spPr>
          <a:xfrm>
            <a:off x="4512555" y="2785696"/>
            <a:ext cx="1326552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Business 2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FE86E46C-B952-4F3A-944F-3F45E1FCFF98}"/>
              </a:ext>
            </a:extLst>
          </p:cNvPr>
          <p:cNvSpPr/>
          <p:nvPr/>
        </p:nvSpPr>
        <p:spPr>
          <a:xfrm>
            <a:off x="4512555" y="3165062"/>
            <a:ext cx="1326552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id-ID" sz="14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Business 3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10CC3F9-94A2-47F8-8D7D-920F784F27A7}"/>
              </a:ext>
            </a:extLst>
          </p:cNvPr>
          <p:cNvSpPr/>
          <p:nvPr/>
        </p:nvSpPr>
        <p:spPr>
          <a:xfrm>
            <a:off x="11059515" y="2086347"/>
            <a:ext cx="325660" cy="3199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13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935B82F-E750-4A8C-81E8-F66677D1C9FB}"/>
              </a:ext>
            </a:extLst>
          </p:cNvPr>
          <p:cNvSpPr/>
          <p:nvPr/>
        </p:nvSpPr>
        <p:spPr>
          <a:xfrm>
            <a:off x="10733854" y="2086347"/>
            <a:ext cx="325660" cy="3199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12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4472CE49-D521-43BE-AF8F-4A6A1EC02C6A}"/>
              </a:ext>
            </a:extLst>
          </p:cNvPr>
          <p:cNvSpPr/>
          <p:nvPr/>
        </p:nvSpPr>
        <p:spPr>
          <a:xfrm>
            <a:off x="10408193" y="2086347"/>
            <a:ext cx="325660" cy="3199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11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E2FD4D2-8B9A-495D-B336-64815C08F04D}"/>
              </a:ext>
            </a:extLst>
          </p:cNvPr>
          <p:cNvSpPr/>
          <p:nvPr/>
        </p:nvSpPr>
        <p:spPr>
          <a:xfrm>
            <a:off x="10082533" y="2086347"/>
            <a:ext cx="325660" cy="3199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10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99482DA-8358-4CC4-B723-FEFA0E7419B8}"/>
              </a:ext>
            </a:extLst>
          </p:cNvPr>
          <p:cNvSpPr/>
          <p:nvPr/>
        </p:nvSpPr>
        <p:spPr>
          <a:xfrm>
            <a:off x="9756871" y="2086040"/>
            <a:ext cx="325660" cy="3199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9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0B00F407-C42C-48A2-92D2-6DF40FF47A1A}"/>
              </a:ext>
            </a:extLst>
          </p:cNvPr>
          <p:cNvSpPr/>
          <p:nvPr/>
        </p:nvSpPr>
        <p:spPr>
          <a:xfrm>
            <a:off x="9431211" y="2086040"/>
            <a:ext cx="325660" cy="3199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8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3A5BAAFA-94B4-4C64-B641-00776A349601}"/>
              </a:ext>
            </a:extLst>
          </p:cNvPr>
          <p:cNvSpPr/>
          <p:nvPr/>
        </p:nvSpPr>
        <p:spPr>
          <a:xfrm>
            <a:off x="9105550" y="2086040"/>
            <a:ext cx="325660" cy="3199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7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F1877EE2-2A05-464C-854B-6D61D24A5BF4}"/>
              </a:ext>
            </a:extLst>
          </p:cNvPr>
          <p:cNvSpPr/>
          <p:nvPr/>
        </p:nvSpPr>
        <p:spPr>
          <a:xfrm>
            <a:off x="8779888" y="2086040"/>
            <a:ext cx="325660" cy="3199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solidFill>
                <a:schemeClr val="bg1">
                  <a:lumMod val="6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8ABD3B5-4073-4AAD-A8A7-1CFA443791FF}"/>
              </a:ext>
            </a:extLst>
          </p:cNvPr>
          <p:cNvSpPr/>
          <p:nvPr/>
        </p:nvSpPr>
        <p:spPr>
          <a:xfrm>
            <a:off x="8779887" y="2086040"/>
            <a:ext cx="325660" cy="3199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6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7E478787-D4D3-4603-AD4D-C7B3028AA296}"/>
              </a:ext>
            </a:extLst>
          </p:cNvPr>
          <p:cNvSpPr/>
          <p:nvPr/>
        </p:nvSpPr>
        <p:spPr>
          <a:xfrm>
            <a:off x="8454226" y="2086040"/>
            <a:ext cx="325660" cy="3199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5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3041D32-30AC-410B-A1AE-A40B9031D1E2}"/>
              </a:ext>
            </a:extLst>
          </p:cNvPr>
          <p:cNvSpPr/>
          <p:nvPr/>
        </p:nvSpPr>
        <p:spPr>
          <a:xfrm>
            <a:off x="8128565" y="2086040"/>
            <a:ext cx="325660" cy="3199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4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369D6F7-2C78-47A3-A115-2C381AD2DDF0}"/>
              </a:ext>
            </a:extLst>
          </p:cNvPr>
          <p:cNvSpPr/>
          <p:nvPr/>
        </p:nvSpPr>
        <p:spPr>
          <a:xfrm>
            <a:off x="7802904" y="2085733"/>
            <a:ext cx="325660" cy="3199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3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F364A5E7-84F6-48D6-886A-4FB83EEC0614}"/>
              </a:ext>
            </a:extLst>
          </p:cNvPr>
          <p:cNvSpPr/>
          <p:nvPr/>
        </p:nvSpPr>
        <p:spPr>
          <a:xfrm>
            <a:off x="7477244" y="2085733"/>
            <a:ext cx="325660" cy="3199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2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D2477DD3-2589-4882-A000-1F90AE7AA05D}"/>
              </a:ext>
            </a:extLst>
          </p:cNvPr>
          <p:cNvSpPr/>
          <p:nvPr/>
        </p:nvSpPr>
        <p:spPr>
          <a:xfrm>
            <a:off x="7151582" y="2085733"/>
            <a:ext cx="325660" cy="3199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000" dirty="0">
                <a:solidFill>
                  <a:schemeClr val="bg1"/>
                </a:solidFill>
                <a:cs typeface="Segoe UI Light" panose="020B0502040204020203" pitchFamily="34" charset="0"/>
              </a:rPr>
              <a:t>1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BC663C1F-B4E2-4681-8CAE-192E3FD5C5F6}"/>
              </a:ext>
            </a:extLst>
          </p:cNvPr>
          <p:cNvSpPr/>
          <p:nvPr/>
        </p:nvSpPr>
        <p:spPr>
          <a:xfrm>
            <a:off x="11059514" y="2406331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3EC7AC1-7A23-4FA8-9A33-287B6C0B3107}"/>
              </a:ext>
            </a:extLst>
          </p:cNvPr>
          <p:cNvSpPr/>
          <p:nvPr/>
        </p:nvSpPr>
        <p:spPr>
          <a:xfrm>
            <a:off x="10733854" y="2406331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A7461275-E093-4EB3-AB33-372C7AE428E8}"/>
              </a:ext>
            </a:extLst>
          </p:cNvPr>
          <p:cNvSpPr/>
          <p:nvPr/>
        </p:nvSpPr>
        <p:spPr>
          <a:xfrm>
            <a:off x="10408192" y="2406331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AF6B206C-F3A1-4130-8476-F662683B26D0}"/>
              </a:ext>
            </a:extLst>
          </p:cNvPr>
          <p:cNvSpPr/>
          <p:nvPr/>
        </p:nvSpPr>
        <p:spPr>
          <a:xfrm>
            <a:off x="10082532" y="2406331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40BF9A34-7A6F-41AE-9C82-BDFFDE656745}"/>
              </a:ext>
            </a:extLst>
          </p:cNvPr>
          <p:cNvSpPr/>
          <p:nvPr/>
        </p:nvSpPr>
        <p:spPr>
          <a:xfrm>
            <a:off x="9756870" y="2406024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E1895305-6A19-495E-AF74-898D7C629EDF}"/>
              </a:ext>
            </a:extLst>
          </p:cNvPr>
          <p:cNvSpPr/>
          <p:nvPr/>
        </p:nvSpPr>
        <p:spPr>
          <a:xfrm>
            <a:off x="9431210" y="2406024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46569744-816C-49E8-A713-CC426467AD60}"/>
              </a:ext>
            </a:extLst>
          </p:cNvPr>
          <p:cNvSpPr/>
          <p:nvPr/>
        </p:nvSpPr>
        <p:spPr>
          <a:xfrm>
            <a:off x="9105549" y="2406024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E2B1321F-4FBB-4395-84A4-ABB9AB7EC849}"/>
              </a:ext>
            </a:extLst>
          </p:cNvPr>
          <p:cNvSpPr/>
          <p:nvPr/>
        </p:nvSpPr>
        <p:spPr>
          <a:xfrm>
            <a:off x="8779887" y="2406024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B5A19F40-8E60-42C3-888C-054C3FBA3F24}"/>
              </a:ext>
            </a:extLst>
          </p:cNvPr>
          <p:cNvSpPr/>
          <p:nvPr/>
        </p:nvSpPr>
        <p:spPr>
          <a:xfrm>
            <a:off x="8779886" y="2406024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676A3F4-B50D-407D-9548-4E4F6642D32D}"/>
              </a:ext>
            </a:extLst>
          </p:cNvPr>
          <p:cNvSpPr/>
          <p:nvPr/>
        </p:nvSpPr>
        <p:spPr>
          <a:xfrm>
            <a:off x="8454225" y="2406024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2AD13D9E-BC74-4D0D-82EC-9DAD03318027}"/>
              </a:ext>
            </a:extLst>
          </p:cNvPr>
          <p:cNvSpPr/>
          <p:nvPr/>
        </p:nvSpPr>
        <p:spPr>
          <a:xfrm>
            <a:off x="8128565" y="2406024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2221BC00-13EE-42CF-B1F8-E7C41FB5DE43}"/>
              </a:ext>
            </a:extLst>
          </p:cNvPr>
          <p:cNvSpPr/>
          <p:nvPr/>
        </p:nvSpPr>
        <p:spPr>
          <a:xfrm>
            <a:off x="7802903" y="2405717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00D92D7-A6EF-4179-97AF-2941D5E575C6}"/>
              </a:ext>
            </a:extLst>
          </p:cNvPr>
          <p:cNvSpPr/>
          <p:nvPr/>
        </p:nvSpPr>
        <p:spPr>
          <a:xfrm>
            <a:off x="7477243" y="2405717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C5835692-DE12-4433-8155-E44842C91D4B}"/>
              </a:ext>
            </a:extLst>
          </p:cNvPr>
          <p:cNvSpPr/>
          <p:nvPr/>
        </p:nvSpPr>
        <p:spPr>
          <a:xfrm>
            <a:off x="7151581" y="2405717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9AC1E0E-26A5-4D2D-87C3-7B4A1392BF5B}"/>
              </a:ext>
            </a:extLst>
          </p:cNvPr>
          <p:cNvSpPr/>
          <p:nvPr/>
        </p:nvSpPr>
        <p:spPr>
          <a:xfrm>
            <a:off x="11059514" y="2786617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834669C-A005-4DA2-AA91-C313B14D3438}"/>
              </a:ext>
            </a:extLst>
          </p:cNvPr>
          <p:cNvSpPr/>
          <p:nvPr/>
        </p:nvSpPr>
        <p:spPr>
          <a:xfrm>
            <a:off x="10733854" y="2786617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14931B40-FE11-4DF8-819A-8C440B4581BE}"/>
              </a:ext>
            </a:extLst>
          </p:cNvPr>
          <p:cNvSpPr/>
          <p:nvPr/>
        </p:nvSpPr>
        <p:spPr>
          <a:xfrm>
            <a:off x="10408192" y="2786617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D401530-29EB-4A39-8198-85A632B17676}"/>
              </a:ext>
            </a:extLst>
          </p:cNvPr>
          <p:cNvSpPr/>
          <p:nvPr/>
        </p:nvSpPr>
        <p:spPr>
          <a:xfrm>
            <a:off x="10082532" y="2786617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A33F7701-DD3C-4325-AB85-C38D9E8A611C}"/>
              </a:ext>
            </a:extLst>
          </p:cNvPr>
          <p:cNvSpPr/>
          <p:nvPr/>
        </p:nvSpPr>
        <p:spPr>
          <a:xfrm>
            <a:off x="9756870" y="2786310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910F1460-E47B-4F67-BD13-C93EBF8EA4F4}"/>
              </a:ext>
            </a:extLst>
          </p:cNvPr>
          <p:cNvSpPr/>
          <p:nvPr/>
        </p:nvSpPr>
        <p:spPr>
          <a:xfrm>
            <a:off x="9431210" y="2786310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8A87A18D-9EB6-4160-959E-3E3400D1BE27}"/>
              </a:ext>
            </a:extLst>
          </p:cNvPr>
          <p:cNvSpPr/>
          <p:nvPr/>
        </p:nvSpPr>
        <p:spPr>
          <a:xfrm>
            <a:off x="9105549" y="2786310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09EB6B93-5BF9-40E5-B57F-CDE50D603DCE}"/>
              </a:ext>
            </a:extLst>
          </p:cNvPr>
          <p:cNvSpPr/>
          <p:nvPr/>
        </p:nvSpPr>
        <p:spPr>
          <a:xfrm>
            <a:off x="8779887" y="2786310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832E2920-0C81-4648-85CC-D2E4CCA563DD}"/>
              </a:ext>
            </a:extLst>
          </p:cNvPr>
          <p:cNvSpPr/>
          <p:nvPr/>
        </p:nvSpPr>
        <p:spPr>
          <a:xfrm>
            <a:off x="8779886" y="2786310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C7C55DA-9816-4E17-A079-5B71BF67F51D}"/>
              </a:ext>
            </a:extLst>
          </p:cNvPr>
          <p:cNvSpPr/>
          <p:nvPr/>
        </p:nvSpPr>
        <p:spPr>
          <a:xfrm>
            <a:off x="8454225" y="2786310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937F0012-A89B-477E-818E-ACEF9C3F8439}"/>
              </a:ext>
            </a:extLst>
          </p:cNvPr>
          <p:cNvSpPr/>
          <p:nvPr/>
        </p:nvSpPr>
        <p:spPr>
          <a:xfrm>
            <a:off x="8128565" y="2786310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4F588B3F-1B9C-42A3-BC49-2C35FF813B7E}"/>
              </a:ext>
            </a:extLst>
          </p:cNvPr>
          <p:cNvSpPr/>
          <p:nvPr/>
        </p:nvSpPr>
        <p:spPr>
          <a:xfrm>
            <a:off x="7802903" y="2786003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56A38076-BE83-42CA-8428-89793222A0AA}"/>
              </a:ext>
            </a:extLst>
          </p:cNvPr>
          <p:cNvSpPr/>
          <p:nvPr/>
        </p:nvSpPr>
        <p:spPr>
          <a:xfrm>
            <a:off x="7477243" y="2786003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51DE8B00-BA6F-4636-ACE9-C8CE3652128D}"/>
              </a:ext>
            </a:extLst>
          </p:cNvPr>
          <p:cNvSpPr/>
          <p:nvPr/>
        </p:nvSpPr>
        <p:spPr>
          <a:xfrm>
            <a:off x="7151581" y="2786003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7FCA67E-54FF-468F-8E16-4D5248AFEC60}"/>
              </a:ext>
            </a:extLst>
          </p:cNvPr>
          <p:cNvSpPr/>
          <p:nvPr/>
        </p:nvSpPr>
        <p:spPr>
          <a:xfrm>
            <a:off x="11059514" y="3165983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C29B6030-6698-4AC5-A24C-BEA69461807E}"/>
              </a:ext>
            </a:extLst>
          </p:cNvPr>
          <p:cNvSpPr/>
          <p:nvPr/>
        </p:nvSpPr>
        <p:spPr>
          <a:xfrm>
            <a:off x="10733854" y="3165983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DEBC8E07-79B6-4D51-A11B-D041A767730A}"/>
              </a:ext>
            </a:extLst>
          </p:cNvPr>
          <p:cNvSpPr/>
          <p:nvPr/>
        </p:nvSpPr>
        <p:spPr>
          <a:xfrm>
            <a:off x="10408192" y="3165983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1C4F1CBC-857F-40BE-BCA9-B9AA13071CC6}"/>
              </a:ext>
            </a:extLst>
          </p:cNvPr>
          <p:cNvSpPr/>
          <p:nvPr/>
        </p:nvSpPr>
        <p:spPr>
          <a:xfrm>
            <a:off x="10082532" y="3165983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B6D00819-DF05-4903-97D3-CC43B9FD07DF}"/>
              </a:ext>
            </a:extLst>
          </p:cNvPr>
          <p:cNvSpPr/>
          <p:nvPr/>
        </p:nvSpPr>
        <p:spPr>
          <a:xfrm>
            <a:off x="9756870" y="3165676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BD0DB4FA-0256-470A-B11E-356902FB786A}"/>
              </a:ext>
            </a:extLst>
          </p:cNvPr>
          <p:cNvSpPr/>
          <p:nvPr/>
        </p:nvSpPr>
        <p:spPr>
          <a:xfrm>
            <a:off x="9431210" y="3165676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1ED6230-9F55-428A-8186-38717E101DAC}"/>
              </a:ext>
            </a:extLst>
          </p:cNvPr>
          <p:cNvSpPr/>
          <p:nvPr/>
        </p:nvSpPr>
        <p:spPr>
          <a:xfrm>
            <a:off x="9105549" y="3165676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B8AF67AA-BDB3-4775-8552-F64B41CE0FE3}"/>
              </a:ext>
            </a:extLst>
          </p:cNvPr>
          <p:cNvSpPr/>
          <p:nvPr/>
        </p:nvSpPr>
        <p:spPr>
          <a:xfrm>
            <a:off x="8779887" y="3165676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C5BB12C5-8557-49F5-A33D-991F5B96F0B4}"/>
              </a:ext>
            </a:extLst>
          </p:cNvPr>
          <p:cNvSpPr/>
          <p:nvPr/>
        </p:nvSpPr>
        <p:spPr>
          <a:xfrm>
            <a:off x="8779886" y="3165676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7809C9FD-BC2B-43C4-A3C6-F9A9AEA20F2C}"/>
              </a:ext>
            </a:extLst>
          </p:cNvPr>
          <p:cNvSpPr/>
          <p:nvPr/>
        </p:nvSpPr>
        <p:spPr>
          <a:xfrm>
            <a:off x="8454225" y="3165676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2F6613D8-B072-4833-A569-A75A08882D8B}"/>
              </a:ext>
            </a:extLst>
          </p:cNvPr>
          <p:cNvSpPr/>
          <p:nvPr/>
        </p:nvSpPr>
        <p:spPr>
          <a:xfrm>
            <a:off x="8128565" y="3165676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86960398-68AE-436B-B0B6-7335D6B44F0A}"/>
              </a:ext>
            </a:extLst>
          </p:cNvPr>
          <p:cNvSpPr/>
          <p:nvPr/>
        </p:nvSpPr>
        <p:spPr>
          <a:xfrm>
            <a:off x="7802903" y="3165369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5D32AAA6-D28D-490F-9BE6-01B4A035F944}"/>
              </a:ext>
            </a:extLst>
          </p:cNvPr>
          <p:cNvSpPr/>
          <p:nvPr/>
        </p:nvSpPr>
        <p:spPr>
          <a:xfrm>
            <a:off x="7477243" y="3165369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8E6F3509-85A0-4591-B5A7-B5B0B2AAD38D}"/>
              </a:ext>
            </a:extLst>
          </p:cNvPr>
          <p:cNvSpPr/>
          <p:nvPr/>
        </p:nvSpPr>
        <p:spPr>
          <a:xfrm>
            <a:off x="7151581" y="3165369"/>
            <a:ext cx="325660" cy="3799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A6F7981-A4A7-45DD-81E5-D12D03C7C9A1}"/>
              </a:ext>
            </a:extLst>
          </p:cNvPr>
          <p:cNvSpPr/>
          <p:nvPr/>
        </p:nvSpPr>
        <p:spPr>
          <a:xfrm>
            <a:off x="5837464" y="2086348"/>
            <a:ext cx="662789" cy="3199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chemeClr val="bg1"/>
                </a:solidFill>
                <a:cs typeface="Lato" panose="020B0604020202020204" charset="0"/>
              </a:rPr>
              <a:t>Start</a:t>
            </a:r>
            <a:endParaRPr lang="id-ID" sz="1400" b="1" dirty="0">
              <a:solidFill>
                <a:schemeClr val="bg1"/>
              </a:solidFill>
              <a:cs typeface="Lato" panose="020B0604020202020204" charset="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35A882B5-5602-4EEC-9585-5D25DCD827D2}"/>
              </a:ext>
            </a:extLst>
          </p:cNvPr>
          <p:cNvSpPr/>
          <p:nvPr/>
        </p:nvSpPr>
        <p:spPr>
          <a:xfrm>
            <a:off x="5837466" y="2405410"/>
            <a:ext cx="662790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Mar-1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8EB2E4DC-ABA3-4896-A57F-39AD209CBFD7}"/>
              </a:ext>
            </a:extLst>
          </p:cNvPr>
          <p:cNvSpPr/>
          <p:nvPr/>
        </p:nvSpPr>
        <p:spPr>
          <a:xfrm>
            <a:off x="5837466" y="2785696"/>
            <a:ext cx="662790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Feb-2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3FB11CE8-4EC2-4289-AEE5-26BB516661C3}"/>
              </a:ext>
            </a:extLst>
          </p:cNvPr>
          <p:cNvSpPr/>
          <p:nvPr/>
        </p:nvSpPr>
        <p:spPr>
          <a:xfrm>
            <a:off x="5837466" y="3165062"/>
            <a:ext cx="662790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Jan-1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B772872A-F9B1-435A-8B19-7A16CF5504A9}"/>
              </a:ext>
            </a:extLst>
          </p:cNvPr>
          <p:cNvSpPr/>
          <p:nvPr/>
        </p:nvSpPr>
        <p:spPr>
          <a:xfrm>
            <a:off x="6488483" y="2086348"/>
            <a:ext cx="662789" cy="3199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1400" b="1" dirty="0">
                <a:solidFill>
                  <a:schemeClr val="bg1"/>
                </a:solidFill>
                <a:cs typeface="Lato" panose="020B0604020202020204" charset="0"/>
              </a:rPr>
              <a:t>End</a:t>
            </a:r>
            <a:endParaRPr lang="id-ID" sz="1400" b="1" dirty="0">
              <a:solidFill>
                <a:schemeClr val="bg1"/>
              </a:solidFill>
              <a:cs typeface="Lato" panose="020B0604020202020204" charset="0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610081E2-ABBD-495E-8F1D-578AFF059A4C}"/>
              </a:ext>
            </a:extLst>
          </p:cNvPr>
          <p:cNvSpPr/>
          <p:nvPr/>
        </p:nvSpPr>
        <p:spPr>
          <a:xfrm>
            <a:off x="6488485" y="2405410"/>
            <a:ext cx="662790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-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F8BAF85C-5F09-44B1-8E7B-B43653F37B9D}"/>
              </a:ext>
            </a:extLst>
          </p:cNvPr>
          <p:cNvSpPr/>
          <p:nvPr/>
        </p:nvSpPr>
        <p:spPr>
          <a:xfrm>
            <a:off x="6488484" y="2785696"/>
            <a:ext cx="661150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Feb-29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EEEEF56E-6CD2-4AD3-8D1E-41C314441573}"/>
              </a:ext>
            </a:extLst>
          </p:cNvPr>
          <p:cNvSpPr/>
          <p:nvPr/>
        </p:nvSpPr>
        <p:spPr>
          <a:xfrm>
            <a:off x="6488485" y="3165062"/>
            <a:ext cx="662790" cy="38028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Jan-9</a:t>
            </a:r>
            <a:endParaRPr lang="id-ID" sz="1200" dirty="0">
              <a:solidFill>
                <a:schemeClr val="tx1">
                  <a:lumMod val="65000"/>
                  <a:lumOff val="3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8804127E-6F45-4A4F-B5DB-178E26E9DF82}"/>
              </a:ext>
            </a:extLst>
          </p:cNvPr>
          <p:cNvSpPr/>
          <p:nvPr/>
        </p:nvSpPr>
        <p:spPr>
          <a:xfrm>
            <a:off x="7477242" y="2543708"/>
            <a:ext cx="2279629" cy="104610"/>
          </a:xfrm>
          <a:prstGeom prst="roundRect">
            <a:avLst>
              <a:gd name="adj" fmla="val 303508"/>
            </a:avLst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46C1E82A-523E-467B-B11A-04E30316DCDB}"/>
              </a:ext>
            </a:extLst>
          </p:cNvPr>
          <p:cNvSpPr/>
          <p:nvPr/>
        </p:nvSpPr>
        <p:spPr>
          <a:xfrm>
            <a:off x="8454225" y="2928323"/>
            <a:ext cx="2279629" cy="104610"/>
          </a:xfrm>
          <a:prstGeom prst="roundRect">
            <a:avLst>
              <a:gd name="adj" fmla="val 303508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19" name="Rectangle: Rounded Corners 218">
            <a:extLst>
              <a:ext uri="{FF2B5EF4-FFF2-40B4-BE49-F238E27FC236}">
                <a16:creationId xmlns:a16="http://schemas.microsoft.com/office/drawing/2014/main" id="{400897F9-1520-40CC-BD53-8282D64A3C41}"/>
              </a:ext>
            </a:extLst>
          </p:cNvPr>
          <p:cNvSpPr/>
          <p:nvPr/>
        </p:nvSpPr>
        <p:spPr>
          <a:xfrm>
            <a:off x="7965733" y="3307382"/>
            <a:ext cx="3419440" cy="104610"/>
          </a:xfrm>
          <a:prstGeom prst="roundRect">
            <a:avLst>
              <a:gd name="adj" fmla="val 303508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00">
              <a:cs typeface="Segoe UI Light" panose="020B0502040204020203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2C766F63-619A-468C-B23C-4910BC4A74C4}"/>
              </a:ext>
            </a:extLst>
          </p:cNvPr>
          <p:cNvSpPr txBox="1"/>
          <p:nvPr/>
        </p:nvSpPr>
        <p:spPr>
          <a:xfrm>
            <a:off x="786296" y="2207823"/>
            <a:ext cx="1641493" cy="1270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is simply dummy text of the printing and typesetting industry. 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7BD2C624-B3F3-438A-BC18-FC2C5B543945}"/>
              </a:ext>
            </a:extLst>
          </p:cNvPr>
          <p:cNvSpPr txBox="1"/>
          <p:nvPr/>
        </p:nvSpPr>
        <p:spPr>
          <a:xfrm>
            <a:off x="2604250" y="2207823"/>
            <a:ext cx="1641493" cy="1270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is simply dummy text of the printing and typesetting industry. 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557314E6-9484-4458-B51A-415EC454785D}"/>
              </a:ext>
            </a:extLst>
          </p:cNvPr>
          <p:cNvSpPr txBox="1"/>
          <p:nvPr/>
        </p:nvSpPr>
        <p:spPr>
          <a:xfrm>
            <a:off x="1119967" y="5059276"/>
            <a:ext cx="2925450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is simply dummy text of the printing and typesetting industry. 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A3A870C6-715E-4547-85BC-513C47DABA66}"/>
              </a:ext>
            </a:extLst>
          </p:cNvPr>
          <p:cNvSpPr txBox="1"/>
          <p:nvPr/>
        </p:nvSpPr>
        <p:spPr>
          <a:xfrm>
            <a:off x="4700465" y="5059276"/>
            <a:ext cx="2925450" cy="66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Lorem Ipsum is simply dummy text of the printing and typesetting industry. 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0EF5E591-FAC8-490F-B9AC-E124B6BC7D6C}"/>
              </a:ext>
            </a:extLst>
          </p:cNvPr>
          <p:cNvSpPr txBox="1"/>
          <p:nvPr/>
        </p:nvSpPr>
        <p:spPr>
          <a:xfrm>
            <a:off x="1658632" y="3765100"/>
            <a:ext cx="1759562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is simply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B4E4AE16-06B5-405C-BC11-7AB6D9189FA2}"/>
              </a:ext>
            </a:extLst>
          </p:cNvPr>
          <p:cNvSpPr txBox="1"/>
          <p:nvPr/>
        </p:nvSpPr>
        <p:spPr>
          <a:xfrm>
            <a:off x="1658632" y="1507489"/>
            <a:ext cx="1759562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is simply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42F1F58F-84A9-49FC-B629-E94AC563E376}"/>
              </a:ext>
            </a:extLst>
          </p:cNvPr>
          <p:cNvSpPr txBox="1"/>
          <p:nvPr/>
        </p:nvSpPr>
        <p:spPr>
          <a:xfrm>
            <a:off x="6995012" y="1498665"/>
            <a:ext cx="1759562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is simply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832F1D5A-D973-4D2A-8496-8D266C9D9417}"/>
              </a:ext>
            </a:extLst>
          </p:cNvPr>
          <p:cNvSpPr txBox="1"/>
          <p:nvPr/>
        </p:nvSpPr>
        <p:spPr>
          <a:xfrm>
            <a:off x="5211085" y="3753091"/>
            <a:ext cx="1759562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is simply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8B830411-2A9A-42A1-8994-F5E56EDAB378}"/>
              </a:ext>
            </a:extLst>
          </p:cNvPr>
          <p:cNvSpPr txBox="1"/>
          <p:nvPr/>
        </p:nvSpPr>
        <p:spPr>
          <a:xfrm>
            <a:off x="8779740" y="3753091"/>
            <a:ext cx="1759562" cy="365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Lorem Ipsum is simply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BA225085-1AE0-4639-807C-B7D1CD7C33E9}"/>
              </a:ext>
            </a:extLst>
          </p:cNvPr>
          <p:cNvSpPr/>
          <p:nvPr/>
        </p:nvSpPr>
        <p:spPr>
          <a:xfrm>
            <a:off x="1981715" y="551085"/>
            <a:ext cx="822857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Dashboard </a:t>
            </a:r>
          </a:p>
        </p:txBody>
      </p:sp>
    </p:spTree>
    <p:extLst>
      <p:ext uri="{BB962C8B-B14F-4D97-AF65-F5344CB8AC3E}">
        <p14:creationId xmlns:p14="http://schemas.microsoft.com/office/powerpoint/2010/main" val="2856064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fographic Freebies Color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35CFF"/>
      </a:accent1>
      <a:accent2>
        <a:srgbClr val="FFC729"/>
      </a:accent2>
      <a:accent3>
        <a:srgbClr val="76C9F2"/>
      </a:accent3>
      <a:accent4>
        <a:srgbClr val="FD9D67"/>
      </a:accent4>
      <a:accent5>
        <a:srgbClr val="88F561"/>
      </a:accent5>
      <a:accent6>
        <a:srgbClr val="F6B4D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816</Words>
  <Application>Microsoft Office PowerPoint</Application>
  <PresentationFormat>Widescreen</PresentationFormat>
  <Paragraphs>302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Lato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lrs</dc:creator>
  <cp:lastModifiedBy>USER</cp:lastModifiedBy>
  <cp:revision>10</cp:revision>
  <dcterms:created xsi:type="dcterms:W3CDTF">2020-12-02T14:02:29Z</dcterms:created>
  <dcterms:modified xsi:type="dcterms:W3CDTF">2021-07-26T04:22:04Z</dcterms:modified>
</cp:coreProperties>
</file>