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3"/>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Heebo"/>
      <p:regular r:id="rId29"/>
      <p:bold r:id="rId30"/>
    </p:embeddedFont>
    <p:embeddedFont>
      <p:font typeface="Inter"/>
      <p:regular r:id="rId31"/>
      <p:bold r:id="rId32"/>
      <p:italic r:id="rId33"/>
      <p:boldItalic r:id="rId34"/>
    </p:embeddedFont>
    <p:embeddedFont>
      <p:font typeface="Actor"/>
      <p:regular r:id="rId35"/>
    </p:embeddedFont>
    <p:embeddedFont>
      <p:font typeface="Gabarito Medium"/>
      <p:regular r:id="rId36"/>
      <p:bold r:id="rId37"/>
    </p:embeddedFont>
    <p:embeddedFont>
      <p:font typeface="Heebo Medium"/>
      <p:regular r:id="rId38"/>
      <p:bold r:id="rId39"/>
    </p:embeddedFont>
    <p:embeddedFont>
      <p:font typeface="Gabarito SemiBold"/>
      <p:regular r:id="rId40"/>
      <p:bold r:id="rId41"/>
    </p:embeddedFont>
    <p:embeddedFont>
      <p:font typeface="Gabarito"/>
      <p:regular r:id="rId42"/>
      <p:bold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GabaritoSemiBold-regular.fntdata"/><Relationship Id="rId20" Type="http://schemas.openxmlformats.org/officeDocument/2006/relationships/slide" Target="slides/slide15.xml"/><Relationship Id="rId42" Type="http://schemas.openxmlformats.org/officeDocument/2006/relationships/font" Target="fonts/Gabarito-regular.fntdata"/><Relationship Id="rId41" Type="http://schemas.openxmlformats.org/officeDocument/2006/relationships/font" Target="fonts/GabaritoSemiBold-bold.fntdata"/><Relationship Id="rId22" Type="http://schemas.openxmlformats.org/officeDocument/2006/relationships/slide" Target="slides/slide17.xml"/><Relationship Id="rId21" Type="http://schemas.openxmlformats.org/officeDocument/2006/relationships/slide" Target="slides/slide16.xml"/><Relationship Id="rId43" Type="http://schemas.openxmlformats.org/officeDocument/2006/relationships/font" Target="fonts/Gabarito-bold.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Heebo-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Inter-regular.fntdata"/><Relationship Id="rId30" Type="http://schemas.openxmlformats.org/officeDocument/2006/relationships/font" Target="fonts/Heebo-bold.fntdata"/><Relationship Id="rId11" Type="http://schemas.openxmlformats.org/officeDocument/2006/relationships/slide" Target="slides/slide6.xml"/><Relationship Id="rId33" Type="http://schemas.openxmlformats.org/officeDocument/2006/relationships/font" Target="fonts/Inter-italic.fntdata"/><Relationship Id="rId10" Type="http://schemas.openxmlformats.org/officeDocument/2006/relationships/slide" Target="slides/slide5.xml"/><Relationship Id="rId32" Type="http://schemas.openxmlformats.org/officeDocument/2006/relationships/font" Target="fonts/Inter-bold.fntdata"/><Relationship Id="rId13" Type="http://schemas.openxmlformats.org/officeDocument/2006/relationships/slide" Target="slides/slide8.xml"/><Relationship Id="rId35" Type="http://schemas.openxmlformats.org/officeDocument/2006/relationships/font" Target="fonts/Actor-regular.fntdata"/><Relationship Id="rId12" Type="http://schemas.openxmlformats.org/officeDocument/2006/relationships/slide" Target="slides/slide7.xml"/><Relationship Id="rId34" Type="http://schemas.openxmlformats.org/officeDocument/2006/relationships/font" Target="fonts/Inter-boldItalic.fntdata"/><Relationship Id="rId15" Type="http://schemas.openxmlformats.org/officeDocument/2006/relationships/slide" Target="slides/slide10.xml"/><Relationship Id="rId37" Type="http://schemas.openxmlformats.org/officeDocument/2006/relationships/font" Target="fonts/GabaritoMedium-bold.fntdata"/><Relationship Id="rId14" Type="http://schemas.openxmlformats.org/officeDocument/2006/relationships/slide" Target="slides/slide9.xml"/><Relationship Id="rId36" Type="http://schemas.openxmlformats.org/officeDocument/2006/relationships/font" Target="fonts/GabaritoMedium-regular.fntdata"/><Relationship Id="rId17" Type="http://schemas.openxmlformats.org/officeDocument/2006/relationships/slide" Target="slides/slide12.xml"/><Relationship Id="rId39" Type="http://schemas.openxmlformats.org/officeDocument/2006/relationships/font" Target="fonts/HeeboMedium-bold.fntdata"/><Relationship Id="rId16" Type="http://schemas.openxmlformats.org/officeDocument/2006/relationships/slide" Target="slides/slide11.xml"/><Relationship Id="rId38" Type="http://schemas.openxmlformats.org/officeDocument/2006/relationships/font" Target="fonts/HeeboMedium-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ed3401ed3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ed3401ed3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2050e3fd57_0_6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2050e3fd57_0_6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20495008c5_1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20495008c5_1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2046b109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2046b109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2050e3fd5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2050e3fd5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20495008c5_1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220495008c5_1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20495008c5_1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220495008c5_1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20495008c5_1_5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220495008c5_1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2050e3fd57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22050e3fd57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220495008c5_1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220495008c5_1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2f2e631ac1a_0_7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2f2e631ac1a_0_7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22050e3fd57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22050e3fd57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f2e631ac1a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2f2e631ac1a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20495008c5_1_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220495008c5_1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220495008c5_1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220495008c5_1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22050e3fd57_0_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22050e3fd57_0_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2f2e631ac1a_0_7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2f2e631ac1a_0_7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220495008c5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220495008c5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g220495008c5_1_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6" name="Google Shape;886;g220495008c5_1_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22050e3fd57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3" name="Google Shape;923;g22050e3fd57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2f2e631ac1a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2f2e631ac1a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1" name="Shape 1541"/>
        <p:cNvGrpSpPr/>
        <p:nvPr/>
      </p:nvGrpSpPr>
      <p:grpSpPr>
        <a:xfrm>
          <a:off x="0" y="0"/>
          <a:ext cx="0" cy="0"/>
          <a:chOff x="0" y="0"/>
          <a:chExt cx="0" cy="0"/>
        </a:xfrm>
      </p:grpSpPr>
      <p:sp>
        <p:nvSpPr>
          <p:cNvPr id="1542" name="Google Shape;1542;g22050e3fd57_0_8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3" name="Google Shape;1543;g22050e3fd57_0_8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g22050e3fd57_0_9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7" name="Google Shape;1597;g22050e3fd57_0_9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713225" y="920450"/>
            <a:ext cx="5931900" cy="25956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Clr>
                <a:srgbClr val="191919"/>
              </a:buClr>
              <a:buSzPts val="5200"/>
              <a:buNone/>
              <a:defRPr sz="44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713225" y="3829450"/>
            <a:ext cx="5931900" cy="3936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11" name="Google Shape;11;p2"/>
          <p:cNvGrpSpPr/>
          <p:nvPr/>
        </p:nvGrpSpPr>
        <p:grpSpPr>
          <a:xfrm>
            <a:off x="-567826" y="-486278"/>
            <a:ext cx="1354800" cy="1465503"/>
            <a:chOff x="8233274" y="1350647"/>
            <a:chExt cx="1354800" cy="1465503"/>
          </a:xfrm>
        </p:grpSpPr>
        <p:sp>
          <p:nvSpPr>
            <p:cNvPr id="12" name="Google Shape;12;p2"/>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13" name="Google Shape;13;p2"/>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sp>
        <p:nvSpPr>
          <p:cNvPr id="14" name="Google Shape;14;p2"/>
          <p:cNvSpPr/>
          <p:nvPr/>
        </p:nvSpPr>
        <p:spPr>
          <a:xfrm>
            <a:off x="-605475" y="4344975"/>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15" name="Google Shape;15;p2"/>
          <p:cNvSpPr/>
          <p:nvPr/>
        </p:nvSpPr>
        <p:spPr>
          <a:xfrm rot="2700000">
            <a:off x="8702409" y="262958"/>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nvGrpSpPr>
          <p:cNvPr id="16" name="Google Shape;16;p2"/>
          <p:cNvGrpSpPr/>
          <p:nvPr/>
        </p:nvGrpSpPr>
        <p:grpSpPr>
          <a:xfrm>
            <a:off x="5519049" y="4025900"/>
            <a:ext cx="1354808" cy="2068247"/>
            <a:chOff x="-381001" y="3456250"/>
            <a:chExt cx="1354808" cy="2068247"/>
          </a:xfrm>
        </p:grpSpPr>
        <p:grpSp>
          <p:nvGrpSpPr>
            <p:cNvPr id="17" name="Google Shape;17;p2"/>
            <p:cNvGrpSpPr/>
            <p:nvPr/>
          </p:nvGrpSpPr>
          <p:grpSpPr>
            <a:xfrm>
              <a:off x="-381001" y="3760348"/>
              <a:ext cx="1354808" cy="1764149"/>
              <a:chOff x="-515451" y="1896098"/>
              <a:chExt cx="1354808" cy="1764149"/>
            </a:xfrm>
          </p:grpSpPr>
          <p:sp>
            <p:nvSpPr>
              <p:cNvPr id="18" name="Google Shape;18;p2"/>
              <p:cNvSpPr/>
              <p:nvPr/>
            </p:nvSpPr>
            <p:spPr>
              <a:xfrm rot="2699490">
                <a:off x="-553042" y="27401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19" name="Google Shape;19;p2"/>
              <p:cNvSpPr/>
              <p:nvPr/>
            </p:nvSpPr>
            <p:spPr>
              <a:xfrm rot="2699490">
                <a:off x="-458834" y="2369476"/>
                <a:ext cx="1429982" cy="219345"/>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cxnSp>
          <p:nvCxnSpPr>
            <p:cNvPr id="20" name="Google Shape;20;p2"/>
            <p:cNvCxnSpPr/>
            <p:nvPr/>
          </p:nvCxnSpPr>
          <p:spPr>
            <a:xfrm>
              <a:off x="-117575" y="3456250"/>
              <a:ext cx="522000" cy="52200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txBox="1"/>
          <p:nvPr>
            <p:ph type="title"/>
          </p:nvPr>
        </p:nvSpPr>
        <p:spPr>
          <a:xfrm>
            <a:off x="1673100" y="2556375"/>
            <a:ext cx="5797800" cy="841800"/>
          </a:xfrm>
          <a:prstGeom prst="rect">
            <a:avLst/>
          </a:prstGeom>
          <a:ln>
            <a:noFill/>
          </a:ln>
        </p:spPr>
        <p:txBody>
          <a:bodyPr anchorCtr="0" anchor="b" bIns="91425" lIns="91425" spcFirstLastPara="1" rIns="91425" wrap="square" tIns="91425">
            <a:noAutofit/>
          </a:bodyPr>
          <a:lstStyle>
            <a:lvl1pPr lvl="0" algn="ctr">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3" name="Google Shape;23;p3"/>
          <p:cNvSpPr txBox="1"/>
          <p:nvPr>
            <p:ph hasCustomPrompt="1" idx="2" type="title"/>
          </p:nvPr>
        </p:nvSpPr>
        <p:spPr>
          <a:xfrm>
            <a:off x="3925875" y="1271038"/>
            <a:ext cx="1268400" cy="12696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SzPts val="6000"/>
              <a:buNone/>
              <a:defRPr sz="6000">
                <a:solidFill>
                  <a:schemeClr val="accent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4" name="Google Shape;24;p3"/>
          <p:cNvSpPr txBox="1"/>
          <p:nvPr>
            <p:ph idx="1" type="subTitle"/>
          </p:nvPr>
        </p:nvSpPr>
        <p:spPr>
          <a:xfrm>
            <a:off x="1673100" y="3398175"/>
            <a:ext cx="5797800" cy="474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txBox="1"/>
          <p:nvPr>
            <p:ph type="title"/>
          </p:nvPr>
        </p:nvSpPr>
        <p:spPr>
          <a:xfrm>
            <a:off x="720000" y="445025"/>
            <a:ext cx="7704000" cy="926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7" name="Google Shape;27;p4"/>
          <p:cNvSpPr txBox="1"/>
          <p:nvPr>
            <p:ph idx="1" type="body"/>
          </p:nvPr>
        </p:nvSpPr>
        <p:spPr>
          <a:xfrm>
            <a:off x="720000" y="1828550"/>
            <a:ext cx="7704000" cy="17802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Anaheim"/>
              <a:buChar char="●"/>
              <a:defRPr sz="1200"/>
            </a:lvl1pPr>
            <a:lvl2pPr indent="-317500" lvl="1" marL="914400" rtl="0">
              <a:spcBef>
                <a:spcPts val="0"/>
              </a:spcBef>
              <a:spcAft>
                <a:spcPts val="0"/>
              </a:spcAft>
              <a:buSzPts val="1400"/>
              <a:buFont typeface="Roboto Condensed Light"/>
              <a:buChar char="○"/>
              <a:defRPr sz="1200"/>
            </a:lvl2pPr>
            <a:lvl3pPr indent="-317500" lvl="2" marL="1371600" rtl="0">
              <a:lnSpc>
                <a:spcPct val="115000"/>
              </a:lnSpc>
              <a:spcBef>
                <a:spcPts val="0"/>
              </a:spcBef>
              <a:spcAft>
                <a:spcPts val="0"/>
              </a:spcAft>
              <a:buSzPts val="1400"/>
              <a:buFont typeface="Roboto Condensed Light"/>
              <a:buChar char="■"/>
              <a:defRPr/>
            </a:lvl3pPr>
            <a:lvl4pPr indent="-317500" lvl="3" marL="1828800" rtl="0">
              <a:lnSpc>
                <a:spcPct val="115000"/>
              </a:lnSpc>
              <a:spcBef>
                <a:spcPts val="0"/>
              </a:spcBef>
              <a:spcAft>
                <a:spcPts val="0"/>
              </a:spcAft>
              <a:buSzPts val="1400"/>
              <a:buFont typeface="Roboto Condensed Light"/>
              <a:buChar char="●"/>
              <a:defRPr/>
            </a:lvl4pPr>
            <a:lvl5pPr indent="-317500" lvl="4" marL="2286000" rtl="0">
              <a:lnSpc>
                <a:spcPct val="115000"/>
              </a:lnSpc>
              <a:spcBef>
                <a:spcPts val="0"/>
              </a:spcBef>
              <a:spcAft>
                <a:spcPts val="0"/>
              </a:spcAft>
              <a:buSzPts val="1400"/>
              <a:buFont typeface="Roboto Condensed Light"/>
              <a:buChar char="○"/>
              <a:defRPr/>
            </a:lvl5pPr>
            <a:lvl6pPr indent="-317500" lvl="5" marL="2743200" rtl="0">
              <a:lnSpc>
                <a:spcPct val="115000"/>
              </a:lnSpc>
              <a:spcBef>
                <a:spcPts val="0"/>
              </a:spcBef>
              <a:spcAft>
                <a:spcPts val="0"/>
              </a:spcAft>
              <a:buSzPts val="1400"/>
              <a:buFont typeface="Roboto Condensed Light"/>
              <a:buChar char="■"/>
              <a:defRPr/>
            </a:lvl6pPr>
            <a:lvl7pPr indent="-317500" lvl="6" marL="3200400" rtl="0">
              <a:lnSpc>
                <a:spcPct val="115000"/>
              </a:lnSpc>
              <a:spcBef>
                <a:spcPts val="0"/>
              </a:spcBef>
              <a:spcAft>
                <a:spcPts val="0"/>
              </a:spcAft>
              <a:buSzPts val="1400"/>
              <a:buFont typeface="Roboto Condensed Light"/>
              <a:buChar char="●"/>
              <a:defRPr/>
            </a:lvl7pPr>
            <a:lvl8pPr indent="-317500" lvl="7" marL="3657600" rtl="0">
              <a:lnSpc>
                <a:spcPct val="115000"/>
              </a:lnSpc>
              <a:spcBef>
                <a:spcPts val="0"/>
              </a:spcBef>
              <a:spcAft>
                <a:spcPts val="0"/>
              </a:spcAft>
              <a:buSzPts val="1400"/>
              <a:buFont typeface="Roboto Condensed Light"/>
              <a:buChar char="○"/>
              <a:defRPr/>
            </a:lvl8pPr>
            <a:lvl9pPr indent="-317500" lvl="8" marL="4114800" rtl="0">
              <a:lnSpc>
                <a:spcPct val="115000"/>
              </a:lnSpc>
              <a:spcBef>
                <a:spcPts val="0"/>
              </a:spcBef>
              <a:spcAft>
                <a:spcPts val="0"/>
              </a:spcAft>
              <a:buSzPts val="1400"/>
              <a:buFont typeface="Roboto Condensed Light"/>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p5"/>
          <p:cNvSpPr txBox="1"/>
          <p:nvPr>
            <p:ph idx="1" type="subTitle"/>
          </p:nvPr>
        </p:nvSpPr>
        <p:spPr>
          <a:xfrm>
            <a:off x="1290750" y="2672122"/>
            <a:ext cx="2907600" cy="4257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dk2"/>
              </a:buClr>
              <a:buSzPts val="2400"/>
              <a:buFont typeface="Gabarito"/>
              <a:buNone/>
              <a:defRPr sz="1800">
                <a:solidFill>
                  <a:schemeClr val="dk2"/>
                </a:solidFill>
                <a:latin typeface="Gabarito"/>
                <a:ea typeface="Gabarito"/>
                <a:cs typeface="Gabarito"/>
                <a:sym typeface="Gabarito"/>
              </a:defRPr>
            </a:lvl1pPr>
            <a:lvl2pPr lvl="1"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2pPr>
            <a:lvl3pPr lvl="2"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3pPr>
            <a:lvl4pPr lvl="3"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4pPr>
            <a:lvl5pPr lvl="4"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5pPr>
            <a:lvl6pPr lvl="5"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6pPr>
            <a:lvl7pPr lvl="6"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7pPr>
            <a:lvl8pPr lvl="7"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8pPr>
            <a:lvl9pPr lvl="8"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9pPr>
          </a:lstStyle>
          <a:p/>
        </p:txBody>
      </p:sp>
      <p:sp>
        <p:nvSpPr>
          <p:cNvPr id="30" name="Google Shape;30;p5"/>
          <p:cNvSpPr txBox="1"/>
          <p:nvPr>
            <p:ph idx="2" type="subTitle"/>
          </p:nvPr>
        </p:nvSpPr>
        <p:spPr>
          <a:xfrm>
            <a:off x="4945625" y="2672122"/>
            <a:ext cx="2907600" cy="425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chemeClr val="dk2"/>
              </a:buClr>
              <a:buSzPts val="2400"/>
              <a:buFont typeface="Gabarito"/>
              <a:buNone/>
              <a:defRPr sz="1800">
                <a:solidFill>
                  <a:schemeClr val="dk2"/>
                </a:solidFill>
                <a:latin typeface="Gabarito"/>
                <a:ea typeface="Gabarito"/>
                <a:cs typeface="Gabarito"/>
                <a:sym typeface="Gabarito"/>
              </a:defRPr>
            </a:lvl1pPr>
            <a:lvl2pPr lvl="1" rtl="0"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2pPr>
            <a:lvl3pPr lvl="2" rtl="0"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3pPr>
            <a:lvl4pPr lvl="3" rtl="0"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4pPr>
            <a:lvl5pPr lvl="4" rtl="0"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5pPr>
            <a:lvl6pPr lvl="5" rtl="0"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6pPr>
            <a:lvl7pPr lvl="6" rtl="0"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7pPr>
            <a:lvl8pPr lvl="7" rtl="0"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8pPr>
            <a:lvl9pPr lvl="8" rtl="0" algn="ctr">
              <a:lnSpc>
                <a:spcPct val="100000"/>
              </a:lnSpc>
              <a:spcBef>
                <a:spcPts val="0"/>
              </a:spcBef>
              <a:spcAft>
                <a:spcPts val="0"/>
              </a:spcAft>
              <a:buClr>
                <a:schemeClr val="dk2"/>
              </a:buClr>
              <a:buSzPts val="2400"/>
              <a:buFont typeface="Gabarito"/>
              <a:buNone/>
              <a:defRPr sz="2400">
                <a:solidFill>
                  <a:schemeClr val="dk2"/>
                </a:solidFill>
                <a:latin typeface="Gabarito"/>
                <a:ea typeface="Gabarito"/>
                <a:cs typeface="Gabarito"/>
                <a:sym typeface="Gabarito"/>
              </a:defRPr>
            </a:lvl9pPr>
          </a:lstStyle>
          <a:p/>
        </p:txBody>
      </p:sp>
      <p:sp>
        <p:nvSpPr>
          <p:cNvPr id="31" name="Google Shape;31;p5"/>
          <p:cNvSpPr txBox="1"/>
          <p:nvPr>
            <p:ph idx="3" type="subTitle"/>
          </p:nvPr>
        </p:nvSpPr>
        <p:spPr>
          <a:xfrm>
            <a:off x="1290750" y="3021624"/>
            <a:ext cx="2907600" cy="116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2" name="Google Shape;32;p5"/>
          <p:cNvSpPr txBox="1"/>
          <p:nvPr>
            <p:ph idx="4" type="subTitle"/>
          </p:nvPr>
        </p:nvSpPr>
        <p:spPr>
          <a:xfrm>
            <a:off x="4945625" y="3021624"/>
            <a:ext cx="2907600" cy="1167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3" name="Google Shape;33;p5"/>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 name="Shape 34"/>
        <p:cNvGrpSpPr/>
        <p:nvPr/>
      </p:nvGrpSpPr>
      <p:grpSpPr>
        <a:xfrm>
          <a:off x="0" y="0"/>
          <a:ext cx="0" cy="0"/>
          <a:chOff x="0" y="0"/>
          <a:chExt cx="0" cy="0"/>
        </a:xfrm>
      </p:grpSpPr>
      <p:sp>
        <p:nvSpPr>
          <p:cNvPr id="35" name="Google Shape;35;p6"/>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7"/>
          <p:cNvSpPr txBox="1"/>
          <p:nvPr>
            <p:ph idx="1" type="body"/>
          </p:nvPr>
        </p:nvSpPr>
        <p:spPr>
          <a:xfrm>
            <a:off x="726450" y="1754975"/>
            <a:ext cx="3824100" cy="25326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39" name="Google Shape;39;p7"/>
          <p:cNvSpPr/>
          <p:nvPr>
            <p:ph idx="2" type="pic"/>
          </p:nvPr>
        </p:nvSpPr>
        <p:spPr>
          <a:xfrm>
            <a:off x="4976975" y="1374425"/>
            <a:ext cx="3232800" cy="29130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0" name="Shape 40"/>
        <p:cNvGrpSpPr/>
        <p:nvPr/>
      </p:nvGrpSpPr>
      <p:grpSpPr>
        <a:xfrm>
          <a:off x="0" y="0"/>
          <a:ext cx="0" cy="0"/>
          <a:chOff x="0" y="0"/>
          <a:chExt cx="0" cy="0"/>
        </a:xfrm>
      </p:grpSpPr>
      <p:sp>
        <p:nvSpPr>
          <p:cNvPr id="41" name="Google Shape;41;p8"/>
          <p:cNvSpPr txBox="1"/>
          <p:nvPr>
            <p:ph type="title"/>
          </p:nvPr>
        </p:nvSpPr>
        <p:spPr>
          <a:xfrm>
            <a:off x="1388100" y="1307100"/>
            <a:ext cx="6367800" cy="2529300"/>
          </a:xfrm>
          <a:prstGeom prst="rect">
            <a:avLst/>
          </a:prstGeom>
          <a:ln>
            <a:noFill/>
          </a:ln>
        </p:spPr>
        <p:txBody>
          <a:bodyPr anchorCtr="0" anchor="ctr" bIns="91425" lIns="91425" spcFirstLastPara="1" rIns="91425" wrap="square" tIns="91425">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txBox="1"/>
          <p:nvPr>
            <p:ph idx="1" type="subTitle"/>
          </p:nvPr>
        </p:nvSpPr>
        <p:spPr>
          <a:xfrm>
            <a:off x="720064" y="1580125"/>
            <a:ext cx="3597000" cy="238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44" name="Google Shape;44;p9"/>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5" name="Google Shape;45;p9"/>
          <p:cNvSpPr txBox="1"/>
          <p:nvPr>
            <p:ph idx="2" type="subTitle"/>
          </p:nvPr>
        </p:nvSpPr>
        <p:spPr>
          <a:xfrm>
            <a:off x="4826936" y="1580125"/>
            <a:ext cx="3597000" cy="2389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p:nvPr>
            <p:ph idx="2" type="pic"/>
          </p:nvPr>
        </p:nvSpPr>
        <p:spPr>
          <a:xfrm>
            <a:off x="0" y="0"/>
            <a:ext cx="9144000" cy="5143500"/>
          </a:xfrm>
          <a:prstGeom prst="rect">
            <a:avLst/>
          </a:prstGeom>
          <a:noFill/>
          <a:ln>
            <a:noFill/>
          </a:ln>
        </p:spPr>
      </p:sp>
      <p:sp>
        <p:nvSpPr>
          <p:cNvPr id="48" name="Google Shape;48;p10"/>
          <p:cNvSpPr txBox="1"/>
          <p:nvPr>
            <p:ph type="title"/>
          </p:nvPr>
        </p:nvSpPr>
        <p:spPr>
          <a:xfrm>
            <a:off x="740550" y="3910025"/>
            <a:ext cx="7662900" cy="693900"/>
          </a:xfrm>
          <a:prstGeom prst="rect">
            <a:avLst/>
          </a:prstGeom>
          <a:solidFill>
            <a:schemeClr val="lt1"/>
          </a:solidFill>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1284000" y="1952850"/>
            <a:ext cx="6576000" cy="7995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51" name="Google Shape;51;p11"/>
          <p:cNvSpPr txBox="1"/>
          <p:nvPr>
            <p:ph idx="1" type="subTitle"/>
          </p:nvPr>
        </p:nvSpPr>
        <p:spPr>
          <a:xfrm>
            <a:off x="1284000" y="2816250"/>
            <a:ext cx="6576000" cy="3744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52" name="Shape 5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56" name="Shape 56"/>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2_1">
    <p:spTree>
      <p:nvGrpSpPr>
        <p:cNvPr id="57" name="Shape 57"/>
        <p:cNvGrpSpPr/>
        <p:nvPr/>
      </p:nvGrpSpPr>
      <p:grpSpPr>
        <a:xfrm>
          <a:off x="0" y="0"/>
          <a:ext cx="0" cy="0"/>
          <a:chOff x="0" y="0"/>
          <a:chExt cx="0" cy="0"/>
        </a:xfrm>
      </p:grpSpPr>
      <p:sp>
        <p:nvSpPr>
          <p:cNvPr id="58" name="Google Shape;58;p15"/>
          <p:cNvSpPr/>
          <p:nvPr/>
        </p:nvSpPr>
        <p:spPr>
          <a:xfrm>
            <a:off x="-75" y="-10275"/>
            <a:ext cx="9144000" cy="11808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59" name="Google Shape;59;p15"/>
          <p:cNvSpPr txBox="1"/>
          <p:nvPr>
            <p:ph type="title"/>
          </p:nvPr>
        </p:nvSpPr>
        <p:spPr>
          <a:xfrm>
            <a:off x="713225" y="539500"/>
            <a:ext cx="7717500" cy="482400"/>
          </a:xfrm>
          <a:prstGeom prst="rect">
            <a:avLst/>
          </a:prstGeom>
        </p:spPr>
        <p:txBody>
          <a:bodyPr anchorCtr="0" anchor="t" bIns="91425" lIns="91425" spcFirstLastPara="1" rIns="91425" wrap="square" tIns="91425">
            <a:noAutofit/>
          </a:bodyPr>
          <a:lstStyle>
            <a:lvl1pPr lvl="0" rtl="0" algn="l">
              <a:spcBef>
                <a:spcPts val="0"/>
              </a:spcBef>
              <a:spcAft>
                <a:spcPts val="0"/>
              </a:spcAft>
              <a:buSzPts val="2400"/>
              <a:buFont typeface="Inter"/>
              <a:buNone/>
              <a:defRPr b="1" sz="2200"/>
            </a:lvl1pPr>
            <a:lvl2pPr lvl="1" rtl="0" algn="ctr">
              <a:spcBef>
                <a:spcPts val="0"/>
              </a:spcBef>
              <a:spcAft>
                <a:spcPts val="0"/>
              </a:spcAft>
              <a:buSzPts val="2400"/>
              <a:buFont typeface="Inter"/>
              <a:buNone/>
              <a:defRPr b="1" sz="2400">
                <a:latin typeface="Inter"/>
                <a:ea typeface="Inter"/>
                <a:cs typeface="Inter"/>
                <a:sym typeface="Inter"/>
              </a:defRPr>
            </a:lvl2pPr>
            <a:lvl3pPr lvl="2" rtl="0" algn="ctr">
              <a:spcBef>
                <a:spcPts val="0"/>
              </a:spcBef>
              <a:spcAft>
                <a:spcPts val="0"/>
              </a:spcAft>
              <a:buSzPts val="2400"/>
              <a:buFont typeface="Inter"/>
              <a:buNone/>
              <a:defRPr b="1" sz="2400">
                <a:latin typeface="Inter"/>
                <a:ea typeface="Inter"/>
                <a:cs typeface="Inter"/>
                <a:sym typeface="Inter"/>
              </a:defRPr>
            </a:lvl3pPr>
            <a:lvl4pPr lvl="3" rtl="0" algn="ctr">
              <a:spcBef>
                <a:spcPts val="0"/>
              </a:spcBef>
              <a:spcAft>
                <a:spcPts val="0"/>
              </a:spcAft>
              <a:buSzPts val="2400"/>
              <a:buFont typeface="Inter"/>
              <a:buNone/>
              <a:defRPr b="1" sz="2400">
                <a:latin typeface="Inter"/>
                <a:ea typeface="Inter"/>
                <a:cs typeface="Inter"/>
                <a:sym typeface="Inter"/>
              </a:defRPr>
            </a:lvl4pPr>
            <a:lvl5pPr lvl="4" rtl="0" algn="ctr">
              <a:spcBef>
                <a:spcPts val="0"/>
              </a:spcBef>
              <a:spcAft>
                <a:spcPts val="0"/>
              </a:spcAft>
              <a:buSzPts val="2400"/>
              <a:buFont typeface="Inter"/>
              <a:buNone/>
              <a:defRPr b="1" sz="2400">
                <a:latin typeface="Inter"/>
                <a:ea typeface="Inter"/>
                <a:cs typeface="Inter"/>
                <a:sym typeface="Inter"/>
              </a:defRPr>
            </a:lvl5pPr>
            <a:lvl6pPr lvl="5" rtl="0" algn="ctr">
              <a:spcBef>
                <a:spcPts val="0"/>
              </a:spcBef>
              <a:spcAft>
                <a:spcPts val="0"/>
              </a:spcAft>
              <a:buSzPts val="2400"/>
              <a:buFont typeface="Inter"/>
              <a:buNone/>
              <a:defRPr b="1" sz="2400">
                <a:latin typeface="Inter"/>
                <a:ea typeface="Inter"/>
                <a:cs typeface="Inter"/>
                <a:sym typeface="Inter"/>
              </a:defRPr>
            </a:lvl6pPr>
            <a:lvl7pPr lvl="6" rtl="0" algn="ctr">
              <a:spcBef>
                <a:spcPts val="0"/>
              </a:spcBef>
              <a:spcAft>
                <a:spcPts val="0"/>
              </a:spcAft>
              <a:buSzPts val="2400"/>
              <a:buFont typeface="Inter"/>
              <a:buNone/>
              <a:defRPr b="1" sz="2400">
                <a:latin typeface="Inter"/>
                <a:ea typeface="Inter"/>
                <a:cs typeface="Inter"/>
                <a:sym typeface="Inter"/>
              </a:defRPr>
            </a:lvl7pPr>
            <a:lvl8pPr lvl="7" rtl="0" algn="ctr">
              <a:spcBef>
                <a:spcPts val="0"/>
              </a:spcBef>
              <a:spcAft>
                <a:spcPts val="0"/>
              </a:spcAft>
              <a:buSzPts val="2400"/>
              <a:buFont typeface="Inter"/>
              <a:buNone/>
              <a:defRPr b="1" sz="2400">
                <a:latin typeface="Inter"/>
                <a:ea typeface="Inter"/>
                <a:cs typeface="Inter"/>
                <a:sym typeface="Inter"/>
              </a:defRPr>
            </a:lvl8pPr>
            <a:lvl9pPr lvl="8" rtl="0" algn="ctr">
              <a:spcBef>
                <a:spcPts val="0"/>
              </a:spcBef>
              <a:spcAft>
                <a:spcPts val="0"/>
              </a:spcAft>
              <a:buSzPts val="2400"/>
              <a:buFont typeface="Inter"/>
              <a:buNone/>
              <a:defRPr b="1" sz="2400">
                <a:latin typeface="Inter"/>
                <a:ea typeface="Inter"/>
                <a:cs typeface="Inter"/>
                <a:sym typeface="Inte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Gabarito SemiBold"/>
              <a:buNone/>
              <a:defRPr sz="3000">
                <a:solidFill>
                  <a:schemeClr val="dk2"/>
                </a:solidFill>
                <a:latin typeface="Gabarito SemiBold"/>
                <a:ea typeface="Gabarito SemiBold"/>
                <a:cs typeface="Gabarito SemiBold"/>
                <a:sym typeface="Gabarito SemiBold"/>
              </a:defRPr>
            </a:lvl1pPr>
            <a:lvl2pPr lvl="1" rtl="0">
              <a:spcBef>
                <a:spcPts val="0"/>
              </a:spcBef>
              <a:spcAft>
                <a:spcPts val="0"/>
              </a:spcAft>
              <a:buClr>
                <a:schemeClr val="dk2"/>
              </a:buClr>
              <a:buSzPts val="3000"/>
              <a:buFont typeface="Gabarito SemiBold"/>
              <a:buNone/>
              <a:defRPr sz="3000">
                <a:solidFill>
                  <a:schemeClr val="dk2"/>
                </a:solidFill>
                <a:latin typeface="Gabarito SemiBold"/>
                <a:ea typeface="Gabarito SemiBold"/>
                <a:cs typeface="Gabarito SemiBold"/>
                <a:sym typeface="Gabarito SemiBold"/>
              </a:defRPr>
            </a:lvl2pPr>
            <a:lvl3pPr lvl="2" rtl="0">
              <a:spcBef>
                <a:spcPts val="0"/>
              </a:spcBef>
              <a:spcAft>
                <a:spcPts val="0"/>
              </a:spcAft>
              <a:buClr>
                <a:schemeClr val="dk2"/>
              </a:buClr>
              <a:buSzPts val="3000"/>
              <a:buFont typeface="Gabarito SemiBold"/>
              <a:buNone/>
              <a:defRPr sz="3000">
                <a:solidFill>
                  <a:schemeClr val="dk2"/>
                </a:solidFill>
                <a:latin typeface="Gabarito SemiBold"/>
                <a:ea typeface="Gabarito SemiBold"/>
                <a:cs typeface="Gabarito SemiBold"/>
                <a:sym typeface="Gabarito SemiBold"/>
              </a:defRPr>
            </a:lvl3pPr>
            <a:lvl4pPr lvl="3" rtl="0">
              <a:spcBef>
                <a:spcPts val="0"/>
              </a:spcBef>
              <a:spcAft>
                <a:spcPts val="0"/>
              </a:spcAft>
              <a:buClr>
                <a:schemeClr val="dk2"/>
              </a:buClr>
              <a:buSzPts val="3000"/>
              <a:buFont typeface="Gabarito SemiBold"/>
              <a:buNone/>
              <a:defRPr sz="3000">
                <a:solidFill>
                  <a:schemeClr val="dk2"/>
                </a:solidFill>
                <a:latin typeface="Gabarito SemiBold"/>
                <a:ea typeface="Gabarito SemiBold"/>
                <a:cs typeface="Gabarito SemiBold"/>
                <a:sym typeface="Gabarito SemiBold"/>
              </a:defRPr>
            </a:lvl4pPr>
            <a:lvl5pPr lvl="4" rtl="0">
              <a:spcBef>
                <a:spcPts val="0"/>
              </a:spcBef>
              <a:spcAft>
                <a:spcPts val="0"/>
              </a:spcAft>
              <a:buClr>
                <a:schemeClr val="dk2"/>
              </a:buClr>
              <a:buSzPts val="3000"/>
              <a:buFont typeface="Gabarito SemiBold"/>
              <a:buNone/>
              <a:defRPr sz="3000">
                <a:solidFill>
                  <a:schemeClr val="dk2"/>
                </a:solidFill>
                <a:latin typeface="Gabarito SemiBold"/>
                <a:ea typeface="Gabarito SemiBold"/>
                <a:cs typeface="Gabarito SemiBold"/>
                <a:sym typeface="Gabarito SemiBold"/>
              </a:defRPr>
            </a:lvl5pPr>
            <a:lvl6pPr lvl="5" rtl="0">
              <a:spcBef>
                <a:spcPts val="0"/>
              </a:spcBef>
              <a:spcAft>
                <a:spcPts val="0"/>
              </a:spcAft>
              <a:buClr>
                <a:schemeClr val="dk2"/>
              </a:buClr>
              <a:buSzPts val="3000"/>
              <a:buFont typeface="Gabarito SemiBold"/>
              <a:buNone/>
              <a:defRPr sz="3000">
                <a:solidFill>
                  <a:schemeClr val="dk2"/>
                </a:solidFill>
                <a:latin typeface="Gabarito SemiBold"/>
                <a:ea typeface="Gabarito SemiBold"/>
                <a:cs typeface="Gabarito SemiBold"/>
                <a:sym typeface="Gabarito SemiBold"/>
              </a:defRPr>
            </a:lvl6pPr>
            <a:lvl7pPr lvl="6" rtl="0">
              <a:spcBef>
                <a:spcPts val="0"/>
              </a:spcBef>
              <a:spcAft>
                <a:spcPts val="0"/>
              </a:spcAft>
              <a:buClr>
                <a:schemeClr val="dk2"/>
              </a:buClr>
              <a:buSzPts val="3000"/>
              <a:buFont typeface="Gabarito SemiBold"/>
              <a:buNone/>
              <a:defRPr sz="3000">
                <a:solidFill>
                  <a:schemeClr val="dk2"/>
                </a:solidFill>
                <a:latin typeface="Gabarito SemiBold"/>
                <a:ea typeface="Gabarito SemiBold"/>
                <a:cs typeface="Gabarito SemiBold"/>
                <a:sym typeface="Gabarito SemiBold"/>
              </a:defRPr>
            </a:lvl7pPr>
            <a:lvl8pPr lvl="7" rtl="0">
              <a:spcBef>
                <a:spcPts val="0"/>
              </a:spcBef>
              <a:spcAft>
                <a:spcPts val="0"/>
              </a:spcAft>
              <a:buClr>
                <a:schemeClr val="dk2"/>
              </a:buClr>
              <a:buSzPts val="3000"/>
              <a:buFont typeface="Gabarito SemiBold"/>
              <a:buNone/>
              <a:defRPr sz="3000">
                <a:solidFill>
                  <a:schemeClr val="dk2"/>
                </a:solidFill>
                <a:latin typeface="Gabarito SemiBold"/>
                <a:ea typeface="Gabarito SemiBold"/>
                <a:cs typeface="Gabarito SemiBold"/>
                <a:sym typeface="Gabarito SemiBold"/>
              </a:defRPr>
            </a:lvl8pPr>
            <a:lvl9pPr lvl="8" rtl="0">
              <a:spcBef>
                <a:spcPts val="0"/>
              </a:spcBef>
              <a:spcAft>
                <a:spcPts val="0"/>
              </a:spcAft>
              <a:buClr>
                <a:schemeClr val="dk2"/>
              </a:buClr>
              <a:buSzPts val="3000"/>
              <a:buFont typeface="Gabarito SemiBold"/>
              <a:buNone/>
              <a:defRPr sz="3000">
                <a:solidFill>
                  <a:schemeClr val="dk2"/>
                </a:solidFill>
                <a:latin typeface="Gabarito SemiBold"/>
                <a:ea typeface="Gabarito SemiBold"/>
                <a:cs typeface="Gabarito SemiBold"/>
                <a:sym typeface="Gabarito SemiBold"/>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Heebo"/>
              <a:buChar char="●"/>
              <a:defRPr>
                <a:solidFill>
                  <a:schemeClr val="dk1"/>
                </a:solidFill>
                <a:latin typeface="Heebo"/>
                <a:ea typeface="Heebo"/>
                <a:cs typeface="Heebo"/>
                <a:sym typeface="Heebo"/>
              </a:defRPr>
            </a:lvl1pPr>
            <a:lvl2pPr indent="-317500" lvl="1" marL="914400">
              <a:lnSpc>
                <a:spcPct val="100000"/>
              </a:lnSpc>
              <a:spcBef>
                <a:spcPts val="0"/>
              </a:spcBef>
              <a:spcAft>
                <a:spcPts val="0"/>
              </a:spcAft>
              <a:buClr>
                <a:schemeClr val="dk1"/>
              </a:buClr>
              <a:buSzPts val="1400"/>
              <a:buFont typeface="Heebo"/>
              <a:buChar char="○"/>
              <a:defRPr>
                <a:solidFill>
                  <a:schemeClr val="dk1"/>
                </a:solidFill>
                <a:latin typeface="Heebo"/>
                <a:ea typeface="Heebo"/>
                <a:cs typeface="Heebo"/>
                <a:sym typeface="Heebo"/>
              </a:defRPr>
            </a:lvl2pPr>
            <a:lvl3pPr indent="-317500" lvl="2" marL="1371600">
              <a:lnSpc>
                <a:spcPct val="100000"/>
              </a:lnSpc>
              <a:spcBef>
                <a:spcPts val="0"/>
              </a:spcBef>
              <a:spcAft>
                <a:spcPts val="0"/>
              </a:spcAft>
              <a:buClr>
                <a:schemeClr val="dk1"/>
              </a:buClr>
              <a:buSzPts val="1400"/>
              <a:buFont typeface="Heebo"/>
              <a:buChar char="■"/>
              <a:defRPr>
                <a:solidFill>
                  <a:schemeClr val="dk1"/>
                </a:solidFill>
                <a:latin typeface="Heebo"/>
                <a:ea typeface="Heebo"/>
                <a:cs typeface="Heebo"/>
                <a:sym typeface="Heebo"/>
              </a:defRPr>
            </a:lvl3pPr>
            <a:lvl4pPr indent="-317500" lvl="3" marL="1828800">
              <a:lnSpc>
                <a:spcPct val="100000"/>
              </a:lnSpc>
              <a:spcBef>
                <a:spcPts val="0"/>
              </a:spcBef>
              <a:spcAft>
                <a:spcPts val="0"/>
              </a:spcAft>
              <a:buClr>
                <a:schemeClr val="dk1"/>
              </a:buClr>
              <a:buSzPts val="1400"/>
              <a:buFont typeface="Heebo"/>
              <a:buChar char="●"/>
              <a:defRPr>
                <a:solidFill>
                  <a:schemeClr val="dk1"/>
                </a:solidFill>
                <a:latin typeface="Heebo"/>
                <a:ea typeface="Heebo"/>
                <a:cs typeface="Heebo"/>
                <a:sym typeface="Heebo"/>
              </a:defRPr>
            </a:lvl4pPr>
            <a:lvl5pPr indent="-317500" lvl="4" marL="2286000">
              <a:lnSpc>
                <a:spcPct val="100000"/>
              </a:lnSpc>
              <a:spcBef>
                <a:spcPts val="0"/>
              </a:spcBef>
              <a:spcAft>
                <a:spcPts val="0"/>
              </a:spcAft>
              <a:buClr>
                <a:schemeClr val="dk1"/>
              </a:buClr>
              <a:buSzPts val="1400"/>
              <a:buFont typeface="Heebo"/>
              <a:buChar char="○"/>
              <a:defRPr>
                <a:solidFill>
                  <a:schemeClr val="dk1"/>
                </a:solidFill>
                <a:latin typeface="Heebo"/>
                <a:ea typeface="Heebo"/>
                <a:cs typeface="Heebo"/>
                <a:sym typeface="Heebo"/>
              </a:defRPr>
            </a:lvl5pPr>
            <a:lvl6pPr indent="-317500" lvl="5" marL="2743200">
              <a:lnSpc>
                <a:spcPct val="100000"/>
              </a:lnSpc>
              <a:spcBef>
                <a:spcPts val="0"/>
              </a:spcBef>
              <a:spcAft>
                <a:spcPts val="0"/>
              </a:spcAft>
              <a:buClr>
                <a:schemeClr val="dk1"/>
              </a:buClr>
              <a:buSzPts val="1400"/>
              <a:buFont typeface="Heebo"/>
              <a:buChar char="■"/>
              <a:defRPr>
                <a:solidFill>
                  <a:schemeClr val="dk1"/>
                </a:solidFill>
                <a:latin typeface="Heebo"/>
                <a:ea typeface="Heebo"/>
                <a:cs typeface="Heebo"/>
                <a:sym typeface="Heebo"/>
              </a:defRPr>
            </a:lvl6pPr>
            <a:lvl7pPr indent="-317500" lvl="6" marL="3200400">
              <a:lnSpc>
                <a:spcPct val="100000"/>
              </a:lnSpc>
              <a:spcBef>
                <a:spcPts val="0"/>
              </a:spcBef>
              <a:spcAft>
                <a:spcPts val="0"/>
              </a:spcAft>
              <a:buClr>
                <a:schemeClr val="dk1"/>
              </a:buClr>
              <a:buSzPts val="1400"/>
              <a:buFont typeface="Heebo"/>
              <a:buChar char="●"/>
              <a:defRPr>
                <a:solidFill>
                  <a:schemeClr val="dk1"/>
                </a:solidFill>
                <a:latin typeface="Heebo"/>
                <a:ea typeface="Heebo"/>
                <a:cs typeface="Heebo"/>
                <a:sym typeface="Heebo"/>
              </a:defRPr>
            </a:lvl7pPr>
            <a:lvl8pPr indent="-317500" lvl="7" marL="3657600">
              <a:lnSpc>
                <a:spcPct val="100000"/>
              </a:lnSpc>
              <a:spcBef>
                <a:spcPts val="0"/>
              </a:spcBef>
              <a:spcAft>
                <a:spcPts val="0"/>
              </a:spcAft>
              <a:buClr>
                <a:schemeClr val="dk1"/>
              </a:buClr>
              <a:buSzPts val="1400"/>
              <a:buFont typeface="Heebo"/>
              <a:buChar char="○"/>
              <a:defRPr>
                <a:solidFill>
                  <a:schemeClr val="dk1"/>
                </a:solidFill>
                <a:latin typeface="Heebo"/>
                <a:ea typeface="Heebo"/>
                <a:cs typeface="Heebo"/>
                <a:sym typeface="Heebo"/>
              </a:defRPr>
            </a:lvl8pPr>
            <a:lvl9pPr indent="-317500" lvl="8" marL="4114800">
              <a:lnSpc>
                <a:spcPct val="100000"/>
              </a:lnSpc>
              <a:spcBef>
                <a:spcPts val="0"/>
              </a:spcBef>
              <a:spcAft>
                <a:spcPts val="0"/>
              </a:spcAft>
              <a:buClr>
                <a:schemeClr val="dk1"/>
              </a:buClr>
              <a:buSzPts val="1400"/>
              <a:buFont typeface="Heebo"/>
              <a:buChar char="■"/>
              <a:defRPr>
                <a:solidFill>
                  <a:schemeClr val="dk1"/>
                </a:solidFill>
                <a:latin typeface="Heebo"/>
                <a:ea typeface="Heebo"/>
                <a:cs typeface="Heebo"/>
                <a:sym typeface="Heeb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3" name="Shape 53"/>
        <p:cNvGrpSpPr/>
        <p:nvPr/>
      </p:nvGrpSpPr>
      <p:grpSpPr>
        <a:xfrm>
          <a:off x="0" y="0"/>
          <a:ext cx="0" cy="0"/>
          <a:chOff x="0" y="0"/>
          <a:chExt cx="0" cy="0"/>
        </a:xfrm>
      </p:grpSpPr>
      <p:sp>
        <p:nvSpPr>
          <p:cNvPr id="54" name="Google Shape;54;p13"/>
          <p:cNvSpPr txBox="1"/>
          <p:nvPr>
            <p:ph type="title"/>
          </p:nvPr>
        </p:nvSpPr>
        <p:spPr>
          <a:xfrm>
            <a:off x="713225" y="539500"/>
            <a:ext cx="7717500" cy="4824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lt1"/>
              </a:buClr>
              <a:buSzPts val="2400"/>
              <a:buFont typeface="Inter"/>
              <a:buNone/>
              <a:defRPr b="1" sz="2400">
                <a:solidFill>
                  <a:schemeClr val="lt1"/>
                </a:solidFill>
                <a:latin typeface="Inter"/>
                <a:ea typeface="Inter"/>
                <a:cs typeface="Inter"/>
                <a:sym typeface="Inter"/>
              </a:defRPr>
            </a:lvl1pPr>
            <a:lvl2pPr lvl="1" rtl="0" algn="ctr">
              <a:spcBef>
                <a:spcPts val="0"/>
              </a:spcBef>
              <a:spcAft>
                <a:spcPts val="0"/>
              </a:spcAft>
              <a:buClr>
                <a:schemeClr val="lt1"/>
              </a:buClr>
              <a:buSzPts val="2400"/>
              <a:buFont typeface="Inter"/>
              <a:buNone/>
              <a:defRPr b="1" sz="2400">
                <a:solidFill>
                  <a:schemeClr val="lt1"/>
                </a:solidFill>
                <a:latin typeface="Inter"/>
                <a:ea typeface="Inter"/>
                <a:cs typeface="Inter"/>
                <a:sym typeface="Inter"/>
              </a:defRPr>
            </a:lvl2pPr>
            <a:lvl3pPr lvl="2" rtl="0" algn="ctr">
              <a:spcBef>
                <a:spcPts val="0"/>
              </a:spcBef>
              <a:spcAft>
                <a:spcPts val="0"/>
              </a:spcAft>
              <a:buClr>
                <a:schemeClr val="lt1"/>
              </a:buClr>
              <a:buSzPts val="2400"/>
              <a:buFont typeface="Inter"/>
              <a:buNone/>
              <a:defRPr b="1" sz="2400">
                <a:solidFill>
                  <a:schemeClr val="lt1"/>
                </a:solidFill>
                <a:latin typeface="Inter"/>
                <a:ea typeface="Inter"/>
                <a:cs typeface="Inter"/>
                <a:sym typeface="Inter"/>
              </a:defRPr>
            </a:lvl3pPr>
            <a:lvl4pPr lvl="3" rtl="0" algn="ctr">
              <a:spcBef>
                <a:spcPts val="0"/>
              </a:spcBef>
              <a:spcAft>
                <a:spcPts val="0"/>
              </a:spcAft>
              <a:buClr>
                <a:schemeClr val="lt1"/>
              </a:buClr>
              <a:buSzPts val="2400"/>
              <a:buFont typeface="Inter"/>
              <a:buNone/>
              <a:defRPr b="1" sz="2400">
                <a:solidFill>
                  <a:schemeClr val="lt1"/>
                </a:solidFill>
                <a:latin typeface="Inter"/>
                <a:ea typeface="Inter"/>
                <a:cs typeface="Inter"/>
                <a:sym typeface="Inter"/>
              </a:defRPr>
            </a:lvl4pPr>
            <a:lvl5pPr lvl="4" rtl="0" algn="ctr">
              <a:spcBef>
                <a:spcPts val="0"/>
              </a:spcBef>
              <a:spcAft>
                <a:spcPts val="0"/>
              </a:spcAft>
              <a:buClr>
                <a:schemeClr val="lt1"/>
              </a:buClr>
              <a:buSzPts val="2400"/>
              <a:buFont typeface="Inter"/>
              <a:buNone/>
              <a:defRPr b="1" sz="2400">
                <a:solidFill>
                  <a:schemeClr val="lt1"/>
                </a:solidFill>
                <a:latin typeface="Inter"/>
                <a:ea typeface="Inter"/>
                <a:cs typeface="Inter"/>
                <a:sym typeface="Inter"/>
              </a:defRPr>
            </a:lvl5pPr>
            <a:lvl6pPr lvl="5" rtl="0" algn="ctr">
              <a:spcBef>
                <a:spcPts val="0"/>
              </a:spcBef>
              <a:spcAft>
                <a:spcPts val="0"/>
              </a:spcAft>
              <a:buClr>
                <a:schemeClr val="lt1"/>
              </a:buClr>
              <a:buSzPts val="2400"/>
              <a:buFont typeface="Inter"/>
              <a:buNone/>
              <a:defRPr b="1" sz="2400">
                <a:solidFill>
                  <a:schemeClr val="lt1"/>
                </a:solidFill>
                <a:latin typeface="Inter"/>
                <a:ea typeface="Inter"/>
                <a:cs typeface="Inter"/>
                <a:sym typeface="Inter"/>
              </a:defRPr>
            </a:lvl6pPr>
            <a:lvl7pPr lvl="6" rtl="0" algn="ctr">
              <a:spcBef>
                <a:spcPts val="0"/>
              </a:spcBef>
              <a:spcAft>
                <a:spcPts val="0"/>
              </a:spcAft>
              <a:buClr>
                <a:schemeClr val="lt1"/>
              </a:buClr>
              <a:buSzPts val="2400"/>
              <a:buFont typeface="Inter"/>
              <a:buNone/>
              <a:defRPr b="1" sz="2400">
                <a:solidFill>
                  <a:schemeClr val="lt1"/>
                </a:solidFill>
                <a:latin typeface="Inter"/>
                <a:ea typeface="Inter"/>
                <a:cs typeface="Inter"/>
                <a:sym typeface="Inter"/>
              </a:defRPr>
            </a:lvl7pPr>
            <a:lvl8pPr lvl="7" rtl="0" algn="ctr">
              <a:spcBef>
                <a:spcPts val="0"/>
              </a:spcBef>
              <a:spcAft>
                <a:spcPts val="0"/>
              </a:spcAft>
              <a:buClr>
                <a:schemeClr val="lt1"/>
              </a:buClr>
              <a:buSzPts val="2400"/>
              <a:buFont typeface="Inter"/>
              <a:buNone/>
              <a:defRPr b="1" sz="2400">
                <a:solidFill>
                  <a:schemeClr val="lt1"/>
                </a:solidFill>
                <a:latin typeface="Inter"/>
                <a:ea typeface="Inter"/>
                <a:cs typeface="Inter"/>
                <a:sym typeface="Inter"/>
              </a:defRPr>
            </a:lvl8pPr>
            <a:lvl9pPr lvl="8" rtl="0" algn="ctr">
              <a:spcBef>
                <a:spcPts val="0"/>
              </a:spcBef>
              <a:spcAft>
                <a:spcPts val="0"/>
              </a:spcAft>
              <a:buClr>
                <a:schemeClr val="lt1"/>
              </a:buClr>
              <a:buSzPts val="2400"/>
              <a:buFont typeface="Inter"/>
              <a:buNone/>
              <a:defRPr b="1" sz="2400">
                <a:solidFill>
                  <a:schemeClr val="lt1"/>
                </a:solidFill>
                <a:latin typeface="Inter"/>
                <a:ea typeface="Inter"/>
                <a:cs typeface="Inter"/>
                <a:sym typeface="Inter"/>
              </a:defRPr>
            </a:lvl9pPr>
          </a:lstStyle>
          <a:p/>
        </p:txBody>
      </p:sp>
      <p:sp>
        <p:nvSpPr>
          <p:cNvPr id="55" name="Google Shape;55;p13"/>
          <p:cNvSpPr txBox="1"/>
          <p:nvPr>
            <p:ph idx="1" type="body"/>
          </p:nvPr>
        </p:nvSpPr>
        <p:spPr>
          <a:xfrm>
            <a:off x="1068100" y="1695450"/>
            <a:ext cx="7047300" cy="2502000"/>
          </a:xfrm>
          <a:prstGeom prst="rect">
            <a:avLst/>
          </a:prstGeom>
          <a:noFill/>
          <a:ln>
            <a:noFill/>
          </a:ln>
        </p:spPr>
        <p:txBody>
          <a:bodyPr anchorCtr="0" anchor="t" bIns="91425" lIns="91425" spcFirstLastPara="1" rIns="91425" wrap="square" tIns="91425">
            <a:noAutofit/>
          </a:bodyPr>
          <a:lstStyle>
            <a:lvl1pPr indent="-298450" lvl="0" marL="457200" rtl="0">
              <a:lnSpc>
                <a:spcPct val="115000"/>
              </a:lnSpc>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1pPr>
            <a:lvl2pPr indent="-298450" lvl="1" marL="914400" rtl="0">
              <a:lnSpc>
                <a:spcPct val="115000"/>
              </a:lnSpc>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2pPr>
            <a:lvl3pPr indent="-298450" lvl="2" marL="1371600" rtl="0">
              <a:lnSpc>
                <a:spcPct val="115000"/>
              </a:lnSpc>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3pPr>
            <a:lvl4pPr indent="-298450" lvl="3" marL="1828800" rtl="0">
              <a:lnSpc>
                <a:spcPct val="115000"/>
              </a:lnSpc>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4pPr>
            <a:lvl5pPr indent="-298450" lvl="4" marL="2286000" rtl="0">
              <a:lnSpc>
                <a:spcPct val="115000"/>
              </a:lnSpc>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5pPr>
            <a:lvl6pPr indent="-298450" lvl="5" marL="2743200" rtl="0">
              <a:lnSpc>
                <a:spcPct val="115000"/>
              </a:lnSpc>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6pPr>
            <a:lvl7pPr indent="-298450" lvl="6" marL="3200400" rtl="0">
              <a:lnSpc>
                <a:spcPct val="115000"/>
              </a:lnSpc>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7pPr>
            <a:lvl8pPr indent="-298450" lvl="7" marL="3657600" rtl="0">
              <a:lnSpc>
                <a:spcPct val="115000"/>
              </a:lnSpc>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8pPr>
            <a:lvl9pPr indent="-298450" lvl="8" marL="4114800" rtl="0">
              <a:lnSpc>
                <a:spcPct val="115000"/>
              </a:lnSpc>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slidesgo.com/theme/change-management-process-flow-diagrams-for-a-business-plan?utm_source=slidesgo_template_infographics&amp;utm_medium=referral-link&amp;utm_campaign=sg_credits&amp;utm_content=template" TargetMode="External"/><Relationship Id="rId4" Type="http://schemas.openxmlformats.org/officeDocument/2006/relationships/hyperlink" Target="https://slidesgo.com/theme/change-management-process-flow-diagrams-for-a-business-plan?utm_source=slidesgo_template_infographics&amp;utm_medium=referral-link&amp;utm_campaign=sg_credits&amp;utm_content=templat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hyperlink" Target="http://bit.ly/2PfT4lq" TargetMode="External"/><Relationship Id="rId4" Type="http://schemas.openxmlformats.org/officeDocument/2006/relationships/hyperlink" Target="http://bit.ly/33VAFh3" TargetMode="External"/><Relationship Id="rId5" Type="http://schemas.openxmlformats.org/officeDocument/2006/relationships/hyperlink" Target="http://bit.ly/30B07Gq"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hyperlink" Target="https://bit.ly/2ZjL1pd" TargetMode="External"/><Relationship Id="rId4" Type="http://schemas.openxmlformats.org/officeDocument/2006/relationships/hyperlink" Target="http://bit.ly/30B07Gq"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6"/>
          <p:cNvSpPr txBox="1"/>
          <p:nvPr>
            <p:ph type="ctrTitle"/>
          </p:nvPr>
        </p:nvSpPr>
        <p:spPr>
          <a:xfrm>
            <a:off x="713225" y="920450"/>
            <a:ext cx="5931900" cy="2595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Change Management Process Flow Diagrams for a Business Plan  Infographics</a:t>
            </a:r>
            <a:endParaRPr/>
          </a:p>
        </p:txBody>
      </p:sp>
      <p:sp>
        <p:nvSpPr>
          <p:cNvPr id="65" name="Google Shape;65;p16"/>
          <p:cNvSpPr txBox="1"/>
          <p:nvPr>
            <p:ph idx="1" type="subTitle"/>
          </p:nvPr>
        </p:nvSpPr>
        <p:spPr>
          <a:xfrm>
            <a:off x="713225" y="3829450"/>
            <a:ext cx="59319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where your presentation begins</a:t>
            </a:r>
            <a:endParaRPr/>
          </a:p>
        </p:txBody>
      </p:sp>
      <p:sp>
        <p:nvSpPr>
          <p:cNvPr id="66" name="Google Shape;66;p16"/>
          <p:cNvSpPr/>
          <p:nvPr/>
        </p:nvSpPr>
        <p:spPr>
          <a:xfrm>
            <a:off x="7000629" y="4026050"/>
            <a:ext cx="1430100" cy="4857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ctor"/>
                <a:ea typeface="Actor"/>
                <a:cs typeface="Actor"/>
                <a:sym typeface="Actor"/>
              </a:rPr>
              <a:t> </a:t>
            </a:r>
            <a:endParaRPr>
              <a:latin typeface="Actor"/>
              <a:ea typeface="Actor"/>
              <a:cs typeface="Actor"/>
              <a:sym typeface="Actor"/>
            </a:endParaRPr>
          </a:p>
        </p:txBody>
      </p:sp>
      <p:sp>
        <p:nvSpPr>
          <p:cNvPr id="67" name="Google Shape;67;p16"/>
          <p:cNvSpPr/>
          <p:nvPr/>
        </p:nvSpPr>
        <p:spPr>
          <a:xfrm>
            <a:off x="7000629" y="1763167"/>
            <a:ext cx="1430100" cy="746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68" name="Google Shape;68;p16"/>
          <p:cNvSpPr/>
          <p:nvPr/>
        </p:nvSpPr>
        <p:spPr>
          <a:xfrm>
            <a:off x="7000629" y="2894608"/>
            <a:ext cx="1430100" cy="7464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69" name="Google Shape;69;p16"/>
          <p:cNvSpPr/>
          <p:nvPr/>
        </p:nvSpPr>
        <p:spPr>
          <a:xfrm>
            <a:off x="7000625" y="631738"/>
            <a:ext cx="636900" cy="7464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70" name="Google Shape;70;p16"/>
          <p:cNvCxnSpPr>
            <a:stCxn id="68" idx="4"/>
            <a:endCxn id="66" idx="0"/>
          </p:cNvCxnSpPr>
          <p:nvPr/>
        </p:nvCxnSpPr>
        <p:spPr>
          <a:xfrm>
            <a:off x="7715679" y="3641008"/>
            <a:ext cx="0" cy="384900"/>
          </a:xfrm>
          <a:prstGeom prst="straightConnector1">
            <a:avLst/>
          </a:prstGeom>
          <a:noFill/>
          <a:ln cap="flat" cmpd="sng" w="9525">
            <a:solidFill>
              <a:schemeClr val="dk1"/>
            </a:solidFill>
            <a:prstDash val="solid"/>
            <a:round/>
            <a:headEnd len="sm" w="sm" type="none"/>
            <a:tailEnd len="sm" w="sm" type="triangle"/>
          </a:ln>
        </p:spPr>
      </p:cxnSp>
      <p:cxnSp>
        <p:nvCxnSpPr>
          <p:cNvPr id="71" name="Google Shape;71;p16"/>
          <p:cNvCxnSpPr>
            <a:stCxn id="69" idx="2"/>
            <a:endCxn id="67" idx="0"/>
          </p:cNvCxnSpPr>
          <p:nvPr/>
        </p:nvCxnSpPr>
        <p:spPr>
          <a:xfrm flipH="1" rot="-5400000">
            <a:off x="7324925" y="1372288"/>
            <a:ext cx="384900" cy="396600"/>
          </a:xfrm>
          <a:prstGeom prst="bentConnector3">
            <a:avLst>
              <a:gd fmla="val 50017" name="adj1"/>
            </a:avLst>
          </a:prstGeom>
          <a:noFill/>
          <a:ln cap="flat" cmpd="sng" w="9525">
            <a:solidFill>
              <a:schemeClr val="dk1"/>
            </a:solidFill>
            <a:prstDash val="solid"/>
            <a:round/>
            <a:headEnd len="sm" w="sm" type="none"/>
            <a:tailEnd len="sm" w="sm" type="triangle"/>
          </a:ln>
        </p:spPr>
      </p:cxnSp>
      <p:cxnSp>
        <p:nvCxnSpPr>
          <p:cNvPr id="72" name="Google Shape;72;p16"/>
          <p:cNvCxnSpPr>
            <a:stCxn id="73" idx="2"/>
            <a:endCxn id="67" idx="0"/>
          </p:cNvCxnSpPr>
          <p:nvPr/>
        </p:nvCxnSpPr>
        <p:spPr>
          <a:xfrm rot="5400000">
            <a:off x="7721459" y="1372313"/>
            <a:ext cx="384900" cy="396600"/>
          </a:xfrm>
          <a:prstGeom prst="bentConnector3">
            <a:avLst>
              <a:gd fmla="val 50014" name="adj1"/>
            </a:avLst>
          </a:prstGeom>
          <a:noFill/>
          <a:ln cap="flat" cmpd="sng" w="9525">
            <a:solidFill>
              <a:schemeClr val="dk1"/>
            </a:solidFill>
            <a:prstDash val="solid"/>
            <a:round/>
            <a:headEnd len="sm" w="sm" type="none"/>
            <a:tailEnd len="sm" w="sm" type="triangle"/>
          </a:ln>
        </p:spPr>
      </p:cxnSp>
      <p:sp>
        <p:nvSpPr>
          <p:cNvPr id="73" name="Google Shape;73;p16"/>
          <p:cNvSpPr/>
          <p:nvPr/>
        </p:nvSpPr>
        <p:spPr>
          <a:xfrm>
            <a:off x="7793759" y="631763"/>
            <a:ext cx="636900" cy="7464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74" name="Google Shape;74;p16"/>
          <p:cNvCxnSpPr>
            <a:stCxn id="67" idx="2"/>
            <a:endCxn id="68" idx="0"/>
          </p:cNvCxnSpPr>
          <p:nvPr/>
        </p:nvCxnSpPr>
        <p:spPr>
          <a:xfrm>
            <a:off x="7715679" y="2509567"/>
            <a:ext cx="0" cy="384900"/>
          </a:xfrm>
          <a:prstGeom prst="straightConnector1">
            <a:avLst/>
          </a:prstGeom>
          <a:noFill/>
          <a:ln cap="flat" cmpd="sng" w="9525">
            <a:solidFill>
              <a:schemeClr val="dk1"/>
            </a:solidFill>
            <a:prstDash val="solid"/>
            <a:round/>
            <a:headEnd len="sm" w="sm" type="none"/>
            <a:tailEnd len="sm" w="sm" type="triangl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720000" y="445025"/>
            <a:ext cx="7704000" cy="926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About Change Management Process Flow Diagrams for a Business Plan Infographics </a:t>
            </a:r>
            <a:endParaRPr/>
          </a:p>
        </p:txBody>
      </p:sp>
      <p:sp>
        <p:nvSpPr>
          <p:cNvPr id="80" name="Google Shape;80;p17"/>
          <p:cNvSpPr txBox="1"/>
          <p:nvPr>
            <p:ph idx="1" type="body"/>
          </p:nvPr>
        </p:nvSpPr>
        <p:spPr>
          <a:xfrm>
            <a:off x="720000" y="1828550"/>
            <a:ext cx="7704000" cy="17802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Heebo"/>
              <a:buChar char="●"/>
            </a:pPr>
            <a:r>
              <a:rPr lang="en">
                <a:solidFill>
                  <a:schemeClr val="dk1"/>
                </a:solidFill>
              </a:rPr>
              <a:t>This template contains an assortment of complementary infographic resources for the </a:t>
            </a:r>
            <a:r>
              <a:rPr b="1" lang="en" u="sng">
                <a:solidFill>
                  <a:schemeClr val="hlink"/>
                </a:solidFill>
                <a:hlinkClick r:id="rId3"/>
              </a:rPr>
              <a:t>Change Management Process Flow Diagrams for a Business Plan</a:t>
            </a:r>
            <a:r>
              <a:rPr lang="en">
                <a:solidFill>
                  <a:schemeClr val="hlink"/>
                </a:solidFill>
                <a:uFill>
                  <a:noFill/>
                </a:uFill>
                <a:hlinkClick r:id="rId4"/>
              </a:rPr>
              <a:t> </a:t>
            </a:r>
            <a:r>
              <a:rPr lang="en">
                <a:solidFill>
                  <a:schemeClr val="dk1"/>
                </a:solidFill>
              </a:rPr>
              <a:t>presentation.</a:t>
            </a:r>
            <a:endParaRPr>
              <a:solidFill>
                <a:schemeClr val="dk1"/>
              </a:solidFill>
            </a:endParaRPr>
          </a:p>
          <a:p>
            <a:pPr indent="-304800" lvl="0" marL="457200" rtl="0" algn="l">
              <a:spcBef>
                <a:spcPts val="1000"/>
              </a:spcBef>
              <a:spcAft>
                <a:spcPts val="0"/>
              </a:spcAft>
              <a:buClr>
                <a:schemeClr val="dk1"/>
              </a:buClr>
              <a:buSzPts val="1200"/>
              <a:buFont typeface="Heebo"/>
              <a:buChar char="●"/>
            </a:pPr>
            <a:r>
              <a:rPr lang="en">
                <a:solidFill>
                  <a:schemeClr val="dk1"/>
                </a:solidFill>
              </a:rPr>
              <a:t>These infographics are adapted to the style of the aforementioned presentation, so you can insert them easily and have them completely integrated at once. You just need to do the following:</a:t>
            </a:r>
            <a:endParaRPr>
              <a:solidFill>
                <a:schemeClr val="dk1"/>
              </a:solidFill>
            </a:endParaRPr>
          </a:p>
          <a:p>
            <a:pPr indent="-304800" lvl="1" marL="914400" rtl="0" algn="l">
              <a:spcBef>
                <a:spcPts val="0"/>
              </a:spcBef>
              <a:spcAft>
                <a:spcPts val="0"/>
              </a:spcAft>
              <a:buClr>
                <a:schemeClr val="dk1"/>
              </a:buClr>
              <a:buSzPts val="1200"/>
              <a:buFont typeface="Heebo"/>
              <a:buChar char="○"/>
            </a:pPr>
            <a:r>
              <a:rPr lang="en">
                <a:solidFill>
                  <a:schemeClr val="dk1"/>
                </a:solidFill>
              </a:rPr>
              <a:t>Select the element that you want to copy</a:t>
            </a:r>
            <a:endParaRPr>
              <a:solidFill>
                <a:schemeClr val="dk1"/>
              </a:solidFill>
            </a:endParaRPr>
          </a:p>
          <a:p>
            <a:pPr indent="-304800" lvl="1" marL="914400" rtl="0" algn="l">
              <a:spcBef>
                <a:spcPts val="0"/>
              </a:spcBef>
              <a:spcAft>
                <a:spcPts val="0"/>
              </a:spcAft>
              <a:buClr>
                <a:schemeClr val="dk1"/>
              </a:buClr>
              <a:buSzPts val="1200"/>
              <a:buFont typeface="Heebo"/>
              <a:buChar char="○"/>
            </a:pPr>
            <a:r>
              <a:rPr lang="en">
                <a:solidFill>
                  <a:schemeClr val="dk1"/>
                </a:solidFill>
              </a:rPr>
              <a:t>Right-click and choose “Copy”</a:t>
            </a:r>
            <a:endParaRPr>
              <a:solidFill>
                <a:schemeClr val="dk1"/>
              </a:solidFill>
            </a:endParaRPr>
          </a:p>
          <a:p>
            <a:pPr indent="-304800" lvl="1" marL="914400" rtl="0" algn="l">
              <a:spcBef>
                <a:spcPts val="0"/>
              </a:spcBef>
              <a:spcAft>
                <a:spcPts val="0"/>
              </a:spcAft>
              <a:buClr>
                <a:schemeClr val="dk1"/>
              </a:buClr>
              <a:buSzPts val="1200"/>
              <a:buFont typeface="Heebo"/>
              <a:buChar char="○"/>
            </a:pPr>
            <a:r>
              <a:rPr lang="en">
                <a:solidFill>
                  <a:schemeClr val="dk1"/>
                </a:solidFill>
              </a:rPr>
              <a:t>Go to the slide where you want the element to appear</a:t>
            </a:r>
            <a:endParaRPr>
              <a:solidFill>
                <a:schemeClr val="dk1"/>
              </a:solidFill>
            </a:endParaRPr>
          </a:p>
          <a:p>
            <a:pPr indent="-304800" lvl="1" marL="914400" rtl="0" algn="l">
              <a:spcBef>
                <a:spcPts val="0"/>
              </a:spcBef>
              <a:spcAft>
                <a:spcPts val="0"/>
              </a:spcAft>
              <a:buClr>
                <a:schemeClr val="dk1"/>
              </a:buClr>
              <a:buSzPts val="1200"/>
              <a:buFont typeface="Heebo"/>
              <a:buChar char="○"/>
            </a:pPr>
            <a:r>
              <a:rPr lang="en">
                <a:solidFill>
                  <a:schemeClr val="dk1"/>
                </a:solidFill>
              </a:rPr>
              <a:t>Right-click and choose “Paste”</a:t>
            </a:r>
            <a:endParaRPr>
              <a:solidFill>
                <a:schemeClr val="dk1"/>
              </a:solidFill>
            </a:endParaRPr>
          </a:p>
        </p:txBody>
      </p:sp>
      <p:grpSp>
        <p:nvGrpSpPr>
          <p:cNvPr id="81" name="Google Shape;81;p17"/>
          <p:cNvGrpSpPr/>
          <p:nvPr/>
        </p:nvGrpSpPr>
        <p:grpSpPr>
          <a:xfrm>
            <a:off x="-534301" y="-306053"/>
            <a:ext cx="1354800" cy="1465503"/>
            <a:chOff x="8233274" y="1350647"/>
            <a:chExt cx="1354800" cy="1465503"/>
          </a:xfrm>
        </p:grpSpPr>
        <p:sp>
          <p:nvSpPr>
            <p:cNvPr id="82" name="Google Shape;82;p17"/>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83" name="Google Shape;83;p17"/>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sp>
        <p:nvSpPr>
          <p:cNvPr id="84" name="Google Shape;84;p17"/>
          <p:cNvSpPr/>
          <p:nvPr/>
        </p:nvSpPr>
        <p:spPr>
          <a:xfrm>
            <a:off x="7865950" y="4065575"/>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p:nvPr/>
        </p:nvSpPr>
        <p:spPr>
          <a:xfrm>
            <a:off x="6829312" y="2460150"/>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Neptune</a:t>
            </a:r>
            <a:endParaRPr sz="1600">
              <a:solidFill>
                <a:schemeClr val="dk1"/>
              </a:solidFill>
              <a:latin typeface="Gabarito Medium"/>
              <a:ea typeface="Gabarito Medium"/>
              <a:cs typeface="Gabarito Medium"/>
              <a:sym typeface="Gabarito Medium"/>
            </a:endParaRPr>
          </a:p>
        </p:txBody>
      </p:sp>
      <p:sp>
        <p:nvSpPr>
          <p:cNvPr id="90" name="Google Shape;90;p18"/>
          <p:cNvSpPr/>
          <p:nvPr/>
        </p:nvSpPr>
        <p:spPr>
          <a:xfrm>
            <a:off x="6829312" y="3617850"/>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Mercury</a:t>
            </a:r>
            <a:endParaRPr sz="1600">
              <a:solidFill>
                <a:schemeClr val="dk1"/>
              </a:solidFill>
              <a:latin typeface="Gabarito"/>
              <a:ea typeface="Gabarito"/>
              <a:cs typeface="Gabarito"/>
              <a:sym typeface="Gabarito"/>
            </a:endParaRPr>
          </a:p>
        </p:txBody>
      </p:sp>
      <p:sp>
        <p:nvSpPr>
          <p:cNvPr id="91" name="Google Shape;91;p18"/>
          <p:cNvSpPr/>
          <p:nvPr/>
        </p:nvSpPr>
        <p:spPr>
          <a:xfrm>
            <a:off x="6829312" y="1302450"/>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Earth</a:t>
            </a:r>
            <a:endParaRPr sz="1600">
              <a:solidFill>
                <a:schemeClr val="dk1"/>
              </a:solidFill>
              <a:latin typeface="Gabarito"/>
              <a:ea typeface="Gabarito"/>
              <a:cs typeface="Gabarito"/>
              <a:sym typeface="Gabarito"/>
            </a:endParaRPr>
          </a:p>
        </p:txBody>
      </p:sp>
      <p:sp>
        <p:nvSpPr>
          <p:cNvPr id="92" name="Google Shape;92;p18"/>
          <p:cNvSpPr/>
          <p:nvPr/>
        </p:nvSpPr>
        <p:spPr>
          <a:xfrm>
            <a:off x="901212" y="2460150"/>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Jupiter</a:t>
            </a:r>
            <a:endParaRPr sz="1600">
              <a:solidFill>
                <a:schemeClr val="dk1"/>
              </a:solidFill>
              <a:latin typeface="Gabarito Medium"/>
              <a:ea typeface="Gabarito Medium"/>
              <a:cs typeface="Gabarito Medium"/>
              <a:sym typeface="Gabarito Medium"/>
            </a:endParaRPr>
          </a:p>
        </p:txBody>
      </p:sp>
      <p:sp>
        <p:nvSpPr>
          <p:cNvPr id="93" name="Google Shape;93;p18"/>
          <p:cNvSpPr/>
          <p:nvPr/>
        </p:nvSpPr>
        <p:spPr>
          <a:xfrm>
            <a:off x="901212" y="3617850"/>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Mars</a:t>
            </a:r>
            <a:endParaRPr sz="1600">
              <a:solidFill>
                <a:schemeClr val="dk1"/>
              </a:solidFill>
              <a:latin typeface="Gabarito"/>
              <a:ea typeface="Gabarito"/>
              <a:cs typeface="Gabarito"/>
              <a:sym typeface="Gabarito"/>
            </a:endParaRPr>
          </a:p>
        </p:txBody>
      </p:sp>
      <p:sp>
        <p:nvSpPr>
          <p:cNvPr id="94" name="Google Shape;94;p18"/>
          <p:cNvSpPr/>
          <p:nvPr/>
        </p:nvSpPr>
        <p:spPr>
          <a:xfrm>
            <a:off x="901212" y="1302450"/>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Venus</a:t>
            </a:r>
            <a:endParaRPr sz="1600">
              <a:solidFill>
                <a:schemeClr val="dk1"/>
              </a:solidFill>
              <a:latin typeface="Gabarito"/>
              <a:ea typeface="Gabarito"/>
              <a:cs typeface="Gabarito"/>
              <a:sym typeface="Gabarito"/>
            </a:endParaRPr>
          </a:p>
        </p:txBody>
      </p:sp>
      <p:sp>
        <p:nvSpPr>
          <p:cNvPr id="95" name="Google Shape;95;p18"/>
          <p:cNvSpPr txBox="1"/>
          <p:nvPr/>
        </p:nvSpPr>
        <p:spPr>
          <a:xfrm>
            <a:off x="720000" y="1759650"/>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Venus is the second planet from the Sun</a:t>
            </a:r>
            <a:endParaRPr sz="1200">
              <a:solidFill>
                <a:schemeClr val="dk1"/>
              </a:solidFill>
              <a:latin typeface="Heebo Medium"/>
              <a:ea typeface="Heebo Medium"/>
              <a:cs typeface="Heebo Medium"/>
              <a:sym typeface="Heebo Medium"/>
            </a:endParaRPr>
          </a:p>
        </p:txBody>
      </p:sp>
      <p:sp>
        <p:nvSpPr>
          <p:cNvPr id="96" name="Google Shape;96;p18"/>
          <p:cNvSpPr txBox="1"/>
          <p:nvPr/>
        </p:nvSpPr>
        <p:spPr>
          <a:xfrm>
            <a:off x="720000" y="2917350"/>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It’s the biggest planet in the Solar System</a:t>
            </a:r>
            <a:endParaRPr sz="1200">
              <a:solidFill>
                <a:schemeClr val="dk1"/>
              </a:solidFill>
              <a:latin typeface="Heebo Medium"/>
              <a:ea typeface="Heebo Medium"/>
              <a:cs typeface="Heebo Medium"/>
              <a:sym typeface="Heebo Medium"/>
            </a:endParaRPr>
          </a:p>
        </p:txBody>
      </p:sp>
      <p:sp>
        <p:nvSpPr>
          <p:cNvPr id="97" name="Google Shape;97;p18"/>
          <p:cNvSpPr txBox="1"/>
          <p:nvPr/>
        </p:nvSpPr>
        <p:spPr>
          <a:xfrm>
            <a:off x="720000" y="4075050"/>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Despite being red, Mars is a cold place</a:t>
            </a:r>
            <a:endParaRPr sz="1200">
              <a:solidFill>
                <a:schemeClr val="dk1"/>
              </a:solidFill>
              <a:latin typeface="Heebo Medium"/>
              <a:ea typeface="Heebo Medium"/>
              <a:cs typeface="Heebo Medium"/>
              <a:sym typeface="Heebo Medium"/>
            </a:endParaRPr>
          </a:p>
        </p:txBody>
      </p:sp>
      <p:sp>
        <p:nvSpPr>
          <p:cNvPr id="98" name="Google Shape;98;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sp>
        <p:nvSpPr>
          <p:cNvPr id="99" name="Google Shape;99;p18"/>
          <p:cNvSpPr txBox="1"/>
          <p:nvPr/>
        </p:nvSpPr>
        <p:spPr>
          <a:xfrm>
            <a:off x="6602700" y="1759650"/>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Earth is the third planet from the Sun</a:t>
            </a:r>
            <a:endParaRPr sz="1200">
              <a:solidFill>
                <a:schemeClr val="dk1"/>
              </a:solidFill>
              <a:latin typeface="Heebo Medium"/>
              <a:ea typeface="Heebo Medium"/>
              <a:cs typeface="Heebo Medium"/>
              <a:sym typeface="Heebo Medium"/>
            </a:endParaRPr>
          </a:p>
        </p:txBody>
      </p:sp>
      <p:sp>
        <p:nvSpPr>
          <p:cNvPr id="100" name="Google Shape;100;p18"/>
          <p:cNvSpPr txBox="1"/>
          <p:nvPr/>
        </p:nvSpPr>
        <p:spPr>
          <a:xfrm>
            <a:off x="6602700" y="2917350"/>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Neptune is far away from us</a:t>
            </a:r>
            <a:endParaRPr sz="1200">
              <a:solidFill>
                <a:schemeClr val="dk1"/>
              </a:solidFill>
              <a:latin typeface="Heebo Medium"/>
              <a:ea typeface="Heebo Medium"/>
              <a:cs typeface="Heebo Medium"/>
              <a:sym typeface="Heebo Medium"/>
            </a:endParaRPr>
          </a:p>
        </p:txBody>
      </p:sp>
      <p:sp>
        <p:nvSpPr>
          <p:cNvPr id="101" name="Google Shape;101;p18"/>
          <p:cNvSpPr txBox="1"/>
          <p:nvPr/>
        </p:nvSpPr>
        <p:spPr>
          <a:xfrm>
            <a:off x="6602700" y="4075050"/>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Mercury is the smallest planet of them all</a:t>
            </a:r>
            <a:endParaRPr sz="1200">
              <a:solidFill>
                <a:schemeClr val="dk1"/>
              </a:solidFill>
              <a:latin typeface="Heebo Medium"/>
              <a:ea typeface="Heebo Medium"/>
              <a:cs typeface="Heebo Medium"/>
              <a:sym typeface="Heebo Medium"/>
            </a:endParaRPr>
          </a:p>
        </p:txBody>
      </p:sp>
      <p:sp>
        <p:nvSpPr>
          <p:cNvPr id="102" name="Google Shape;102;p18"/>
          <p:cNvSpPr/>
          <p:nvPr/>
        </p:nvSpPr>
        <p:spPr>
          <a:xfrm>
            <a:off x="4008450" y="1473563"/>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103" name="Google Shape;103;p18"/>
          <p:cNvSpPr/>
          <p:nvPr/>
        </p:nvSpPr>
        <p:spPr>
          <a:xfrm>
            <a:off x="3254638" y="2207800"/>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104" name="Google Shape;104;p18"/>
          <p:cNvSpPr/>
          <p:nvPr/>
        </p:nvSpPr>
        <p:spPr>
          <a:xfrm>
            <a:off x="3254638" y="3149263"/>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105" name="Google Shape;105;p18"/>
          <p:cNvSpPr/>
          <p:nvPr/>
        </p:nvSpPr>
        <p:spPr>
          <a:xfrm>
            <a:off x="4762238" y="3149288"/>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106" name="Google Shape;106;p18"/>
          <p:cNvSpPr/>
          <p:nvPr/>
        </p:nvSpPr>
        <p:spPr>
          <a:xfrm>
            <a:off x="4762238" y="2207800"/>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107" name="Google Shape;107;p18"/>
          <p:cNvSpPr/>
          <p:nvPr/>
        </p:nvSpPr>
        <p:spPr>
          <a:xfrm>
            <a:off x="4008450" y="3883538"/>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108" name="Google Shape;108;p18"/>
          <p:cNvCxnSpPr>
            <a:stCxn id="102" idx="2"/>
            <a:endCxn id="103" idx="0"/>
          </p:cNvCxnSpPr>
          <p:nvPr/>
        </p:nvCxnSpPr>
        <p:spPr>
          <a:xfrm flipH="1">
            <a:off x="3818250" y="1766813"/>
            <a:ext cx="190200" cy="441000"/>
          </a:xfrm>
          <a:prstGeom prst="bentConnector2">
            <a:avLst/>
          </a:prstGeom>
          <a:noFill/>
          <a:ln cap="flat" cmpd="sng" w="9525">
            <a:solidFill>
              <a:schemeClr val="dk2"/>
            </a:solidFill>
            <a:prstDash val="solid"/>
            <a:round/>
            <a:headEnd len="med" w="med" type="none"/>
            <a:tailEnd len="med" w="med" type="none"/>
          </a:ln>
        </p:spPr>
      </p:cxnSp>
      <p:cxnSp>
        <p:nvCxnSpPr>
          <p:cNvPr id="109" name="Google Shape;109;p18"/>
          <p:cNvCxnSpPr>
            <a:stCxn id="105" idx="4"/>
            <a:endCxn id="107" idx="6"/>
          </p:cNvCxnSpPr>
          <p:nvPr/>
        </p:nvCxnSpPr>
        <p:spPr>
          <a:xfrm rot="5400000">
            <a:off x="5010188" y="3861188"/>
            <a:ext cx="441000" cy="190200"/>
          </a:xfrm>
          <a:prstGeom prst="bentConnector2">
            <a:avLst/>
          </a:prstGeom>
          <a:noFill/>
          <a:ln cap="flat" cmpd="sng" w="9525">
            <a:solidFill>
              <a:schemeClr val="dk2"/>
            </a:solidFill>
            <a:prstDash val="solid"/>
            <a:round/>
            <a:headEnd len="med" w="med" type="none"/>
            <a:tailEnd len="med" w="med" type="none"/>
          </a:ln>
        </p:spPr>
      </p:cxnSp>
      <p:grpSp>
        <p:nvGrpSpPr>
          <p:cNvPr id="110" name="Google Shape;110;p18"/>
          <p:cNvGrpSpPr/>
          <p:nvPr/>
        </p:nvGrpSpPr>
        <p:grpSpPr>
          <a:xfrm>
            <a:off x="4402959" y="1600140"/>
            <a:ext cx="338071" cy="333380"/>
            <a:chOff x="1467711" y="1276312"/>
            <a:chExt cx="472628" cy="466070"/>
          </a:xfrm>
        </p:grpSpPr>
        <p:sp>
          <p:nvSpPr>
            <p:cNvPr id="111" name="Google Shape;111;p18"/>
            <p:cNvSpPr/>
            <p:nvPr/>
          </p:nvSpPr>
          <p:spPr>
            <a:xfrm>
              <a:off x="1862849" y="1325503"/>
              <a:ext cx="77490" cy="72250"/>
            </a:xfrm>
            <a:custGeom>
              <a:rect b="b" l="l" r="r" t="t"/>
              <a:pathLst>
                <a:path extrusionOk="0" h="72250" w="77490">
                  <a:moveTo>
                    <a:pt x="75217" y="60059"/>
                  </a:moveTo>
                  <a:lnTo>
                    <a:pt x="11765" y="1847"/>
                  </a:lnTo>
                  <a:cubicBezTo>
                    <a:pt x="8908" y="-774"/>
                    <a:pt x="4467" y="-582"/>
                    <a:pt x="1847" y="2273"/>
                  </a:cubicBezTo>
                  <a:cubicBezTo>
                    <a:pt x="-774" y="5129"/>
                    <a:pt x="-582" y="9571"/>
                    <a:pt x="2274" y="12191"/>
                  </a:cubicBezTo>
                  <a:lnTo>
                    <a:pt x="65725" y="70404"/>
                  </a:lnTo>
                  <a:cubicBezTo>
                    <a:pt x="67073" y="71640"/>
                    <a:pt x="68774" y="72250"/>
                    <a:pt x="70468" y="72250"/>
                  </a:cubicBezTo>
                  <a:cubicBezTo>
                    <a:pt x="72366" y="72250"/>
                    <a:pt x="74259" y="71485"/>
                    <a:pt x="75642" y="69975"/>
                  </a:cubicBezTo>
                  <a:cubicBezTo>
                    <a:pt x="78265" y="67120"/>
                    <a:pt x="78073" y="62680"/>
                    <a:pt x="75217" y="600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8"/>
            <p:cNvSpPr/>
            <p:nvPr/>
          </p:nvSpPr>
          <p:spPr>
            <a:xfrm>
              <a:off x="1752016" y="1322017"/>
              <a:ext cx="27564" cy="30512"/>
            </a:xfrm>
            <a:custGeom>
              <a:rect b="b" l="l" r="r" t="t"/>
              <a:pathLst>
                <a:path extrusionOk="0" h="30512" w="27564">
                  <a:moveTo>
                    <a:pt x="25969" y="19037"/>
                  </a:moveTo>
                  <a:lnTo>
                    <a:pt x="12444" y="2565"/>
                  </a:lnTo>
                  <a:cubicBezTo>
                    <a:pt x="9984" y="-431"/>
                    <a:pt x="5560" y="-865"/>
                    <a:pt x="2565" y="1595"/>
                  </a:cubicBezTo>
                  <a:cubicBezTo>
                    <a:pt x="-431" y="4055"/>
                    <a:pt x="-866" y="8478"/>
                    <a:pt x="1595" y="11474"/>
                  </a:cubicBezTo>
                  <a:lnTo>
                    <a:pt x="15121" y="27947"/>
                  </a:lnTo>
                  <a:cubicBezTo>
                    <a:pt x="16508" y="29637"/>
                    <a:pt x="18520" y="30512"/>
                    <a:pt x="20549" y="30512"/>
                  </a:cubicBezTo>
                  <a:cubicBezTo>
                    <a:pt x="22116" y="30512"/>
                    <a:pt x="23694" y="29990"/>
                    <a:pt x="25000" y="28917"/>
                  </a:cubicBezTo>
                  <a:cubicBezTo>
                    <a:pt x="27995" y="26457"/>
                    <a:pt x="28430" y="22034"/>
                    <a:pt x="25969" y="1903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 name="Google Shape;113;p18"/>
            <p:cNvSpPr/>
            <p:nvPr/>
          </p:nvSpPr>
          <p:spPr>
            <a:xfrm>
              <a:off x="1620028" y="1429973"/>
              <a:ext cx="20660" cy="22063"/>
            </a:xfrm>
            <a:custGeom>
              <a:rect b="b" l="l" r="r" t="t"/>
              <a:pathLst>
                <a:path extrusionOk="0" h="22063" w="20660">
                  <a:moveTo>
                    <a:pt x="19054" y="10576"/>
                  </a:moveTo>
                  <a:lnTo>
                    <a:pt x="12433" y="2552"/>
                  </a:lnTo>
                  <a:cubicBezTo>
                    <a:pt x="9965" y="-438"/>
                    <a:pt x="5542" y="-862"/>
                    <a:pt x="2552" y="1606"/>
                  </a:cubicBezTo>
                  <a:cubicBezTo>
                    <a:pt x="-438" y="4073"/>
                    <a:pt x="-862" y="8498"/>
                    <a:pt x="1606" y="11487"/>
                  </a:cubicBezTo>
                  <a:lnTo>
                    <a:pt x="8227" y="19511"/>
                  </a:lnTo>
                  <a:cubicBezTo>
                    <a:pt x="9614" y="21193"/>
                    <a:pt x="11621" y="22063"/>
                    <a:pt x="13644" y="22063"/>
                  </a:cubicBezTo>
                  <a:cubicBezTo>
                    <a:pt x="15217" y="22063"/>
                    <a:pt x="16800" y="21537"/>
                    <a:pt x="18108" y="20457"/>
                  </a:cubicBezTo>
                  <a:cubicBezTo>
                    <a:pt x="21100" y="17989"/>
                    <a:pt x="21523" y="13565"/>
                    <a:pt x="19054" y="105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18"/>
            <p:cNvSpPr/>
            <p:nvPr/>
          </p:nvSpPr>
          <p:spPr>
            <a:xfrm>
              <a:off x="1467711" y="1498375"/>
              <a:ext cx="46293" cy="63481"/>
            </a:xfrm>
            <a:custGeom>
              <a:rect b="b" l="l" r="r" t="t"/>
              <a:pathLst>
                <a:path extrusionOk="0" h="63481" w="46293">
                  <a:moveTo>
                    <a:pt x="45152" y="52626"/>
                  </a:moveTo>
                  <a:lnTo>
                    <a:pt x="12899" y="3185"/>
                  </a:lnTo>
                  <a:cubicBezTo>
                    <a:pt x="10781" y="-62"/>
                    <a:pt x="6432" y="-977"/>
                    <a:pt x="3185" y="1141"/>
                  </a:cubicBezTo>
                  <a:cubicBezTo>
                    <a:pt x="-62" y="3259"/>
                    <a:pt x="-977" y="7609"/>
                    <a:pt x="1142" y="10855"/>
                  </a:cubicBezTo>
                  <a:lnTo>
                    <a:pt x="33395" y="60296"/>
                  </a:lnTo>
                  <a:cubicBezTo>
                    <a:pt x="34741" y="62361"/>
                    <a:pt x="36988" y="63481"/>
                    <a:pt x="39280" y="63481"/>
                  </a:cubicBezTo>
                  <a:cubicBezTo>
                    <a:pt x="40594" y="63481"/>
                    <a:pt x="41924" y="63113"/>
                    <a:pt x="43109" y="62340"/>
                  </a:cubicBezTo>
                  <a:cubicBezTo>
                    <a:pt x="46356" y="60223"/>
                    <a:pt x="47271" y="55873"/>
                    <a:pt x="45152" y="5262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18"/>
            <p:cNvSpPr/>
            <p:nvPr/>
          </p:nvSpPr>
          <p:spPr>
            <a:xfrm>
              <a:off x="1534136" y="1433072"/>
              <a:ext cx="63390" cy="126564"/>
            </a:xfrm>
            <a:custGeom>
              <a:rect b="b" l="l" r="r" t="t"/>
              <a:pathLst>
                <a:path extrusionOk="0" h="126564" w="63390">
                  <a:moveTo>
                    <a:pt x="59189" y="593"/>
                  </a:moveTo>
                  <a:cubicBezTo>
                    <a:pt x="55638" y="-964"/>
                    <a:pt x="51498" y="652"/>
                    <a:pt x="49942" y="4201"/>
                  </a:cubicBezTo>
                  <a:lnTo>
                    <a:pt x="593" y="116723"/>
                  </a:lnTo>
                  <a:cubicBezTo>
                    <a:pt x="-964" y="120274"/>
                    <a:pt x="652" y="124414"/>
                    <a:pt x="4201" y="125971"/>
                  </a:cubicBezTo>
                  <a:cubicBezTo>
                    <a:pt x="5119" y="126374"/>
                    <a:pt x="6076" y="126565"/>
                    <a:pt x="7018" y="126565"/>
                  </a:cubicBezTo>
                  <a:cubicBezTo>
                    <a:pt x="9720" y="126565"/>
                    <a:pt x="12295" y="124996"/>
                    <a:pt x="13449" y="122363"/>
                  </a:cubicBezTo>
                  <a:lnTo>
                    <a:pt x="62798" y="9840"/>
                  </a:lnTo>
                  <a:cubicBezTo>
                    <a:pt x="64355" y="6289"/>
                    <a:pt x="62740" y="2149"/>
                    <a:pt x="59189" y="59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18"/>
            <p:cNvSpPr/>
            <p:nvPr/>
          </p:nvSpPr>
          <p:spPr>
            <a:xfrm>
              <a:off x="1667872" y="1327133"/>
              <a:ext cx="60743" cy="119872"/>
            </a:xfrm>
            <a:custGeom>
              <a:rect b="b" l="l" r="r" t="t"/>
              <a:pathLst>
                <a:path extrusionOk="0" h="119872" w="60743">
                  <a:moveTo>
                    <a:pt x="56557" y="599"/>
                  </a:moveTo>
                  <a:cubicBezTo>
                    <a:pt x="53009" y="-966"/>
                    <a:pt x="48866" y="641"/>
                    <a:pt x="47301" y="4186"/>
                  </a:cubicBezTo>
                  <a:lnTo>
                    <a:pt x="599" y="110017"/>
                  </a:lnTo>
                  <a:cubicBezTo>
                    <a:pt x="-966" y="113563"/>
                    <a:pt x="641" y="117707"/>
                    <a:pt x="4187" y="119273"/>
                  </a:cubicBezTo>
                  <a:cubicBezTo>
                    <a:pt x="5109" y="119680"/>
                    <a:pt x="6071" y="119872"/>
                    <a:pt x="7017" y="119872"/>
                  </a:cubicBezTo>
                  <a:cubicBezTo>
                    <a:pt x="9713" y="119872"/>
                    <a:pt x="12284" y="118310"/>
                    <a:pt x="13442" y="115685"/>
                  </a:cubicBezTo>
                  <a:lnTo>
                    <a:pt x="60144" y="9855"/>
                  </a:lnTo>
                  <a:cubicBezTo>
                    <a:pt x="61710" y="6309"/>
                    <a:pt x="60103" y="2166"/>
                    <a:pt x="56557" y="5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18"/>
            <p:cNvSpPr/>
            <p:nvPr/>
          </p:nvSpPr>
          <p:spPr>
            <a:xfrm>
              <a:off x="1808994" y="1329397"/>
              <a:ext cx="18427" cy="20680"/>
            </a:xfrm>
            <a:custGeom>
              <a:rect b="b" l="l" r="r" t="t"/>
              <a:pathLst>
                <a:path extrusionOk="0" h="20680" w="18427">
                  <a:moveTo>
                    <a:pt x="15275" y="1163"/>
                  </a:moveTo>
                  <a:cubicBezTo>
                    <a:pt x="12041" y="-974"/>
                    <a:pt x="7686" y="-84"/>
                    <a:pt x="5549" y="3152"/>
                  </a:cubicBezTo>
                  <a:lnTo>
                    <a:pt x="1163" y="9793"/>
                  </a:lnTo>
                  <a:cubicBezTo>
                    <a:pt x="-974" y="13028"/>
                    <a:pt x="-83" y="17382"/>
                    <a:pt x="3152" y="19518"/>
                  </a:cubicBezTo>
                  <a:cubicBezTo>
                    <a:pt x="4343" y="20306"/>
                    <a:pt x="5686" y="20680"/>
                    <a:pt x="7013" y="20680"/>
                  </a:cubicBezTo>
                  <a:cubicBezTo>
                    <a:pt x="9292" y="20680"/>
                    <a:pt x="11527" y="19573"/>
                    <a:pt x="12878" y="17529"/>
                  </a:cubicBezTo>
                  <a:lnTo>
                    <a:pt x="17264" y="10888"/>
                  </a:lnTo>
                  <a:cubicBezTo>
                    <a:pt x="19400" y="7655"/>
                    <a:pt x="18510" y="3300"/>
                    <a:pt x="15275" y="116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 name="Google Shape;118;p18"/>
            <p:cNvSpPr/>
            <p:nvPr/>
          </p:nvSpPr>
          <p:spPr>
            <a:xfrm>
              <a:off x="1580332" y="1382947"/>
              <a:ext cx="48979" cy="48981"/>
            </a:xfrm>
            <a:custGeom>
              <a:rect b="b" l="l" r="r" t="t"/>
              <a:pathLst>
                <a:path extrusionOk="0" h="48981" w="48979">
                  <a:moveTo>
                    <a:pt x="24489" y="0"/>
                  </a:moveTo>
                  <a:cubicBezTo>
                    <a:pt x="10986" y="0"/>
                    <a:pt x="0" y="10986"/>
                    <a:pt x="0" y="24491"/>
                  </a:cubicBezTo>
                  <a:cubicBezTo>
                    <a:pt x="0" y="37994"/>
                    <a:pt x="10986" y="48981"/>
                    <a:pt x="24489" y="48981"/>
                  </a:cubicBezTo>
                  <a:cubicBezTo>
                    <a:pt x="37993" y="48980"/>
                    <a:pt x="48979" y="37994"/>
                    <a:pt x="48979" y="24491"/>
                  </a:cubicBezTo>
                  <a:cubicBezTo>
                    <a:pt x="48979" y="10987"/>
                    <a:pt x="37993" y="0"/>
                    <a:pt x="24489" y="0"/>
                  </a:cubicBezTo>
                  <a:close/>
                  <a:moveTo>
                    <a:pt x="24489" y="34941"/>
                  </a:moveTo>
                  <a:cubicBezTo>
                    <a:pt x="18727" y="34941"/>
                    <a:pt x="14039" y="30254"/>
                    <a:pt x="14039" y="24490"/>
                  </a:cubicBezTo>
                  <a:cubicBezTo>
                    <a:pt x="14039" y="18728"/>
                    <a:pt x="18726" y="14038"/>
                    <a:pt x="24489" y="14038"/>
                  </a:cubicBezTo>
                  <a:cubicBezTo>
                    <a:pt x="30252" y="14038"/>
                    <a:pt x="34940" y="18726"/>
                    <a:pt x="34940" y="24490"/>
                  </a:cubicBezTo>
                  <a:cubicBezTo>
                    <a:pt x="34940" y="30254"/>
                    <a:pt x="30251" y="34941"/>
                    <a:pt x="24489" y="349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 name="Google Shape;119;p18"/>
            <p:cNvSpPr/>
            <p:nvPr/>
          </p:nvSpPr>
          <p:spPr>
            <a:xfrm>
              <a:off x="1634615" y="1451270"/>
              <a:ext cx="48979" cy="48981"/>
            </a:xfrm>
            <a:custGeom>
              <a:rect b="b" l="l" r="r" t="t"/>
              <a:pathLst>
                <a:path extrusionOk="0" h="48981" w="48979">
                  <a:moveTo>
                    <a:pt x="24489" y="0"/>
                  </a:moveTo>
                  <a:cubicBezTo>
                    <a:pt x="10986" y="0"/>
                    <a:pt x="0" y="10986"/>
                    <a:pt x="0" y="24491"/>
                  </a:cubicBezTo>
                  <a:cubicBezTo>
                    <a:pt x="0" y="37994"/>
                    <a:pt x="10986" y="48981"/>
                    <a:pt x="24489" y="48981"/>
                  </a:cubicBezTo>
                  <a:cubicBezTo>
                    <a:pt x="37993" y="48981"/>
                    <a:pt x="48979" y="37995"/>
                    <a:pt x="48979" y="24491"/>
                  </a:cubicBezTo>
                  <a:cubicBezTo>
                    <a:pt x="48979" y="10986"/>
                    <a:pt x="37993" y="0"/>
                    <a:pt x="24489" y="0"/>
                  </a:cubicBezTo>
                  <a:close/>
                  <a:moveTo>
                    <a:pt x="24489" y="34941"/>
                  </a:moveTo>
                  <a:cubicBezTo>
                    <a:pt x="18727" y="34941"/>
                    <a:pt x="14039" y="30254"/>
                    <a:pt x="14039" y="24490"/>
                  </a:cubicBezTo>
                  <a:cubicBezTo>
                    <a:pt x="14039" y="18728"/>
                    <a:pt x="18726" y="14038"/>
                    <a:pt x="24489" y="14038"/>
                  </a:cubicBezTo>
                  <a:cubicBezTo>
                    <a:pt x="30252" y="14038"/>
                    <a:pt x="34940" y="18726"/>
                    <a:pt x="34940" y="24490"/>
                  </a:cubicBezTo>
                  <a:cubicBezTo>
                    <a:pt x="34940" y="30254"/>
                    <a:pt x="30251" y="34941"/>
                    <a:pt x="24489" y="349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18"/>
            <p:cNvSpPr/>
            <p:nvPr/>
          </p:nvSpPr>
          <p:spPr>
            <a:xfrm>
              <a:off x="1502339" y="1560775"/>
              <a:ext cx="48979" cy="48981"/>
            </a:xfrm>
            <a:custGeom>
              <a:rect b="b" l="l" r="r" t="t"/>
              <a:pathLst>
                <a:path extrusionOk="0" h="48981" w="48979">
                  <a:moveTo>
                    <a:pt x="24490" y="0"/>
                  </a:moveTo>
                  <a:cubicBezTo>
                    <a:pt x="10986" y="0"/>
                    <a:pt x="0" y="10986"/>
                    <a:pt x="0" y="24491"/>
                  </a:cubicBezTo>
                  <a:cubicBezTo>
                    <a:pt x="0" y="37994"/>
                    <a:pt x="10986" y="48981"/>
                    <a:pt x="24490" y="48981"/>
                  </a:cubicBezTo>
                  <a:cubicBezTo>
                    <a:pt x="37994" y="48981"/>
                    <a:pt x="48980" y="37995"/>
                    <a:pt x="48980" y="24491"/>
                  </a:cubicBezTo>
                  <a:cubicBezTo>
                    <a:pt x="48980" y="10986"/>
                    <a:pt x="37994" y="0"/>
                    <a:pt x="24490" y="0"/>
                  </a:cubicBezTo>
                  <a:close/>
                  <a:moveTo>
                    <a:pt x="24490" y="34941"/>
                  </a:moveTo>
                  <a:cubicBezTo>
                    <a:pt x="18728" y="34941"/>
                    <a:pt x="14039" y="30254"/>
                    <a:pt x="14039" y="24490"/>
                  </a:cubicBezTo>
                  <a:cubicBezTo>
                    <a:pt x="14039" y="18728"/>
                    <a:pt x="18727" y="14038"/>
                    <a:pt x="24490" y="14038"/>
                  </a:cubicBezTo>
                  <a:cubicBezTo>
                    <a:pt x="30252" y="14038"/>
                    <a:pt x="34941" y="18726"/>
                    <a:pt x="34941" y="24490"/>
                  </a:cubicBezTo>
                  <a:cubicBezTo>
                    <a:pt x="34941" y="30253"/>
                    <a:pt x="30253" y="34941"/>
                    <a:pt x="24490" y="349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18"/>
            <p:cNvSpPr/>
            <p:nvPr/>
          </p:nvSpPr>
          <p:spPr>
            <a:xfrm>
              <a:off x="1711359" y="1276312"/>
              <a:ext cx="48979" cy="48981"/>
            </a:xfrm>
            <a:custGeom>
              <a:rect b="b" l="l" r="r" t="t"/>
              <a:pathLst>
                <a:path extrusionOk="0" h="48981" w="48979">
                  <a:moveTo>
                    <a:pt x="24489" y="0"/>
                  </a:moveTo>
                  <a:cubicBezTo>
                    <a:pt x="10986" y="0"/>
                    <a:pt x="0" y="10986"/>
                    <a:pt x="0" y="24491"/>
                  </a:cubicBezTo>
                  <a:cubicBezTo>
                    <a:pt x="0" y="37994"/>
                    <a:pt x="10986" y="48981"/>
                    <a:pt x="24489" y="48981"/>
                  </a:cubicBezTo>
                  <a:cubicBezTo>
                    <a:pt x="37993" y="48981"/>
                    <a:pt x="48979" y="37995"/>
                    <a:pt x="48979" y="24491"/>
                  </a:cubicBezTo>
                  <a:cubicBezTo>
                    <a:pt x="48979" y="10986"/>
                    <a:pt x="37993" y="0"/>
                    <a:pt x="24489" y="0"/>
                  </a:cubicBezTo>
                  <a:close/>
                  <a:moveTo>
                    <a:pt x="24489" y="34942"/>
                  </a:moveTo>
                  <a:cubicBezTo>
                    <a:pt x="18727" y="34942"/>
                    <a:pt x="14039" y="30255"/>
                    <a:pt x="14039" y="24491"/>
                  </a:cubicBezTo>
                  <a:cubicBezTo>
                    <a:pt x="14039" y="18728"/>
                    <a:pt x="18726" y="14039"/>
                    <a:pt x="24489" y="14039"/>
                  </a:cubicBezTo>
                  <a:cubicBezTo>
                    <a:pt x="30251" y="14039"/>
                    <a:pt x="34940" y="18727"/>
                    <a:pt x="34940" y="24491"/>
                  </a:cubicBezTo>
                  <a:cubicBezTo>
                    <a:pt x="34940" y="30254"/>
                    <a:pt x="30251" y="34942"/>
                    <a:pt x="24489" y="3494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18"/>
            <p:cNvSpPr/>
            <p:nvPr/>
          </p:nvSpPr>
          <p:spPr>
            <a:xfrm>
              <a:off x="1771256" y="1349254"/>
              <a:ext cx="48979" cy="48981"/>
            </a:xfrm>
            <a:custGeom>
              <a:rect b="b" l="l" r="r" t="t"/>
              <a:pathLst>
                <a:path extrusionOk="0" h="48981" w="48979">
                  <a:moveTo>
                    <a:pt x="24489" y="0"/>
                  </a:moveTo>
                  <a:cubicBezTo>
                    <a:pt x="10986" y="0"/>
                    <a:pt x="0" y="10986"/>
                    <a:pt x="0" y="24490"/>
                  </a:cubicBezTo>
                  <a:cubicBezTo>
                    <a:pt x="0" y="37994"/>
                    <a:pt x="10986" y="48981"/>
                    <a:pt x="24489" y="48981"/>
                  </a:cubicBezTo>
                  <a:cubicBezTo>
                    <a:pt x="37993" y="48981"/>
                    <a:pt x="48979" y="37995"/>
                    <a:pt x="48979" y="24490"/>
                  </a:cubicBezTo>
                  <a:cubicBezTo>
                    <a:pt x="48979" y="10987"/>
                    <a:pt x="37993" y="0"/>
                    <a:pt x="24489" y="0"/>
                  </a:cubicBezTo>
                  <a:close/>
                  <a:moveTo>
                    <a:pt x="24489" y="34942"/>
                  </a:moveTo>
                  <a:cubicBezTo>
                    <a:pt x="18727" y="34942"/>
                    <a:pt x="14039" y="30255"/>
                    <a:pt x="14039" y="24490"/>
                  </a:cubicBezTo>
                  <a:cubicBezTo>
                    <a:pt x="14039" y="18726"/>
                    <a:pt x="18726" y="14039"/>
                    <a:pt x="24489" y="14039"/>
                  </a:cubicBezTo>
                  <a:cubicBezTo>
                    <a:pt x="30251" y="14039"/>
                    <a:pt x="34940" y="18726"/>
                    <a:pt x="34940" y="24490"/>
                  </a:cubicBezTo>
                  <a:cubicBezTo>
                    <a:pt x="34940" y="30253"/>
                    <a:pt x="30252" y="34942"/>
                    <a:pt x="24489" y="3494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18"/>
            <p:cNvSpPr/>
            <p:nvPr/>
          </p:nvSpPr>
          <p:spPr>
            <a:xfrm>
              <a:off x="1816180" y="1281243"/>
              <a:ext cx="48979" cy="48981"/>
            </a:xfrm>
            <a:custGeom>
              <a:rect b="b" l="l" r="r" t="t"/>
              <a:pathLst>
                <a:path extrusionOk="0" h="48981" w="48979">
                  <a:moveTo>
                    <a:pt x="24489" y="0"/>
                  </a:moveTo>
                  <a:cubicBezTo>
                    <a:pt x="10986" y="0"/>
                    <a:pt x="0" y="10986"/>
                    <a:pt x="0" y="24491"/>
                  </a:cubicBezTo>
                  <a:cubicBezTo>
                    <a:pt x="0" y="37995"/>
                    <a:pt x="10986" y="48981"/>
                    <a:pt x="24489" y="48981"/>
                  </a:cubicBezTo>
                  <a:cubicBezTo>
                    <a:pt x="37993" y="48981"/>
                    <a:pt x="48979" y="37995"/>
                    <a:pt x="48979" y="24491"/>
                  </a:cubicBezTo>
                  <a:cubicBezTo>
                    <a:pt x="48979" y="10986"/>
                    <a:pt x="37993" y="0"/>
                    <a:pt x="24489" y="0"/>
                  </a:cubicBezTo>
                  <a:close/>
                  <a:moveTo>
                    <a:pt x="24489" y="34942"/>
                  </a:moveTo>
                  <a:cubicBezTo>
                    <a:pt x="18727" y="34942"/>
                    <a:pt x="14039" y="30255"/>
                    <a:pt x="14039" y="24491"/>
                  </a:cubicBezTo>
                  <a:cubicBezTo>
                    <a:pt x="14039" y="18728"/>
                    <a:pt x="18726" y="14039"/>
                    <a:pt x="24489" y="14039"/>
                  </a:cubicBezTo>
                  <a:cubicBezTo>
                    <a:pt x="30252" y="14039"/>
                    <a:pt x="34940" y="18727"/>
                    <a:pt x="34940" y="24491"/>
                  </a:cubicBezTo>
                  <a:cubicBezTo>
                    <a:pt x="34940" y="30254"/>
                    <a:pt x="30251" y="34942"/>
                    <a:pt x="24489" y="3494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 name="Google Shape;124;p18"/>
            <p:cNvSpPr/>
            <p:nvPr/>
          </p:nvSpPr>
          <p:spPr>
            <a:xfrm>
              <a:off x="1686121" y="1657843"/>
              <a:ext cx="139701" cy="84539"/>
            </a:xfrm>
            <a:custGeom>
              <a:rect b="b" l="l" r="r" t="t"/>
              <a:pathLst>
                <a:path extrusionOk="0" h="84539" w="139701">
                  <a:moveTo>
                    <a:pt x="132683" y="10812"/>
                  </a:moveTo>
                  <a:cubicBezTo>
                    <a:pt x="128805" y="10812"/>
                    <a:pt x="125664" y="13955"/>
                    <a:pt x="125664" y="17831"/>
                  </a:cubicBezTo>
                  <a:lnTo>
                    <a:pt x="125664" y="53130"/>
                  </a:lnTo>
                  <a:cubicBezTo>
                    <a:pt x="115746" y="59156"/>
                    <a:pt x="81738" y="77067"/>
                    <a:pt x="40810" y="67876"/>
                  </a:cubicBezTo>
                  <a:cubicBezTo>
                    <a:pt x="31713" y="65829"/>
                    <a:pt x="22726" y="62549"/>
                    <a:pt x="14039" y="58110"/>
                  </a:cubicBezTo>
                  <a:lnTo>
                    <a:pt x="14039" y="7019"/>
                  </a:lnTo>
                  <a:cubicBezTo>
                    <a:pt x="14039" y="3143"/>
                    <a:pt x="10896" y="0"/>
                    <a:pt x="7019" y="0"/>
                  </a:cubicBezTo>
                  <a:cubicBezTo>
                    <a:pt x="3142" y="0"/>
                    <a:pt x="0" y="3143"/>
                    <a:pt x="0" y="7019"/>
                  </a:cubicBezTo>
                  <a:lnTo>
                    <a:pt x="0" y="62324"/>
                  </a:lnTo>
                  <a:cubicBezTo>
                    <a:pt x="0" y="64878"/>
                    <a:pt x="1387" y="67230"/>
                    <a:pt x="3620" y="68466"/>
                  </a:cubicBezTo>
                  <a:cubicBezTo>
                    <a:pt x="14585" y="74535"/>
                    <a:pt x="26060" y="78944"/>
                    <a:pt x="37730" y="81572"/>
                  </a:cubicBezTo>
                  <a:cubicBezTo>
                    <a:pt x="47062" y="83667"/>
                    <a:pt x="56026" y="84539"/>
                    <a:pt x="64497" y="84539"/>
                  </a:cubicBezTo>
                  <a:cubicBezTo>
                    <a:pt x="105858" y="84539"/>
                    <a:pt x="135314" y="63706"/>
                    <a:pt x="136789" y="62643"/>
                  </a:cubicBezTo>
                  <a:cubicBezTo>
                    <a:pt x="138618" y="61323"/>
                    <a:pt x="139702" y="59205"/>
                    <a:pt x="139702" y="56950"/>
                  </a:cubicBezTo>
                  <a:lnTo>
                    <a:pt x="139702" y="17830"/>
                  </a:lnTo>
                  <a:cubicBezTo>
                    <a:pt x="139703" y="13955"/>
                    <a:pt x="136560" y="10812"/>
                    <a:pt x="132683" y="108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 name="Google Shape;125;p18"/>
            <p:cNvSpPr/>
            <p:nvPr/>
          </p:nvSpPr>
          <p:spPr>
            <a:xfrm>
              <a:off x="1667085" y="1498383"/>
              <a:ext cx="206922" cy="166058"/>
            </a:xfrm>
            <a:custGeom>
              <a:rect b="b" l="l" r="r" t="t"/>
              <a:pathLst>
                <a:path extrusionOk="0" h="166058" w="206922">
                  <a:moveTo>
                    <a:pt x="205801" y="20830"/>
                  </a:moveTo>
                  <a:cubicBezTo>
                    <a:pt x="203689" y="13459"/>
                    <a:pt x="198834" y="7350"/>
                    <a:pt x="192128" y="3630"/>
                  </a:cubicBezTo>
                  <a:cubicBezTo>
                    <a:pt x="184209" y="-764"/>
                    <a:pt x="174911" y="-1188"/>
                    <a:pt x="166618" y="2464"/>
                  </a:cubicBezTo>
                  <a:cubicBezTo>
                    <a:pt x="163070" y="4026"/>
                    <a:pt x="161461" y="8170"/>
                    <a:pt x="163023" y="11717"/>
                  </a:cubicBezTo>
                  <a:cubicBezTo>
                    <a:pt x="164587" y="15266"/>
                    <a:pt x="168731" y="16874"/>
                    <a:pt x="172276" y="15312"/>
                  </a:cubicBezTo>
                  <a:cubicBezTo>
                    <a:pt x="176518" y="13444"/>
                    <a:pt x="181269" y="13661"/>
                    <a:pt x="185317" y="15906"/>
                  </a:cubicBezTo>
                  <a:cubicBezTo>
                    <a:pt x="188743" y="17807"/>
                    <a:pt x="191226" y="20928"/>
                    <a:pt x="192303" y="24695"/>
                  </a:cubicBezTo>
                  <a:cubicBezTo>
                    <a:pt x="193381" y="28460"/>
                    <a:pt x="192929" y="32418"/>
                    <a:pt x="191027" y="35846"/>
                  </a:cubicBezTo>
                  <a:cubicBezTo>
                    <a:pt x="184731" y="47203"/>
                    <a:pt x="184562" y="69514"/>
                    <a:pt x="184564" y="71976"/>
                  </a:cubicBezTo>
                  <a:cubicBezTo>
                    <a:pt x="184563" y="72184"/>
                    <a:pt x="184340" y="93052"/>
                    <a:pt x="176817" y="113416"/>
                  </a:cubicBezTo>
                  <a:cubicBezTo>
                    <a:pt x="167353" y="139031"/>
                    <a:pt x="151036" y="152019"/>
                    <a:pt x="128321" y="152019"/>
                  </a:cubicBezTo>
                  <a:lnTo>
                    <a:pt x="71745" y="152019"/>
                  </a:lnTo>
                  <a:cubicBezTo>
                    <a:pt x="59703" y="152019"/>
                    <a:pt x="29919" y="147687"/>
                    <a:pt x="13519" y="107559"/>
                  </a:cubicBezTo>
                  <a:cubicBezTo>
                    <a:pt x="12052" y="103971"/>
                    <a:pt x="7959" y="102250"/>
                    <a:pt x="4365" y="103717"/>
                  </a:cubicBezTo>
                  <a:cubicBezTo>
                    <a:pt x="777" y="105184"/>
                    <a:pt x="-944" y="109282"/>
                    <a:pt x="524" y="112871"/>
                  </a:cubicBezTo>
                  <a:cubicBezTo>
                    <a:pt x="14135" y="146175"/>
                    <a:pt x="40760" y="166058"/>
                    <a:pt x="71745" y="166058"/>
                  </a:cubicBezTo>
                  <a:lnTo>
                    <a:pt x="128321" y="166058"/>
                  </a:lnTo>
                  <a:cubicBezTo>
                    <a:pt x="157227" y="166058"/>
                    <a:pt x="178595" y="149419"/>
                    <a:pt x="190111" y="117939"/>
                  </a:cubicBezTo>
                  <a:cubicBezTo>
                    <a:pt x="198397" y="95291"/>
                    <a:pt x="198598" y="72987"/>
                    <a:pt x="198602" y="72014"/>
                  </a:cubicBezTo>
                  <a:cubicBezTo>
                    <a:pt x="198604" y="63939"/>
                    <a:pt x="199882" y="48828"/>
                    <a:pt x="203304" y="42656"/>
                  </a:cubicBezTo>
                  <a:cubicBezTo>
                    <a:pt x="207026" y="35953"/>
                    <a:pt x="207911" y="28202"/>
                    <a:pt x="205801" y="208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18"/>
            <p:cNvSpPr/>
            <p:nvPr/>
          </p:nvSpPr>
          <p:spPr>
            <a:xfrm>
              <a:off x="1659227" y="1408202"/>
              <a:ext cx="165987" cy="187823"/>
            </a:xfrm>
            <a:custGeom>
              <a:rect b="b" l="l" r="r" t="t"/>
              <a:pathLst>
                <a:path extrusionOk="0" h="187823" w="165987">
                  <a:moveTo>
                    <a:pt x="158367" y="7620"/>
                  </a:moveTo>
                  <a:cubicBezTo>
                    <a:pt x="153452" y="2707"/>
                    <a:pt x="146921" y="0"/>
                    <a:pt x="139976" y="0"/>
                  </a:cubicBezTo>
                  <a:cubicBezTo>
                    <a:pt x="125644" y="0"/>
                    <a:pt x="113975" y="11661"/>
                    <a:pt x="113965" y="25999"/>
                  </a:cubicBezTo>
                  <a:lnTo>
                    <a:pt x="113965" y="70160"/>
                  </a:lnTo>
                  <a:cubicBezTo>
                    <a:pt x="110378" y="68292"/>
                    <a:pt x="106305" y="67236"/>
                    <a:pt x="101990" y="67236"/>
                  </a:cubicBezTo>
                  <a:cubicBezTo>
                    <a:pt x="93241" y="67236"/>
                    <a:pt x="85487" y="71578"/>
                    <a:pt x="80770" y="78220"/>
                  </a:cubicBezTo>
                  <a:cubicBezTo>
                    <a:pt x="76238" y="74391"/>
                    <a:pt x="70384" y="72079"/>
                    <a:pt x="64002" y="72079"/>
                  </a:cubicBezTo>
                  <a:cubicBezTo>
                    <a:pt x="50996" y="72079"/>
                    <a:pt x="40189" y="81672"/>
                    <a:pt x="38286" y="94155"/>
                  </a:cubicBezTo>
                  <a:cubicBezTo>
                    <a:pt x="34628" y="92189"/>
                    <a:pt x="30449" y="91073"/>
                    <a:pt x="26013" y="91073"/>
                  </a:cubicBezTo>
                  <a:cubicBezTo>
                    <a:pt x="11670" y="91073"/>
                    <a:pt x="0" y="102744"/>
                    <a:pt x="0" y="117087"/>
                  </a:cubicBezTo>
                  <a:lnTo>
                    <a:pt x="0" y="160897"/>
                  </a:lnTo>
                  <a:cubicBezTo>
                    <a:pt x="0" y="167894"/>
                    <a:pt x="715" y="175050"/>
                    <a:pt x="2123" y="182166"/>
                  </a:cubicBezTo>
                  <a:cubicBezTo>
                    <a:pt x="2785" y="185510"/>
                    <a:pt x="5719" y="187824"/>
                    <a:pt x="9002" y="187824"/>
                  </a:cubicBezTo>
                  <a:cubicBezTo>
                    <a:pt x="9453" y="187825"/>
                    <a:pt x="9911" y="187781"/>
                    <a:pt x="10372" y="187689"/>
                  </a:cubicBezTo>
                  <a:cubicBezTo>
                    <a:pt x="14174" y="186937"/>
                    <a:pt x="16647" y="183243"/>
                    <a:pt x="15894" y="179440"/>
                  </a:cubicBezTo>
                  <a:cubicBezTo>
                    <a:pt x="14663" y="173219"/>
                    <a:pt x="14039" y="166980"/>
                    <a:pt x="14039" y="160897"/>
                  </a:cubicBezTo>
                  <a:lnTo>
                    <a:pt x="14039" y="117087"/>
                  </a:lnTo>
                  <a:cubicBezTo>
                    <a:pt x="14039" y="110484"/>
                    <a:pt x="19411" y="105112"/>
                    <a:pt x="26013" y="105112"/>
                  </a:cubicBezTo>
                  <a:cubicBezTo>
                    <a:pt x="32615" y="105112"/>
                    <a:pt x="37988" y="110485"/>
                    <a:pt x="37988" y="117087"/>
                  </a:cubicBezTo>
                  <a:lnTo>
                    <a:pt x="37988" y="127005"/>
                  </a:lnTo>
                  <a:cubicBezTo>
                    <a:pt x="37988" y="130882"/>
                    <a:pt x="41130" y="134025"/>
                    <a:pt x="45007" y="134025"/>
                  </a:cubicBezTo>
                  <a:cubicBezTo>
                    <a:pt x="48884" y="134025"/>
                    <a:pt x="52026" y="130882"/>
                    <a:pt x="52026" y="127005"/>
                  </a:cubicBezTo>
                  <a:lnTo>
                    <a:pt x="52026" y="117087"/>
                  </a:lnTo>
                  <a:lnTo>
                    <a:pt x="52026" y="98093"/>
                  </a:lnTo>
                  <a:cubicBezTo>
                    <a:pt x="52026" y="91490"/>
                    <a:pt x="57399" y="86118"/>
                    <a:pt x="64001" y="86118"/>
                  </a:cubicBezTo>
                  <a:cubicBezTo>
                    <a:pt x="70605" y="86118"/>
                    <a:pt x="75976" y="91491"/>
                    <a:pt x="75976" y="98093"/>
                  </a:cubicBezTo>
                  <a:lnTo>
                    <a:pt x="75976" y="119055"/>
                  </a:lnTo>
                  <a:cubicBezTo>
                    <a:pt x="75976" y="122932"/>
                    <a:pt x="79118" y="126075"/>
                    <a:pt x="82995" y="126075"/>
                  </a:cubicBezTo>
                  <a:cubicBezTo>
                    <a:pt x="86873" y="126075"/>
                    <a:pt x="90015" y="122932"/>
                    <a:pt x="90015" y="119055"/>
                  </a:cubicBezTo>
                  <a:lnTo>
                    <a:pt x="90015" y="98093"/>
                  </a:lnTo>
                  <a:lnTo>
                    <a:pt x="90015" y="93249"/>
                  </a:lnTo>
                  <a:cubicBezTo>
                    <a:pt x="90015" y="86646"/>
                    <a:pt x="95387" y="81274"/>
                    <a:pt x="101989" y="81274"/>
                  </a:cubicBezTo>
                  <a:cubicBezTo>
                    <a:pt x="108591" y="81274"/>
                    <a:pt x="113964" y="86647"/>
                    <a:pt x="113964" y="93249"/>
                  </a:cubicBezTo>
                  <a:lnTo>
                    <a:pt x="113964" y="125238"/>
                  </a:lnTo>
                  <a:cubicBezTo>
                    <a:pt x="113964" y="129115"/>
                    <a:pt x="117106" y="132258"/>
                    <a:pt x="120983" y="132258"/>
                  </a:cubicBezTo>
                  <a:cubicBezTo>
                    <a:pt x="124860" y="132258"/>
                    <a:pt x="128002" y="129115"/>
                    <a:pt x="128002" y="125238"/>
                  </a:cubicBezTo>
                  <a:lnTo>
                    <a:pt x="128002" y="93249"/>
                  </a:lnTo>
                  <a:lnTo>
                    <a:pt x="128002" y="26004"/>
                  </a:lnTo>
                  <a:cubicBezTo>
                    <a:pt x="128007" y="19406"/>
                    <a:pt x="133379" y="14039"/>
                    <a:pt x="139975" y="14039"/>
                  </a:cubicBezTo>
                  <a:cubicBezTo>
                    <a:pt x="143171" y="14039"/>
                    <a:pt x="146178" y="15285"/>
                    <a:pt x="148440" y="17548"/>
                  </a:cubicBezTo>
                  <a:cubicBezTo>
                    <a:pt x="150703" y="19810"/>
                    <a:pt x="151949" y="22817"/>
                    <a:pt x="151949" y="26013"/>
                  </a:cubicBezTo>
                  <a:lnTo>
                    <a:pt x="151949" y="127911"/>
                  </a:lnTo>
                  <a:lnTo>
                    <a:pt x="151949" y="162120"/>
                  </a:lnTo>
                  <a:cubicBezTo>
                    <a:pt x="151949" y="165997"/>
                    <a:pt x="155091" y="169140"/>
                    <a:pt x="158968" y="169140"/>
                  </a:cubicBezTo>
                  <a:cubicBezTo>
                    <a:pt x="162845" y="169140"/>
                    <a:pt x="165987" y="165997"/>
                    <a:pt x="165987" y="162120"/>
                  </a:cubicBezTo>
                  <a:lnTo>
                    <a:pt x="165987" y="127911"/>
                  </a:lnTo>
                  <a:lnTo>
                    <a:pt x="165987" y="26014"/>
                  </a:lnTo>
                  <a:cubicBezTo>
                    <a:pt x="165988" y="19067"/>
                    <a:pt x="163282" y="12535"/>
                    <a:pt x="158367" y="762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18"/>
            <p:cNvSpPr/>
            <p:nvPr/>
          </p:nvSpPr>
          <p:spPr>
            <a:xfrm>
              <a:off x="1766848" y="1672844"/>
              <a:ext cx="39306" cy="39306"/>
            </a:xfrm>
            <a:custGeom>
              <a:rect b="b" l="l" r="r" t="t"/>
              <a:pathLst>
                <a:path extrusionOk="0" h="39306" w="39306">
                  <a:moveTo>
                    <a:pt x="19653" y="0"/>
                  </a:moveTo>
                  <a:cubicBezTo>
                    <a:pt x="8816" y="0"/>
                    <a:pt x="0" y="8817"/>
                    <a:pt x="0" y="19653"/>
                  </a:cubicBezTo>
                  <a:cubicBezTo>
                    <a:pt x="0" y="30491"/>
                    <a:pt x="8817" y="39307"/>
                    <a:pt x="19653" y="39307"/>
                  </a:cubicBezTo>
                  <a:cubicBezTo>
                    <a:pt x="30489" y="39307"/>
                    <a:pt x="39307" y="30490"/>
                    <a:pt x="39307" y="19653"/>
                  </a:cubicBezTo>
                  <a:cubicBezTo>
                    <a:pt x="39307" y="8817"/>
                    <a:pt x="30490" y="0"/>
                    <a:pt x="19653" y="0"/>
                  </a:cubicBezTo>
                  <a:close/>
                  <a:moveTo>
                    <a:pt x="19653" y="25269"/>
                  </a:moveTo>
                  <a:cubicBezTo>
                    <a:pt x="16557" y="25270"/>
                    <a:pt x="14039" y="22751"/>
                    <a:pt x="14039" y="19654"/>
                  </a:cubicBezTo>
                  <a:cubicBezTo>
                    <a:pt x="14039" y="16558"/>
                    <a:pt x="16557" y="14040"/>
                    <a:pt x="19653" y="14040"/>
                  </a:cubicBezTo>
                  <a:cubicBezTo>
                    <a:pt x="22750" y="14040"/>
                    <a:pt x="25268" y="16558"/>
                    <a:pt x="25268" y="19654"/>
                  </a:cubicBezTo>
                  <a:cubicBezTo>
                    <a:pt x="25268" y="22750"/>
                    <a:pt x="22750" y="25269"/>
                    <a:pt x="19653" y="2526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8" name="Google Shape;128;p18"/>
          <p:cNvGrpSpPr/>
          <p:nvPr/>
        </p:nvGrpSpPr>
        <p:grpSpPr>
          <a:xfrm>
            <a:off x="4420429" y="4007756"/>
            <a:ext cx="303157" cy="338084"/>
            <a:chOff x="1492117" y="1912780"/>
            <a:chExt cx="423818" cy="472647"/>
          </a:xfrm>
        </p:grpSpPr>
        <p:sp>
          <p:nvSpPr>
            <p:cNvPr id="129" name="Google Shape;129;p18"/>
            <p:cNvSpPr/>
            <p:nvPr/>
          </p:nvSpPr>
          <p:spPr>
            <a:xfrm>
              <a:off x="1492117" y="1984640"/>
              <a:ext cx="377300" cy="400787"/>
            </a:xfrm>
            <a:custGeom>
              <a:rect b="b" l="l" r="r" t="t"/>
              <a:pathLst>
                <a:path extrusionOk="0" h="400787" w="377300">
                  <a:moveTo>
                    <a:pt x="370297" y="360724"/>
                  </a:moveTo>
                  <a:cubicBezTo>
                    <a:pt x="366429" y="360724"/>
                    <a:pt x="363294" y="363862"/>
                    <a:pt x="363294" y="367730"/>
                  </a:cubicBezTo>
                  <a:lnTo>
                    <a:pt x="363294" y="386774"/>
                  </a:lnTo>
                  <a:lnTo>
                    <a:pt x="14005" y="386774"/>
                  </a:lnTo>
                  <a:lnTo>
                    <a:pt x="14005" y="7003"/>
                  </a:lnTo>
                  <a:cubicBezTo>
                    <a:pt x="14005" y="3135"/>
                    <a:pt x="10870" y="0"/>
                    <a:pt x="7003" y="0"/>
                  </a:cubicBezTo>
                  <a:cubicBezTo>
                    <a:pt x="3135" y="0"/>
                    <a:pt x="0" y="3136"/>
                    <a:pt x="0" y="7003"/>
                  </a:cubicBezTo>
                  <a:lnTo>
                    <a:pt x="0" y="393781"/>
                  </a:lnTo>
                  <a:cubicBezTo>
                    <a:pt x="0" y="397649"/>
                    <a:pt x="3136" y="400788"/>
                    <a:pt x="7003" y="400788"/>
                  </a:cubicBezTo>
                  <a:lnTo>
                    <a:pt x="370298" y="400788"/>
                  </a:lnTo>
                  <a:cubicBezTo>
                    <a:pt x="374166" y="400788"/>
                    <a:pt x="377301" y="397649"/>
                    <a:pt x="377301" y="393781"/>
                  </a:cubicBezTo>
                  <a:lnTo>
                    <a:pt x="377301" y="367730"/>
                  </a:lnTo>
                  <a:cubicBezTo>
                    <a:pt x="377301" y="363862"/>
                    <a:pt x="374165" y="360724"/>
                    <a:pt x="370297" y="36072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 name="Google Shape;130;p18"/>
            <p:cNvSpPr/>
            <p:nvPr/>
          </p:nvSpPr>
          <p:spPr>
            <a:xfrm>
              <a:off x="1492117" y="1912780"/>
              <a:ext cx="377299" cy="243965"/>
            </a:xfrm>
            <a:custGeom>
              <a:rect b="b" l="l" r="r" t="t"/>
              <a:pathLst>
                <a:path extrusionOk="0" h="243965" w="377299">
                  <a:moveTo>
                    <a:pt x="375249" y="76132"/>
                  </a:moveTo>
                  <a:lnTo>
                    <a:pt x="301170" y="2051"/>
                  </a:lnTo>
                  <a:cubicBezTo>
                    <a:pt x="299857" y="738"/>
                    <a:pt x="298075" y="0"/>
                    <a:pt x="296218" y="0"/>
                  </a:cubicBezTo>
                  <a:lnTo>
                    <a:pt x="7003" y="0"/>
                  </a:lnTo>
                  <a:cubicBezTo>
                    <a:pt x="3135" y="0"/>
                    <a:pt x="0" y="3136"/>
                    <a:pt x="0" y="7003"/>
                  </a:cubicBezTo>
                  <a:lnTo>
                    <a:pt x="0" y="52982"/>
                  </a:lnTo>
                  <a:cubicBezTo>
                    <a:pt x="0" y="56850"/>
                    <a:pt x="3136" y="59985"/>
                    <a:pt x="7003" y="59985"/>
                  </a:cubicBezTo>
                  <a:cubicBezTo>
                    <a:pt x="10870" y="59985"/>
                    <a:pt x="14005" y="56849"/>
                    <a:pt x="14005" y="52982"/>
                  </a:cubicBezTo>
                  <a:lnTo>
                    <a:pt x="14005" y="14007"/>
                  </a:lnTo>
                  <a:lnTo>
                    <a:pt x="293318" y="14007"/>
                  </a:lnTo>
                  <a:lnTo>
                    <a:pt x="363294" y="83985"/>
                  </a:lnTo>
                  <a:lnTo>
                    <a:pt x="363294" y="236962"/>
                  </a:lnTo>
                  <a:cubicBezTo>
                    <a:pt x="363294" y="240830"/>
                    <a:pt x="366430" y="243965"/>
                    <a:pt x="370297" y="243965"/>
                  </a:cubicBezTo>
                  <a:cubicBezTo>
                    <a:pt x="374165" y="243965"/>
                    <a:pt x="377300" y="240829"/>
                    <a:pt x="377300" y="236962"/>
                  </a:cubicBezTo>
                  <a:lnTo>
                    <a:pt x="377300" y="81084"/>
                  </a:lnTo>
                  <a:cubicBezTo>
                    <a:pt x="377301" y="79227"/>
                    <a:pt x="376563" y="77445"/>
                    <a:pt x="375249" y="7613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 name="Google Shape;131;p18"/>
            <p:cNvSpPr/>
            <p:nvPr/>
          </p:nvSpPr>
          <p:spPr>
            <a:xfrm>
              <a:off x="1781332" y="1912780"/>
              <a:ext cx="88084" cy="88086"/>
            </a:xfrm>
            <a:custGeom>
              <a:rect b="b" l="l" r="r" t="t"/>
              <a:pathLst>
                <a:path extrusionOk="0" h="88086" w="88084">
                  <a:moveTo>
                    <a:pt x="81082" y="74080"/>
                  </a:moveTo>
                  <a:lnTo>
                    <a:pt x="14005" y="74080"/>
                  </a:lnTo>
                  <a:lnTo>
                    <a:pt x="14005" y="7003"/>
                  </a:lnTo>
                  <a:cubicBezTo>
                    <a:pt x="14005" y="3135"/>
                    <a:pt x="10870" y="0"/>
                    <a:pt x="7003" y="0"/>
                  </a:cubicBezTo>
                  <a:cubicBezTo>
                    <a:pt x="3136" y="0"/>
                    <a:pt x="0" y="3136"/>
                    <a:pt x="0" y="7003"/>
                  </a:cubicBezTo>
                  <a:lnTo>
                    <a:pt x="0" y="81083"/>
                  </a:lnTo>
                  <a:cubicBezTo>
                    <a:pt x="0" y="84951"/>
                    <a:pt x="3136" y="88086"/>
                    <a:pt x="7003" y="88086"/>
                  </a:cubicBezTo>
                  <a:lnTo>
                    <a:pt x="81082" y="88086"/>
                  </a:lnTo>
                  <a:cubicBezTo>
                    <a:pt x="84950" y="88086"/>
                    <a:pt x="88085" y="84950"/>
                    <a:pt x="88085" y="81083"/>
                  </a:cubicBezTo>
                  <a:cubicBezTo>
                    <a:pt x="88085" y="77216"/>
                    <a:pt x="84950" y="74080"/>
                    <a:pt x="81082" y="7408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 name="Google Shape;132;p18"/>
            <p:cNvSpPr/>
            <p:nvPr/>
          </p:nvSpPr>
          <p:spPr>
            <a:xfrm>
              <a:off x="1752428" y="2044748"/>
              <a:ext cx="73515" cy="14005"/>
            </a:xfrm>
            <a:custGeom>
              <a:rect b="b" l="l" r="r" t="t"/>
              <a:pathLst>
                <a:path extrusionOk="0" h="14005" w="73515">
                  <a:moveTo>
                    <a:pt x="66513" y="0"/>
                  </a:moveTo>
                  <a:lnTo>
                    <a:pt x="7003" y="0"/>
                  </a:lnTo>
                  <a:cubicBezTo>
                    <a:pt x="3135" y="0"/>
                    <a:pt x="0" y="3136"/>
                    <a:pt x="0" y="7003"/>
                  </a:cubicBezTo>
                  <a:cubicBezTo>
                    <a:pt x="0" y="10870"/>
                    <a:pt x="3136" y="14006"/>
                    <a:pt x="7003" y="14006"/>
                  </a:cubicBezTo>
                  <a:lnTo>
                    <a:pt x="66513" y="14006"/>
                  </a:lnTo>
                  <a:cubicBezTo>
                    <a:pt x="70380" y="14006"/>
                    <a:pt x="73515" y="10870"/>
                    <a:pt x="73515" y="7003"/>
                  </a:cubicBezTo>
                  <a:cubicBezTo>
                    <a:pt x="73515" y="3136"/>
                    <a:pt x="70380" y="0"/>
                    <a:pt x="6651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 name="Google Shape;133;p18"/>
            <p:cNvSpPr/>
            <p:nvPr/>
          </p:nvSpPr>
          <p:spPr>
            <a:xfrm>
              <a:off x="1535591" y="2044748"/>
              <a:ext cx="204963" cy="14005"/>
            </a:xfrm>
            <a:custGeom>
              <a:rect b="b" l="l" r="r" t="t"/>
              <a:pathLst>
                <a:path extrusionOk="0" h="14005" w="204963">
                  <a:moveTo>
                    <a:pt x="197961" y="0"/>
                  </a:moveTo>
                  <a:lnTo>
                    <a:pt x="7003" y="0"/>
                  </a:lnTo>
                  <a:cubicBezTo>
                    <a:pt x="3135" y="0"/>
                    <a:pt x="0" y="3136"/>
                    <a:pt x="0" y="7003"/>
                  </a:cubicBezTo>
                  <a:cubicBezTo>
                    <a:pt x="0" y="10870"/>
                    <a:pt x="3136" y="14006"/>
                    <a:pt x="7003" y="14006"/>
                  </a:cubicBezTo>
                  <a:lnTo>
                    <a:pt x="197961" y="14006"/>
                  </a:lnTo>
                  <a:cubicBezTo>
                    <a:pt x="201828" y="14006"/>
                    <a:pt x="204963" y="10870"/>
                    <a:pt x="204963" y="7003"/>
                  </a:cubicBezTo>
                  <a:cubicBezTo>
                    <a:pt x="204963" y="3136"/>
                    <a:pt x="201828" y="0"/>
                    <a:pt x="19796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 name="Google Shape;134;p18"/>
            <p:cNvSpPr/>
            <p:nvPr/>
          </p:nvSpPr>
          <p:spPr>
            <a:xfrm>
              <a:off x="1535591" y="2085777"/>
              <a:ext cx="290352" cy="14005"/>
            </a:xfrm>
            <a:custGeom>
              <a:rect b="b" l="l" r="r" t="t"/>
              <a:pathLst>
                <a:path extrusionOk="0" h="14005" w="290352">
                  <a:moveTo>
                    <a:pt x="283350" y="0"/>
                  </a:moveTo>
                  <a:lnTo>
                    <a:pt x="7003" y="0"/>
                  </a:lnTo>
                  <a:cubicBezTo>
                    <a:pt x="3135" y="0"/>
                    <a:pt x="0" y="3136"/>
                    <a:pt x="0" y="7003"/>
                  </a:cubicBezTo>
                  <a:cubicBezTo>
                    <a:pt x="0" y="10870"/>
                    <a:pt x="3136" y="14006"/>
                    <a:pt x="7003" y="14006"/>
                  </a:cubicBezTo>
                  <a:lnTo>
                    <a:pt x="283349" y="14006"/>
                  </a:lnTo>
                  <a:cubicBezTo>
                    <a:pt x="287217" y="14006"/>
                    <a:pt x="290352" y="10870"/>
                    <a:pt x="290352" y="7003"/>
                  </a:cubicBezTo>
                  <a:cubicBezTo>
                    <a:pt x="290352" y="3136"/>
                    <a:pt x="287218" y="0"/>
                    <a:pt x="28335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 name="Google Shape;135;p18"/>
            <p:cNvSpPr/>
            <p:nvPr/>
          </p:nvSpPr>
          <p:spPr>
            <a:xfrm>
              <a:off x="1535591" y="2126806"/>
              <a:ext cx="290352" cy="14005"/>
            </a:xfrm>
            <a:custGeom>
              <a:rect b="b" l="l" r="r" t="t"/>
              <a:pathLst>
                <a:path extrusionOk="0" h="14005" w="290352">
                  <a:moveTo>
                    <a:pt x="283350" y="0"/>
                  </a:moveTo>
                  <a:lnTo>
                    <a:pt x="7003" y="0"/>
                  </a:lnTo>
                  <a:cubicBezTo>
                    <a:pt x="3135" y="0"/>
                    <a:pt x="0" y="3136"/>
                    <a:pt x="0" y="7003"/>
                  </a:cubicBezTo>
                  <a:cubicBezTo>
                    <a:pt x="0" y="10870"/>
                    <a:pt x="3136" y="14006"/>
                    <a:pt x="7003" y="14006"/>
                  </a:cubicBezTo>
                  <a:lnTo>
                    <a:pt x="283349" y="14006"/>
                  </a:lnTo>
                  <a:cubicBezTo>
                    <a:pt x="287217" y="14006"/>
                    <a:pt x="290352" y="10870"/>
                    <a:pt x="290352" y="7003"/>
                  </a:cubicBezTo>
                  <a:cubicBezTo>
                    <a:pt x="290352" y="3136"/>
                    <a:pt x="287218" y="0"/>
                    <a:pt x="28335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 name="Google Shape;136;p18"/>
            <p:cNvSpPr/>
            <p:nvPr/>
          </p:nvSpPr>
          <p:spPr>
            <a:xfrm>
              <a:off x="1634437" y="2167834"/>
              <a:ext cx="110622" cy="14005"/>
            </a:xfrm>
            <a:custGeom>
              <a:rect b="b" l="l" r="r" t="t"/>
              <a:pathLst>
                <a:path extrusionOk="0" h="14005" w="110622">
                  <a:moveTo>
                    <a:pt x="103619" y="0"/>
                  </a:moveTo>
                  <a:lnTo>
                    <a:pt x="7003" y="0"/>
                  </a:lnTo>
                  <a:cubicBezTo>
                    <a:pt x="3135" y="0"/>
                    <a:pt x="0" y="3136"/>
                    <a:pt x="0" y="7003"/>
                  </a:cubicBezTo>
                  <a:cubicBezTo>
                    <a:pt x="0" y="10870"/>
                    <a:pt x="3136" y="14006"/>
                    <a:pt x="7003" y="14006"/>
                  </a:cubicBezTo>
                  <a:lnTo>
                    <a:pt x="103619" y="14006"/>
                  </a:lnTo>
                  <a:cubicBezTo>
                    <a:pt x="107487" y="14006"/>
                    <a:pt x="110622" y="10870"/>
                    <a:pt x="110622" y="7003"/>
                  </a:cubicBezTo>
                  <a:cubicBezTo>
                    <a:pt x="110622" y="3136"/>
                    <a:pt x="107487" y="0"/>
                    <a:pt x="10361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 name="Google Shape;137;p18"/>
            <p:cNvSpPr/>
            <p:nvPr/>
          </p:nvSpPr>
          <p:spPr>
            <a:xfrm>
              <a:off x="1535591" y="2167834"/>
              <a:ext cx="86972" cy="14005"/>
            </a:xfrm>
            <a:custGeom>
              <a:rect b="b" l="l" r="r" t="t"/>
              <a:pathLst>
                <a:path extrusionOk="0" h="14005" w="86972">
                  <a:moveTo>
                    <a:pt x="79970" y="0"/>
                  </a:moveTo>
                  <a:lnTo>
                    <a:pt x="7003" y="0"/>
                  </a:lnTo>
                  <a:cubicBezTo>
                    <a:pt x="3135" y="0"/>
                    <a:pt x="0" y="3136"/>
                    <a:pt x="0" y="7003"/>
                  </a:cubicBezTo>
                  <a:cubicBezTo>
                    <a:pt x="0" y="10870"/>
                    <a:pt x="3136" y="14006"/>
                    <a:pt x="7003" y="14006"/>
                  </a:cubicBezTo>
                  <a:lnTo>
                    <a:pt x="79969" y="14006"/>
                  </a:lnTo>
                  <a:cubicBezTo>
                    <a:pt x="83837" y="14006"/>
                    <a:pt x="86973" y="10870"/>
                    <a:pt x="86973" y="7003"/>
                  </a:cubicBezTo>
                  <a:cubicBezTo>
                    <a:pt x="86973" y="3136"/>
                    <a:pt x="83838" y="0"/>
                    <a:pt x="7997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 name="Google Shape;138;p18"/>
            <p:cNvSpPr/>
            <p:nvPr/>
          </p:nvSpPr>
          <p:spPr>
            <a:xfrm>
              <a:off x="1535591" y="2208860"/>
              <a:ext cx="177720" cy="14013"/>
            </a:xfrm>
            <a:custGeom>
              <a:rect b="b" l="l" r="r" t="t"/>
              <a:pathLst>
                <a:path extrusionOk="0" h="14013" w="177720">
                  <a:moveTo>
                    <a:pt x="170718" y="0"/>
                  </a:moveTo>
                  <a:lnTo>
                    <a:pt x="7003" y="0"/>
                  </a:lnTo>
                  <a:cubicBezTo>
                    <a:pt x="3135" y="0"/>
                    <a:pt x="0" y="3139"/>
                    <a:pt x="0" y="7007"/>
                  </a:cubicBezTo>
                  <a:cubicBezTo>
                    <a:pt x="0" y="10875"/>
                    <a:pt x="3136" y="14013"/>
                    <a:pt x="7003" y="14013"/>
                  </a:cubicBezTo>
                  <a:lnTo>
                    <a:pt x="170718" y="14013"/>
                  </a:lnTo>
                  <a:cubicBezTo>
                    <a:pt x="174586" y="14013"/>
                    <a:pt x="177721" y="10875"/>
                    <a:pt x="177721" y="7007"/>
                  </a:cubicBezTo>
                  <a:cubicBezTo>
                    <a:pt x="177722" y="3139"/>
                    <a:pt x="174586" y="0"/>
                    <a:pt x="17071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 name="Google Shape;139;p18"/>
            <p:cNvSpPr/>
            <p:nvPr/>
          </p:nvSpPr>
          <p:spPr>
            <a:xfrm>
              <a:off x="1722650" y="2153011"/>
              <a:ext cx="193285" cy="193294"/>
            </a:xfrm>
            <a:custGeom>
              <a:rect b="b" l="l" r="r" t="t"/>
              <a:pathLst>
                <a:path extrusionOk="0" h="193294" w="193285">
                  <a:moveTo>
                    <a:pt x="96643" y="0"/>
                  </a:moveTo>
                  <a:cubicBezTo>
                    <a:pt x="43354" y="0"/>
                    <a:pt x="0" y="43350"/>
                    <a:pt x="0" y="96643"/>
                  </a:cubicBezTo>
                  <a:cubicBezTo>
                    <a:pt x="0" y="149935"/>
                    <a:pt x="43354" y="193294"/>
                    <a:pt x="96643" y="193294"/>
                  </a:cubicBezTo>
                  <a:cubicBezTo>
                    <a:pt x="116726" y="193294"/>
                    <a:pt x="135984" y="187183"/>
                    <a:pt x="152336" y="175635"/>
                  </a:cubicBezTo>
                  <a:cubicBezTo>
                    <a:pt x="155495" y="173410"/>
                    <a:pt x="156248" y="169035"/>
                    <a:pt x="154017" y="165877"/>
                  </a:cubicBezTo>
                  <a:cubicBezTo>
                    <a:pt x="151785" y="162720"/>
                    <a:pt x="147417" y="161963"/>
                    <a:pt x="144257" y="164197"/>
                  </a:cubicBezTo>
                  <a:cubicBezTo>
                    <a:pt x="130282" y="174066"/>
                    <a:pt x="113818" y="179281"/>
                    <a:pt x="96644" y="179281"/>
                  </a:cubicBezTo>
                  <a:cubicBezTo>
                    <a:pt x="51078" y="179281"/>
                    <a:pt x="14007" y="142208"/>
                    <a:pt x="14007" y="96643"/>
                  </a:cubicBezTo>
                  <a:cubicBezTo>
                    <a:pt x="14007" y="51077"/>
                    <a:pt x="51077" y="14007"/>
                    <a:pt x="96644" y="14007"/>
                  </a:cubicBezTo>
                  <a:cubicBezTo>
                    <a:pt x="142210" y="14007"/>
                    <a:pt x="179280" y="51077"/>
                    <a:pt x="179280" y="96643"/>
                  </a:cubicBezTo>
                  <a:cubicBezTo>
                    <a:pt x="179280" y="114828"/>
                    <a:pt x="173489" y="132072"/>
                    <a:pt x="162534" y="146529"/>
                  </a:cubicBezTo>
                  <a:cubicBezTo>
                    <a:pt x="160197" y="149612"/>
                    <a:pt x="160801" y="153997"/>
                    <a:pt x="163883" y="156342"/>
                  </a:cubicBezTo>
                  <a:cubicBezTo>
                    <a:pt x="166967" y="158677"/>
                    <a:pt x="171359" y="158068"/>
                    <a:pt x="173694" y="154985"/>
                  </a:cubicBezTo>
                  <a:cubicBezTo>
                    <a:pt x="186511" y="138082"/>
                    <a:pt x="193285" y="117912"/>
                    <a:pt x="193285" y="96643"/>
                  </a:cubicBezTo>
                  <a:cubicBezTo>
                    <a:pt x="193285" y="43350"/>
                    <a:pt x="149932" y="0"/>
                    <a:pt x="9664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 name="Google Shape;140;p18"/>
            <p:cNvSpPr/>
            <p:nvPr/>
          </p:nvSpPr>
          <p:spPr>
            <a:xfrm>
              <a:off x="1773070" y="2197827"/>
              <a:ext cx="96350" cy="112051"/>
            </a:xfrm>
            <a:custGeom>
              <a:rect b="b" l="l" r="r" t="t"/>
              <a:pathLst>
                <a:path extrusionOk="0" h="112051" w="96350">
                  <a:moveTo>
                    <a:pt x="92114" y="574"/>
                  </a:moveTo>
                  <a:cubicBezTo>
                    <a:pt x="88562" y="-959"/>
                    <a:pt x="84441" y="685"/>
                    <a:pt x="82912" y="4239"/>
                  </a:cubicBezTo>
                  <a:lnTo>
                    <a:pt x="45394" y="91428"/>
                  </a:lnTo>
                  <a:lnTo>
                    <a:pt x="12521" y="49380"/>
                  </a:lnTo>
                  <a:cubicBezTo>
                    <a:pt x="10138" y="46333"/>
                    <a:pt x="5737" y="45798"/>
                    <a:pt x="2691" y="48180"/>
                  </a:cubicBezTo>
                  <a:cubicBezTo>
                    <a:pt x="-357" y="50561"/>
                    <a:pt x="-896" y="54965"/>
                    <a:pt x="1486" y="58011"/>
                  </a:cubicBezTo>
                  <a:lnTo>
                    <a:pt x="41637" y="109365"/>
                  </a:lnTo>
                  <a:cubicBezTo>
                    <a:pt x="42973" y="111073"/>
                    <a:pt x="45015" y="112051"/>
                    <a:pt x="47153" y="112051"/>
                  </a:cubicBezTo>
                  <a:cubicBezTo>
                    <a:pt x="47451" y="112051"/>
                    <a:pt x="47751" y="112033"/>
                    <a:pt x="48054" y="111996"/>
                  </a:cubicBezTo>
                  <a:cubicBezTo>
                    <a:pt x="50507" y="111682"/>
                    <a:pt x="52610" y="110094"/>
                    <a:pt x="53588" y="107823"/>
                  </a:cubicBezTo>
                  <a:lnTo>
                    <a:pt x="95778" y="9777"/>
                  </a:lnTo>
                  <a:cubicBezTo>
                    <a:pt x="97307" y="6223"/>
                    <a:pt x="95667" y="2106"/>
                    <a:pt x="92114" y="57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1" name="Google Shape;141;p18"/>
          <p:cNvGrpSpPr/>
          <p:nvPr/>
        </p:nvGrpSpPr>
        <p:grpSpPr>
          <a:xfrm>
            <a:off x="5156766" y="3273459"/>
            <a:ext cx="338072" cy="338081"/>
            <a:chOff x="3977436" y="2552533"/>
            <a:chExt cx="472629" cy="472642"/>
          </a:xfrm>
        </p:grpSpPr>
        <p:sp>
          <p:nvSpPr>
            <p:cNvPr id="142" name="Google Shape;142;p18"/>
            <p:cNvSpPr/>
            <p:nvPr/>
          </p:nvSpPr>
          <p:spPr>
            <a:xfrm>
              <a:off x="3998963" y="2667130"/>
              <a:ext cx="429585" cy="358045"/>
            </a:xfrm>
            <a:custGeom>
              <a:rect b="b" l="l" r="r" t="t"/>
              <a:pathLst>
                <a:path extrusionOk="0" h="358045" w="429585">
                  <a:moveTo>
                    <a:pt x="422570" y="213373"/>
                  </a:moveTo>
                  <a:cubicBezTo>
                    <a:pt x="418693" y="213373"/>
                    <a:pt x="415554" y="216520"/>
                    <a:pt x="415554" y="220398"/>
                  </a:cubicBezTo>
                  <a:lnTo>
                    <a:pt x="415554" y="252726"/>
                  </a:lnTo>
                  <a:lnTo>
                    <a:pt x="14031" y="252726"/>
                  </a:lnTo>
                  <a:lnTo>
                    <a:pt x="14031" y="7016"/>
                  </a:lnTo>
                  <a:cubicBezTo>
                    <a:pt x="14031" y="3139"/>
                    <a:pt x="10893" y="0"/>
                    <a:pt x="7015" y="0"/>
                  </a:cubicBezTo>
                  <a:cubicBezTo>
                    <a:pt x="3138" y="0"/>
                    <a:pt x="0" y="3139"/>
                    <a:pt x="0" y="7016"/>
                  </a:cubicBezTo>
                  <a:lnTo>
                    <a:pt x="0" y="259742"/>
                  </a:lnTo>
                  <a:cubicBezTo>
                    <a:pt x="0" y="263619"/>
                    <a:pt x="3138" y="266757"/>
                    <a:pt x="7015" y="266757"/>
                  </a:cubicBezTo>
                  <a:lnTo>
                    <a:pt x="207773" y="266757"/>
                  </a:lnTo>
                  <a:lnTo>
                    <a:pt x="207773" y="284315"/>
                  </a:lnTo>
                  <a:cubicBezTo>
                    <a:pt x="190603" y="287611"/>
                    <a:pt x="177596" y="302732"/>
                    <a:pt x="177596" y="320844"/>
                  </a:cubicBezTo>
                  <a:cubicBezTo>
                    <a:pt x="177596" y="341365"/>
                    <a:pt x="194277" y="358046"/>
                    <a:pt x="214788" y="358046"/>
                  </a:cubicBezTo>
                  <a:cubicBezTo>
                    <a:pt x="235309" y="358046"/>
                    <a:pt x="251989" y="341365"/>
                    <a:pt x="251989" y="320844"/>
                  </a:cubicBezTo>
                  <a:cubicBezTo>
                    <a:pt x="251989" y="302732"/>
                    <a:pt x="238983" y="287611"/>
                    <a:pt x="221813" y="284315"/>
                  </a:cubicBezTo>
                  <a:lnTo>
                    <a:pt x="221813" y="266757"/>
                  </a:lnTo>
                  <a:lnTo>
                    <a:pt x="422570" y="266757"/>
                  </a:lnTo>
                  <a:cubicBezTo>
                    <a:pt x="426447" y="266757"/>
                    <a:pt x="429585" y="263619"/>
                    <a:pt x="429585" y="259742"/>
                  </a:cubicBezTo>
                  <a:lnTo>
                    <a:pt x="429585" y="220398"/>
                  </a:lnTo>
                  <a:cubicBezTo>
                    <a:pt x="429585" y="216520"/>
                    <a:pt x="426447" y="213373"/>
                    <a:pt x="422570" y="213373"/>
                  </a:cubicBezTo>
                  <a:close/>
                  <a:moveTo>
                    <a:pt x="237958" y="320844"/>
                  </a:moveTo>
                  <a:cubicBezTo>
                    <a:pt x="237958" y="333620"/>
                    <a:pt x="227564" y="344014"/>
                    <a:pt x="214788" y="344014"/>
                  </a:cubicBezTo>
                  <a:cubicBezTo>
                    <a:pt x="202021" y="344014"/>
                    <a:pt x="191627" y="333620"/>
                    <a:pt x="191627" y="320844"/>
                  </a:cubicBezTo>
                  <a:cubicBezTo>
                    <a:pt x="191627" y="308077"/>
                    <a:pt x="202021" y="297682"/>
                    <a:pt x="214788" y="297682"/>
                  </a:cubicBezTo>
                  <a:cubicBezTo>
                    <a:pt x="227564" y="297682"/>
                    <a:pt x="237958" y="308077"/>
                    <a:pt x="237958" y="32084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 name="Google Shape;143;p18"/>
            <p:cNvSpPr/>
            <p:nvPr/>
          </p:nvSpPr>
          <p:spPr>
            <a:xfrm>
              <a:off x="4414517" y="2667130"/>
              <a:ext cx="14031" cy="204012"/>
            </a:xfrm>
            <a:custGeom>
              <a:rect b="b" l="l" r="r" t="t"/>
              <a:pathLst>
                <a:path extrusionOk="0" h="204012" w="14031">
                  <a:moveTo>
                    <a:pt x="7016" y="0"/>
                  </a:moveTo>
                  <a:cubicBezTo>
                    <a:pt x="3139" y="0"/>
                    <a:pt x="0" y="3139"/>
                    <a:pt x="0" y="7016"/>
                  </a:cubicBezTo>
                  <a:lnTo>
                    <a:pt x="0" y="196996"/>
                  </a:lnTo>
                  <a:cubicBezTo>
                    <a:pt x="0" y="200873"/>
                    <a:pt x="3139" y="204012"/>
                    <a:pt x="7016" y="204012"/>
                  </a:cubicBezTo>
                  <a:cubicBezTo>
                    <a:pt x="10893" y="204012"/>
                    <a:pt x="14031" y="200873"/>
                    <a:pt x="14031" y="196996"/>
                  </a:cubicBezTo>
                  <a:lnTo>
                    <a:pt x="14031" y="7016"/>
                  </a:lnTo>
                  <a:cubicBezTo>
                    <a:pt x="14031" y="3139"/>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 name="Google Shape;144;p18"/>
            <p:cNvSpPr/>
            <p:nvPr/>
          </p:nvSpPr>
          <p:spPr>
            <a:xfrm>
              <a:off x="4033219" y="2851969"/>
              <a:ext cx="14040" cy="51464"/>
            </a:xfrm>
            <a:custGeom>
              <a:rect b="b" l="l" r="r" t="t"/>
              <a:pathLst>
                <a:path extrusionOk="0" h="51464" w="14040">
                  <a:moveTo>
                    <a:pt x="7025" y="0"/>
                  </a:moveTo>
                  <a:cubicBezTo>
                    <a:pt x="3148" y="0"/>
                    <a:pt x="0" y="3139"/>
                    <a:pt x="0" y="7016"/>
                  </a:cubicBezTo>
                  <a:lnTo>
                    <a:pt x="0" y="44440"/>
                  </a:lnTo>
                  <a:cubicBezTo>
                    <a:pt x="0" y="48317"/>
                    <a:pt x="3148" y="51465"/>
                    <a:pt x="7025" y="51465"/>
                  </a:cubicBezTo>
                  <a:cubicBezTo>
                    <a:pt x="10902" y="51465"/>
                    <a:pt x="14041" y="48317"/>
                    <a:pt x="14041" y="44440"/>
                  </a:cubicBezTo>
                  <a:lnTo>
                    <a:pt x="14041" y="7016"/>
                  </a:lnTo>
                  <a:cubicBezTo>
                    <a:pt x="14041" y="3139"/>
                    <a:pt x="10902"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 name="Google Shape;145;p18"/>
            <p:cNvSpPr/>
            <p:nvPr/>
          </p:nvSpPr>
          <p:spPr>
            <a:xfrm>
              <a:off x="4069562" y="2815625"/>
              <a:ext cx="14040" cy="87808"/>
            </a:xfrm>
            <a:custGeom>
              <a:rect b="b" l="l" r="r" t="t"/>
              <a:pathLst>
                <a:path extrusionOk="0" h="87808" w="14040">
                  <a:moveTo>
                    <a:pt x="7025" y="0"/>
                  </a:moveTo>
                  <a:cubicBezTo>
                    <a:pt x="3148" y="0"/>
                    <a:pt x="0" y="3148"/>
                    <a:pt x="0" y="7016"/>
                  </a:cubicBezTo>
                  <a:lnTo>
                    <a:pt x="0" y="80783"/>
                  </a:lnTo>
                  <a:cubicBezTo>
                    <a:pt x="0" y="84660"/>
                    <a:pt x="3148" y="87808"/>
                    <a:pt x="7025" y="87808"/>
                  </a:cubicBezTo>
                  <a:cubicBezTo>
                    <a:pt x="10902" y="87808"/>
                    <a:pt x="14040" y="84660"/>
                    <a:pt x="14040" y="80783"/>
                  </a:cubicBezTo>
                  <a:lnTo>
                    <a:pt x="14040" y="7016"/>
                  </a:lnTo>
                  <a:cubicBezTo>
                    <a:pt x="14040" y="3148"/>
                    <a:pt x="10902"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 name="Google Shape;146;p18"/>
            <p:cNvSpPr/>
            <p:nvPr/>
          </p:nvSpPr>
          <p:spPr>
            <a:xfrm>
              <a:off x="4105905" y="2815145"/>
              <a:ext cx="14040" cy="88288"/>
            </a:xfrm>
            <a:custGeom>
              <a:rect b="b" l="l" r="r" t="t"/>
              <a:pathLst>
                <a:path extrusionOk="0" h="88288" w="14040">
                  <a:moveTo>
                    <a:pt x="7016" y="0"/>
                  </a:moveTo>
                  <a:cubicBezTo>
                    <a:pt x="3148" y="0"/>
                    <a:pt x="0" y="3148"/>
                    <a:pt x="0" y="7025"/>
                  </a:cubicBezTo>
                  <a:lnTo>
                    <a:pt x="0" y="81263"/>
                  </a:lnTo>
                  <a:cubicBezTo>
                    <a:pt x="0" y="85140"/>
                    <a:pt x="3148" y="88288"/>
                    <a:pt x="7016" y="88288"/>
                  </a:cubicBezTo>
                  <a:cubicBezTo>
                    <a:pt x="10893" y="88288"/>
                    <a:pt x="14041" y="85140"/>
                    <a:pt x="14041" y="81263"/>
                  </a:cubicBezTo>
                  <a:lnTo>
                    <a:pt x="14041" y="7025"/>
                  </a:lnTo>
                  <a:cubicBezTo>
                    <a:pt x="14041" y="3148"/>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 name="Google Shape;147;p18"/>
            <p:cNvSpPr/>
            <p:nvPr/>
          </p:nvSpPr>
          <p:spPr>
            <a:xfrm>
              <a:off x="4142247" y="2803310"/>
              <a:ext cx="14040" cy="100122"/>
            </a:xfrm>
            <a:custGeom>
              <a:rect b="b" l="l" r="r" t="t"/>
              <a:pathLst>
                <a:path extrusionOk="0" h="100122" w="14040">
                  <a:moveTo>
                    <a:pt x="7016" y="0"/>
                  </a:moveTo>
                  <a:cubicBezTo>
                    <a:pt x="3138" y="0"/>
                    <a:pt x="0" y="3139"/>
                    <a:pt x="0" y="7016"/>
                  </a:cubicBezTo>
                  <a:lnTo>
                    <a:pt x="0" y="93098"/>
                  </a:lnTo>
                  <a:cubicBezTo>
                    <a:pt x="0" y="96975"/>
                    <a:pt x="3138" y="100123"/>
                    <a:pt x="7016" y="100123"/>
                  </a:cubicBezTo>
                  <a:cubicBezTo>
                    <a:pt x="10893" y="100123"/>
                    <a:pt x="14040" y="96975"/>
                    <a:pt x="14040" y="93098"/>
                  </a:cubicBezTo>
                  <a:lnTo>
                    <a:pt x="14040" y="7016"/>
                  </a:lnTo>
                  <a:cubicBezTo>
                    <a:pt x="14040" y="3139"/>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 name="Google Shape;148;p18"/>
            <p:cNvSpPr/>
            <p:nvPr/>
          </p:nvSpPr>
          <p:spPr>
            <a:xfrm>
              <a:off x="4178599" y="2766948"/>
              <a:ext cx="14040" cy="136485"/>
            </a:xfrm>
            <a:custGeom>
              <a:rect b="b" l="l" r="r" t="t"/>
              <a:pathLst>
                <a:path extrusionOk="0" h="136485" w="14040">
                  <a:moveTo>
                    <a:pt x="7016" y="0"/>
                  </a:moveTo>
                  <a:cubicBezTo>
                    <a:pt x="3139" y="0"/>
                    <a:pt x="0" y="3148"/>
                    <a:pt x="0" y="7016"/>
                  </a:cubicBezTo>
                  <a:lnTo>
                    <a:pt x="0" y="129460"/>
                  </a:lnTo>
                  <a:cubicBezTo>
                    <a:pt x="0" y="133337"/>
                    <a:pt x="3139" y="136485"/>
                    <a:pt x="7016" y="136485"/>
                  </a:cubicBezTo>
                  <a:cubicBezTo>
                    <a:pt x="10893" y="136485"/>
                    <a:pt x="14041" y="133337"/>
                    <a:pt x="14041" y="129460"/>
                  </a:cubicBezTo>
                  <a:lnTo>
                    <a:pt x="14041" y="7016"/>
                  </a:lnTo>
                  <a:cubicBezTo>
                    <a:pt x="14041" y="3139"/>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 name="Google Shape;149;p18"/>
            <p:cNvSpPr/>
            <p:nvPr/>
          </p:nvSpPr>
          <p:spPr>
            <a:xfrm>
              <a:off x="4214942" y="2779595"/>
              <a:ext cx="14031" cy="123838"/>
            </a:xfrm>
            <a:custGeom>
              <a:rect b="b" l="l" r="r" t="t"/>
              <a:pathLst>
                <a:path extrusionOk="0" h="123838" w="14031">
                  <a:moveTo>
                    <a:pt x="7016" y="0"/>
                  </a:moveTo>
                  <a:cubicBezTo>
                    <a:pt x="3138" y="0"/>
                    <a:pt x="0" y="3139"/>
                    <a:pt x="0" y="7016"/>
                  </a:cubicBezTo>
                  <a:lnTo>
                    <a:pt x="0" y="116813"/>
                  </a:lnTo>
                  <a:cubicBezTo>
                    <a:pt x="0" y="120690"/>
                    <a:pt x="3138" y="123838"/>
                    <a:pt x="7016" y="123838"/>
                  </a:cubicBezTo>
                  <a:cubicBezTo>
                    <a:pt x="10893" y="123838"/>
                    <a:pt x="14031" y="120690"/>
                    <a:pt x="14031" y="116813"/>
                  </a:cubicBezTo>
                  <a:lnTo>
                    <a:pt x="14031" y="7016"/>
                  </a:lnTo>
                  <a:cubicBezTo>
                    <a:pt x="14031" y="3139"/>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 name="Google Shape;150;p18"/>
            <p:cNvSpPr/>
            <p:nvPr/>
          </p:nvSpPr>
          <p:spPr>
            <a:xfrm>
              <a:off x="4251275" y="2815939"/>
              <a:ext cx="14040" cy="87494"/>
            </a:xfrm>
            <a:custGeom>
              <a:rect b="b" l="l" r="r" t="t"/>
              <a:pathLst>
                <a:path extrusionOk="0" h="87494" w="14040">
                  <a:moveTo>
                    <a:pt x="7025" y="0"/>
                  </a:moveTo>
                  <a:cubicBezTo>
                    <a:pt x="3148" y="0"/>
                    <a:pt x="0" y="3139"/>
                    <a:pt x="0" y="7016"/>
                  </a:cubicBezTo>
                  <a:lnTo>
                    <a:pt x="0" y="80479"/>
                  </a:lnTo>
                  <a:cubicBezTo>
                    <a:pt x="0" y="84347"/>
                    <a:pt x="3148" y="87494"/>
                    <a:pt x="7025" y="87494"/>
                  </a:cubicBezTo>
                  <a:cubicBezTo>
                    <a:pt x="10902" y="87494"/>
                    <a:pt x="14040" y="84347"/>
                    <a:pt x="14040" y="80479"/>
                  </a:cubicBezTo>
                  <a:lnTo>
                    <a:pt x="14040" y="7016"/>
                  </a:lnTo>
                  <a:cubicBezTo>
                    <a:pt x="14040" y="3139"/>
                    <a:pt x="10902"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18"/>
            <p:cNvSpPr/>
            <p:nvPr/>
          </p:nvSpPr>
          <p:spPr>
            <a:xfrm>
              <a:off x="4287618" y="2792694"/>
              <a:ext cx="14040" cy="110738"/>
            </a:xfrm>
            <a:custGeom>
              <a:rect b="b" l="l" r="r" t="t"/>
              <a:pathLst>
                <a:path extrusionOk="0" h="110738" w="14040">
                  <a:moveTo>
                    <a:pt x="7025" y="0"/>
                  </a:moveTo>
                  <a:cubicBezTo>
                    <a:pt x="3148" y="0"/>
                    <a:pt x="0" y="3148"/>
                    <a:pt x="0" y="7016"/>
                  </a:cubicBezTo>
                  <a:lnTo>
                    <a:pt x="0" y="103714"/>
                  </a:lnTo>
                  <a:cubicBezTo>
                    <a:pt x="0" y="107591"/>
                    <a:pt x="3148" y="110739"/>
                    <a:pt x="7025" y="110739"/>
                  </a:cubicBezTo>
                  <a:cubicBezTo>
                    <a:pt x="10902" y="110739"/>
                    <a:pt x="14040" y="107591"/>
                    <a:pt x="14040" y="103714"/>
                  </a:cubicBezTo>
                  <a:lnTo>
                    <a:pt x="14040" y="7016"/>
                  </a:lnTo>
                  <a:cubicBezTo>
                    <a:pt x="14040" y="3139"/>
                    <a:pt x="10902"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18"/>
            <p:cNvSpPr/>
            <p:nvPr/>
          </p:nvSpPr>
          <p:spPr>
            <a:xfrm>
              <a:off x="4323961" y="2756341"/>
              <a:ext cx="14040" cy="147091"/>
            </a:xfrm>
            <a:custGeom>
              <a:rect b="b" l="l" r="r" t="t"/>
              <a:pathLst>
                <a:path extrusionOk="0" h="147091" w="14040">
                  <a:moveTo>
                    <a:pt x="7015" y="0"/>
                  </a:moveTo>
                  <a:cubicBezTo>
                    <a:pt x="3138" y="0"/>
                    <a:pt x="0" y="3148"/>
                    <a:pt x="0" y="7025"/>
                  </a:cubicBezTo>
                  <a:lnTo>
                    <a:pt x="0" y="140067"/>
                  </a:lnTo>
                  <a:cubicBezTo>
                    <a:pt x="0" y="143944"/>
                    <a:pt x="3138" y="147092"/>
                    <a:pt x="7015" y="147092"/>
                  </a:cubicBezTo>
                  <a:cubicBezTo>
                    <a:pt x="10892" y="147092"/>
                    <a:pt x="14040" y="143944"/>
                    <a:pt x="14040" y="140067"/>
                  </a:cubicBezTo>
                  <a:lnTo>
                    <a:pt x="14040" y="7025"/>
                  </a:lnTo>
                  <a:cubicBezTo>
                    <a:pt x="14040" y="3148"/>
                    <a:pt x="10892" y="0"/>
                    <a:pt x="701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 name="Google Shape;153;p18"/>
            <p:cNvSpPr/>
            <p:nvPr/>
          </p:nvSpPr>
          <p:spPr>
            <a:xfrm>
              <a:off x="4360303" y="2719998"/>
              <a:ext cx="14040" cy="183435"/>
            </a:xfrm>
            <a:custGeom>
              <a:rect b="b" l="l" r="r" t="t"/>
              <a:pathLst>
                <a:path extrusionOk="0" h="183435" w="14040">
                  <a:moveTo>
                    <a:pt x="7016" y="0"/>
                  </a:moveTo>
                  <a:cubicBezTo>
                    <a:pt x="3139" y="0"/>
                    <a:pt x="0" y="3148"/>
                    <a:pt x="0" y="7025"/>
                  </a:cubicBezTo>
                  <a:lnTo>
                    <a:pt x="0" y="176410"/>
                  </a:lnTo>
                  <a:cubicBezTo>
                    <a:pt x="0" y="180288"/>
                    <a:pt x="3139" y="183435"/>
                    <a:pt x="7016" y="183435"/>
                  </a:cubicBezTo>
                  <a:cubicBezTo>
                    <a:pt x="10893" y="183435"/>
                    <a:pt x="14040" y="180288"/>
                    <a:pt x="14040" y="176410"/>
                  </a:cubicBezTo>
                  <a:lnTo>
                    <a:pt x="14040" y="7025"/>
                  </a:lnTo>
                  <a:cubicBezTo>
                    <a:pt x="14040" y="3148"/>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 name="Google Shape;154;p18"/>
            <p:cNvSpPr/>
            <p:nvPr/>
          </p:nvSpPr>
          <p:spPr>
            <a:xfrm>
              <a:off x="4033222" y="2673207"/>
              <a:ext cx="341119" cy="146000"/>
            </a:xfrm>
            <a:custGeom>
              <a:rect b="b" l="l" r="r" t="t"/>
              <a:pathLst>
                <a:path extrusionOk="0" h="146000" w="341119">
                  <a:moveTo>
                    <a:pt x="339063" y="2056"/>
                  </a:moveTo>
                  <a:cubicBezTo>
                    <a:pt x="336322" y="-685"/>
                    <a:pt x="331882" y="-685"/>
                    <a:pt x="329140" y="2056"/>
                  </a:cubicBezTo>
                  <a:lnTo>
                    <a:pt x="231623" y="99567"/>
                  </a:lnTo>
                  <a:lnTo>
                    <a:pt x="169212" y="37154"/>
                  </a:lnTo>
                  <a:cubicBezTo>
                    <a:pt x="166471" y="34412"/>
                    <a:pt x="162021" y="34412"/>
                    <a:pt x="159279" y="37154"/>
                  </a:cubicBezTo>
                  <a:lnTo>
                    <a:pt x="91948" y="104487"/>
                  </a:lnTo>
                  <a:lnTo>
                    <a:pt x="66729" y="79267"/>
                  </a:lnTo>
                  <a:cubicBezTo>
                    <a:pt x="63987" y="76525"/>
                    <a:pt x="59547" y="76525"/>
                    <a:pt x="56806" y="79267"/>
                  </a:cubicBezTo>
                  <a:lnTo>
                    <a:pt x="2056" y="134018"/>
                  </a:lnTo>
                  <a:cubicBezTo>
                    <a:pt x="-685" y="136760"/>
                    <a:pt x="-685" y="141200"/>
                    <a:pt x="2056" y="143941"/>
                  </a:cubicBezTo>
                  <a:cubicBezTo>
                    <a:pt x="3432" y="145308"/>
                    <a:pt x="5223" y="146000"/>
                    <a:pt x="7023" y="146000"/>
                  </a:cubicBezTo>
                  <a:cubicBezTo>
                    <a:pt x="8823" y="146000"/>
                    <a:pt x="10613" y="145308"/>
                    <a:pt x="11989" y="143941"/>
                  </a:cubicBezTo>
                  <a:lnTo>
                    <a:pt x="61772" y="94157"/>
                  </a:lnTo>
                  <a:lnTo>
                    <a:pt x="86991" y="119377"/>
                  </a:lnTo>
                  <a:cubicBezTo>
                    <a:pt x="89733" y="122119"/>
                    <a:pt x="94173" y="122119"/>
                    <a:pt x="96914" y="119377"/>
                  </a:cubicBezTo>
                  <a:lnTo>
                    <a:pt x="164246" y="52044"/>
                  </a:lnTo>
                  <a:lnTo>
                    <a:pt x="226657" y="114457"/>
                  </a:lnTo>
                  <a:cubicBezTo>
                    <a:pt x="229399" y="117198"/>
                    <a:pt x="233848" y="117208"/>
                    <a:pt x="236590" y="114457"/>
                  </a:cubicBezTo>
                  <a:lnTo>
                    <a:pt x="339063" y="11980"/>
                  </a:lnTo>
                  <a:cubicBezTo>
                    <a:pt x="341805" y="9238"/>
                    <a:pt x="341805" y="4798"/>
                    <a:pt x="339063" y="205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18"/>
            <p:cNvSpPr/>
            <p:nvPr/>
          </p:nvSpPr>
          <p:spPr>
            <a:xfrm>
              <a:off x="3977436" y="2552533"/>
              <a:ext cx="472629" cy="105227"/>
            </a:xfrm>
            <a:custGeom>
              <a:rect b="b" l="l" r="r" t="t"/>
              <a:pathLst>
                <a:path extrusionOk="0" h="105227" w="472629">
                  <a:moveTo>
                    <a:pt x="447171" y="0"/>
                  </a:moveTo>
                  <a:lnTo>
                    <a:pt x="110071" y="0"/>
                  </a:lnTo>
                  <a:cubicBezTo>
                    <a:pt x="106194" y="0"/>
                    <a:pt x="103046" y="3148"/>
                    <a:pt x="103046" y="7025"/>
                  </a:cubicBezTo>
                  <a:cubicBezTo>
                    <a:pt x="103046" y="10902"/>
                    <a:pt x="106194" y="14041"/>
                    <a:pt x="110071" y="14041"/>
                  </a:cubicBezTo>
                  <a:lnTo>
                    <a:pt x="447171" y="14041"/>
                  </a:lnTo>
                  <a:cubicBezTo>
                    <a:pt x="453466" y="14041"/>
                    <a:pt x="458599" y="19164"/>
                    <a:pt x="458599" y="25469"/>
                  </a:cubicBezTo>
                  <a:lnTo>
                    <a:pt x="458599" y="79768"/>
                  </a:lnTo>
                  <a:cubicBezTo>
                    <a:pt x="458599" y="86064"/>
                    <a:pt x="453466" y="91196"/>
                    <a:pt x="447171" y="91196"/>
                  </a:cubicBezTo>
                  <a:lnTo>
                    <a:pt x="25469" y="91196"/>
                  </a:lnTo>
                  <a:cubicBezTo>
                    <a:pt x="19164" y="91196"/>
                    <a:pt x="14040" y="86064"/>
                    <a:pt x="14040" y="79768"/>
                  </a:cubicBezTo>
                  <a:lnTo>
                    <a:pt x="14040" y="25469"/>
                  </a:lnTo>
                  <a:cubicBezTo>
                    <a:pt x="14040" y="19164"/>
                    <a:pt x="19164" y="14041"/>
                    <a:pt x="25469" y="14041"/>
                  </a:cubicBezTo>
                  <a:lnTo>
                    <a:pt x="86670" y="14041"/>
                  </a:lnTo>
                  <a:cubicBezTo>
                    <a:pt x="90547" y="14041"/>
                    <a:pt x="93686" y="10902"/>
                    <a:pt x="93686" y="7025"/>
                  </a:cubicBezTo>
                  <a:cubicBezTo>
                    <a:pt x="93686" y="3148"/>
                    <a:pt x="90547" y="0"/>
                    <a:pt x="86670" y="0"/>
                  </a:cubicBezTo>
                  <a:lnTo>
                    <a:pt x="25469" y="0"/>
                  </a:lnTo>
                  <a:cubicBezTo>
                    <a:pt x="11428" y="0"/>
                    <a:pt x="0" y="11428"/>
                    <a:pt x="0" y="25469"/>
                  </a:cubicBezTo>
                  <a:lnTo>
                    <a:pt x="0" y="79768"/>
                  </a:lnTo>
                  <a:cubicBezTo>
                    <a:pt x="0" y="93809"/>
                    <a:pt x="11428" y="105228"/>
                    <a:pt x="25469" y="105228"/>
                  </a:cubicBezTo>
                  <a:lnTo>
                    <a:pt x="447171" y="105228"/>
                  </a:lnTo>
                  <a:cubicBezTo>
                    <a:pt x="461211" y="105228"/>
                    <a:pt x="472630" y="93809"/>
                    <a:pt x="472630" y="79768"/>
                  </a:cubicBezTo>
                  <a:lnTo>
                    <a:pt x="472630" y="25469"/>
                  </a:lnTo>
                  <a:cubicBezTo>
                    <a:pt x="472630" y="11428"/>
                    <a:pt x="461211" y="0"/>
                    <a:pt x="44717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6" name="Google Shape;156;p18"/>
          <p:cNvGrpSpPr/>
          <p:nvPr/>
        </p:nvGrpSpPr>
        <p:grpSpPr>
          <a:xfrm>
            <a:off x="3649173" y="2332021"/>
            <a:ext cx="338072" cy="338082"/>
            <a:chOff x="5232305" y="2552533"/>
            <a:chExt cx="472629" cy="472643"/>
          </a:xfrm>
        </p:grpSpPr>
        <p:sp>
          <p:nvSpPr>
            <p:cNvPr id="157" name="Google Shape;157;p18"/>
            <p:cNvSpPr/>
            <p:nvPr/>
          </p:nvSpPr>
          <p:spPr>
            <a:xfrm>
              <a:off x="5232305" y="2700485"/>
              <a:ext cx="36558" cy="194621"/>
            </a:xfrm>
            <a:custGeom>
              <a:rect b="b" l="l" r="r" t="t"/>
              <a:pathLst>
                <a:path extrusionOk="0" h="194621" w="36558">
                  <a:moveTo>
                    <a:pt x="35863" y="184550"/>
                  </a:moveTo>
                  <a:cubicBezTo>
                    <a:pt x="21379" y="154428"/>
                    <a:pt x="14040" y="122063"/>
                    <a:pt x="14040" y="88369"/>
                  </a:cubicBezTo>
                  <a:cubicBezTo>
                    <a:pt x="14040" y="61210"/>
                    <a:pt x="18886" y="34670"/>
                    <a:pt x="28432" y="9506"/>
                  </a:cubicBezTo>
                  <a:cubicBezTo>
                    <a:pt x="29807" y="5887"/>
                    <a:pt x="27989" y="1835"/>
                    <a:pt x="24361" y="459"/>
                  </a:cubicBezTo>
                  <a:cubicBezTo>
                    <a:pt x="20733" y="-916"/>
                    <a:pt x="16681" y="902"/>
                    <a:pt x="15305" y="4530"/>
                  </a:cubicBezTo>
                  <a:cubicBezTo>
                    <a:pt x="5151" y="31292"/>
                    <a:pt x="0" y="59493"/>
                    <a:pt x="0" y="88369"/>
                  </a:cubicBezTo>
                  <a:cubicBezTo>
                    <a:pt x="0" y="124186"/>
                    <a:pt x="7809" y="158592"/>
                    <a:pt x="23216" y="190633"/>
                  </a:cubicBezTo>
                  <a:cubicBezTo>
                    <a:pt x="24425" y="193154"/>
                    <a:pt x="26936" y="194621"/>
                    <a:pt x="29549" y="194621"/>
                  </a:cubicBezTo>
                  <a:cubicBezTo>
                    <a:pt x="30564" y="194621"/>
                    <a:pt x="31598" y="194391"/>
                    <a:pt x="32586" y="193920"/>
                  </a:cubicBezTo>
                  <a:cubicBezTo>
                    <a:pt x="36075" y="192240"/>
                    <a:pt x="37542" y="188049"/>
                    <a:pt x="35863" y="18455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18"/>
            <p:cNvSpPr/>
            <p:nvPr/>
          </p:nvSpPr>
          <p:spPr>
            <a:xfrm>
              <a:off x="5255893" y="2552533"/>
              <a:ext cx="449041" cy="472643"/>
            </a:xfrm>
            <a:custGeom>
              <a:rect b="b" l="l" r="r" t="t"/>
              <a:pathLst>
                <a:path extrusionOk="0" h="472643" w="449041">
                  <a:moveTo>
                    <a:pt x="379827" y="69216"/>
                  </a:moveTo>
                  <a:cubicBezTo>
                    <a:pt x="335195" y="24583"/>
                    <a:pt x="275849" y="0"/>
                    <a:pt x="212727" y="0"/>
                  </a:cubicBezTo>
                  <a:cubicBezTo>
                    <a:pt x="167799" y="0"/>
                    <a:pt x="124081" y="12665"/>
                    <a:pt x="86317" y="36621"/>
                  </a:cubicBezTo>
                  <a:cubicBezTo>
                    <a:pt x="49568" y="59930"/>
                    <a:pt x="19973" y="92839"/>
                    <a:pt x="727" y="131795"/>
                  </a:cubicBezTo>
                  <a:cubicBezTo>
                    <a:pt x="-990" y="135266"/>
                    <a:pt x="441" y="139476"/>
                    <a:pt x="3911" y="141193"/>
                  </a:cubicBezTo>
                  <a:cubicBezTo>
                    <a:pt x="7391" y="142919"/>
                    <a:pt x="11601" y="141488"/>
                    <a:pt x="13318" y="138008"/>
                  </a:cubicBezTo>
                  <a:cubicBezTo>
                    <a:pt x="31411" y="101369"/>
                    <a:pt x="59261" y="70407"/>
                    <a:pt x="93831" y="48474"/>
                  </a:cubicBezTo>
                  <a:cubicBezTo>
                    <a:pt x="129352" y="25949"/>
                    <a:pt x="170458" y="14041"/>
                    <a:pt x="212727" y="14041"/>
                  </a:cubicBezTo>
                  <a:cubicBezTo>
                    <a:pt x="272101" y="14041"/>
                    <a:pt x="327921" y="37165"/>
                    <a:pt x="369904" y="79149"/>
                  </a:cubicBezTo>
                  <a:cubicBezTo>
                    <a:pt x="411887" y="121133"/>
                    <a:pt x="435001" y="176955"/>
                    <a:pt x="435001" y="236322"/>
                  </a:cubicBezTo>
                  <a:cubicBezTo>
                    <a:pt x="435001" y="295697"/>
                    <a:pt x="411887" y="351519"/>
                    <a:pt x="369904" y="393503"/>
                  </a:cubicBezTo>
                  <a:cubicBezTo>
                    <a:pt x="327921" y="435487"/>
                    <a:pt x="272101" y="458602"/>
                    <a:pt x="212727" y="458602"/>
                  </a:cubicBezTo>
                  <a:cubicBezTo>
                    <a:pt x="178849" y="458602"/>
                    <a:pt x="146328" y="451180"/>
                    <a:pt x="116060" y="436539"/>
                  </a:cubicBezTo>
                  <a:cubicBezTo>
                    <a:pt x="112570" y="434850"/>
                    <a:pt x="108370" y="436318"/>
                    <a:pt x="106690" y="439807"/>
                  </a:cubicBezTo>
                  <a:cubicBezTo>
                    <a:pt x="105001" y="443297"/>
                    <a:pt x="106459" y="447497"/>
                    <a:pt x="109948" y="449177"/>
                  </a:cubicBezTo>
                  <a:cubicBezTo>
                    <a:pt x="142128" y="464750"/>
                    <a:pt x="176717" y="472643"/>
                    <a:pt x="212727" y="472643"/>
                  </a:cubicBezTo>
                  <a:cubicBezTo>
                    <a:pt x="275849" y="472643"/>
                    <a:pt x="335195" y="448060"/>
                    <a:pt x="379827" y="403427"/>
                  </a:cubicBezTo>
                  <a:cubicBezTo>
                    <a:pt x="424460" y="358793"/>
                    <a:pt x="449042" y="299445"/>
                    <a:pt x="449042" y="236322"/>
                  </a:cubicBezTo>
                  <a:cubicBezTo>
                    <a:pt x="449042" y="173198"/>
                    <a:pt x="424460" y="113859"/>
                    <a:pt x="379827" y="6921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 name="Google Shape;159;p18"/>
            <p:cNvSpPr/>
            <p:nvPr/>
          </p:nvSpPr>
          <p:spPr>
            <a:xfrm>
              <a:off x="5288504" y="2608733"/>
              <a:ext cx="349264" cy="259132"/>
            </a:xfrm>
            <a:custGeom>
              <a:rect b="b" l="l" r="r" t="t"/>
              <a:pathLst>
                <a:path extrusionOk="0" h="259132" w="349264">
                  <a:moveTo>
                    <a:pt x="348813" y="116878"/>
                  </a:moveTo>
                  <a:cubicBezTo>
                    <a:pt x="336075" y="82897"/>
                    <a:pt x="313597" y="53837"/>
                    <a:pt x="283827" y="32836"/>
                  </a:cubicBezTo>
                  <a:cubicBezTo>
                    <a:pt x="253374" y="11354"/>
                    <a:pt x="217511" y="0"/>
                    <a:pt x="180116" y="0"/>
                  </a:cubicBezTo>
                  <a:cubicBezTo>
                    <a:pt x="80799" y="0"/>
                    <a:pt x="0" y="80802"/>
                    <a:pt x="0" y="180121"/>
                  </a:cubicBezTo>
                  <a:cubicBezTo>
                    <a:pt x="0" y="206255"/>
                    <a:pt x="5474" y="231457"/>
                    <a:pt x="16265" y="255033"/>
                  </a:cubicBezTo>
                  <a:cubicBezTo>
                    <a:pt x="17447" y="257609"/>
                    <a:pt x="19994" y="259132"/>
                    <a:pt x="22653" y="259132"/>
                  </a:cubicBezTo>
                  <a:cubicBezTo>
                    <a:pt x="23631" y="259132"/>
                    <a:pt x="24628" y="258929"/>
                    <a:pt x="25570" y="258495"/>
                  </a:cubicBezTo>
                  <a:cubicBezTo>
                    <a:pt x="29096" y="256880"/>
                    <a:pt x="30647" y="252716"/>
                    <a:pt x="29031" y="249190"/>
                  </a:cubicBezTo>
                  <a:cubicBezTo>
                    <a:pt x="19081" y="227459"/>
                    <a:pt x="14040" y="204224"/>
                    <a:pt x="14040" y="180121"/>
                  </a:cubicBezTo>
                  <a:cubicBezTo>
                    <a:pt x="14040" y="88547"/>
                    <a:pt x="88544" y="14041"/>
                    <a:pt x="180116" y="14041"/>
                  </a:cubicBezTo>
                  <a:cubicBezTo>
                    <a:pt x="214594" y="14041"/>
                    <a:pt x="247659" y="24509"/>
                    <a:pt x="275731" y="44310"/>
                  </a:cubicBezTo>
                  <a:cubicBezTo>
                    <a:pt x="303194" y="63678"/>
                    <a:pt x="323918" y="90476"/>
                    <a:pt x="335669" y="121807"/>
                  </a:cubicBezTo>
                  <a:cubicBezTo>
                    <a:pt x="337035" y="125435"/>
                    <a:pt x="341078" y="127272"/>
                    <a:pt x="344706" y="125915"/>
                  </a:cubicBezTo>
                  <a:cubicBezTo>
                    <a:pt x="348333" y="124549"/>
                    <a:pt x="350180" y="120505"/>
                    <a:pt x="348813" y="11687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 name="Google Shape;160;p18"/>
            <p:cNvSpPr/>
            <p:nvPr/>
          </p:nvSpPr>
          <p:spPr>
            <a:xfrm>
              <a:off x="5390599" y="2742841"/>
              <a:ext cx="258137" cy="226134"/>
            </a:xfrm>
            <a:custGeom>
              <a:rect b="b" l="l" r="r" t="t"/>
              <a:pathLst>
                <a:path extrusionOk="0" h="226134" w="258137">
                  <a:moveTo>
                    <a:pt x="253550" y="5451"/>
                  </a:moveTo>
                  <a:cubicBezTo>
                    <a:pt x="252682" y="1666"/>
                    <a:pt x="248916" y="-688"/>
                    <a:pt x="245132" y="180"/>
                  </a:cubicBezTo>
                  <a:cubicBezTo>
                    <a:pt x="241356" y="1048"/>
                    <a:pt x="239002" y="4823"/>
                    <a:pt x="239870" y="8599"/>
                  </a:cubicBezTo>
                  <a:cubicBezTo>
                    <a:pt x="242676" y="20793"/>
                    <a:pt x="244098" y="33385"/>
                    <a:pt x="244098" y="46013"/>
                  </a:cubicBezTo>
                  <a:cubicBezTo>
                    <a:pt x="244098" y="137597"/>
                    <a:pt x="169603" y="212103"/>
                    <a:pt x="78022" y="212103"/>
                  </a:cubicBezTo>
                  <a:cubicBezTo>
                    <a:pt x="54280" y="212103"/>
                    <a:pt x="31368" y="207201"/>
                    <a:pt x="9906" y="197536"/>
                  </a:cubicBezTo>
                  <a:cubicBezTo>
                    <a:pt x="6371" y="195939"/>
                    <a:pt x="2207" y="197518"/>
                    <a:pt x="619" y="201053"/>
                  </a:cubicBezTo>
                  <a:cubicBezTo>
                    <a:pt x="-968" y="204589"/>
                    <a:pt x="601" y="208743"/>
                    <a:pt x="4136" y="210331"/>
                  </a:cubicBezTo>
                  <a:cubicBezTo>
                    <a:pt x="27426" y="220818"/>
                    <a:pt x="52286" y="226135"/>
                    <a:pt x="78022" y="226135"/>
                  </a:cubicBezTo>
                  <a:cubicBezTo>
                    <a:pt x="177339" y="226135"/>
                    <a:pt x="258138" y="145333"/>
                    <a:pt x="258138" y="46013"/>
                  </a:cubicBezTo>
                  <a:cubicBezTo>
                    <a:pt x="258138" y="32323"/>
                    <a:pt x="256596" y="18670"/>
                    <a:pt x="253550" y="54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18"/>
            <p:cNvSpPr/>
            <p:nvPr/>
          </p:nvSpPr>
          <p:spPr>
            <a:xfrm>
              <a:off x="5346706" y="2666936"/>
              <a:ext cx="243838" cy="243845"/>
            </a:xfrm>
            <a:custGeom>
              <a:rect b="b" l="l" r="r" t="t"/>
              <a:pathLst>
                <a:path extrusionOk="0" h="243845" w="243838">
                  <a:moveTo>
                    <a:pt x="121914" y="0"/>
                  </a:moveTo>
                  <a:cubicBezTo>
                    <a:pt x="54685" y="0"/>
                    <a:pt x="0" y="54696"/>
                    <a:pt x="0" y="121918"/>
                  </a:cubicBezTo>
                  <a:cubicBezTo>
                    <a:pt x="0" y="137353"/>
                    <a:pt x="2843" y="152391"/>
                    <a:pt x="8456" y="166625"/>
                  </a:cubicBezTo>
                  <a:cubicBezTo>
                    <a:pt x="9877" y="170235"/>
                    <a:pt x="13957" y="172007"/>
                    <a:pt x="17557" y="170585"/>
                  </a:cubicBezTo>
                  <a:cubicBezTo>
                    <a:pt x="21167" y="169164"/>
                    <a:pt x="22939" y="165084"/>
                    <a:pt x="21518" y="161474"/>
                  </a:cubicBezTo>
                  <a:cubicBezTo>
                    <a:pt x="16551" y="148892"/>
                    <a:pt x="14031" y="135580"/>
                    <a:pt x="14031" y="121918"/>
                  </a:cubicBezTo>
                  <a:cubicBezTo>
                    <a:pt x="14031" y="62431"/>
                    <a:pt x="62429" y="14041"/>
                    <a:pt x="121914" y="14041"/>
                  </a:cubicBezTo>
                  <a:cubicBezTo>
                    <a:pt x="181399" y="14041"/>
                    <a:pt x="229798" y="62431"/>
                    <a:pt x="229798" y="121918"/>
                  </a:cubicBezTo>
                  <a:cubicBezTo>
                    <a:pt x="229798" y="181405"/>
                    <a:pt x="181399" y="229804"/>
                    <a:pt x="121914" y="229804"/>
                  </a:cubicBezTo>
                  <a:cubicBezTo>
                    <a:pt x="108253" y="229804"/>
                    <a:pt x="94950" y="227284"/>
                    <a:pt x="82359" y="222318"/>
                  </a:cubicBezTo>
                  <a:cubicBezTo>
                    <a:pt x="78759" y="220896"/>
                    <a:pt x="74679" y="222668"/>
                    <a:pt x="73258" y="226278"/>
                  </a:cubicBezTo>
                  <a:cubicBezTo>
                    <a:pt x="71836" y="229887"/>
                    <a:pt x="73599" y="233958"/>
                    <a:pt x="77209" y="235380"/>
                  </a:cubicBezTo>
                  <a:cubicBezTo>
                    <a:pt x="91443" y="240993"/>
                    <a:pt x="106489" y="243845"/>
                    <a:pt x="121914" y="243845"/>
                  </a:cubicBezTo>
                  <a:cubicBezTo>
                    <a:pt x="189144" y="243845"/>
                    <a:pt x="243838" y="189150"/>
                    <a:pt x="243838" y="121918"/>
                  </a:cubicBezTo>
                  <a:cubicBezTo>
                    <a:pt x="243838" y="54696"/>
                    <a:pt x="189144" y="0"/>
                    <a:pt x="12191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18"/>
            <p:cNvSpPr/>
            <p:nvPr/>
          </p:nvSpPr>
          <p:spPr>
            <a:xfrm>
              <a:off x="5405305" y="2725546"/>
              <a:ext cx="126631" cy="126625"/>
            </a:xfrm>
            <a:custGeom>
              <a:rect b="b" l="l" r="r" t="t"/>
              <a:pathLst>
                <a:path extrusionOk="0" h="126625" w="126631">
                  <a:moveTo>
                    <a:pt x="63316" y="0"/>
                  </a:moveTo>
                  <a:cubicBezTo>
                    <a:pt x="28404" y="0"/>
                    <a:pt x="0" y="28396"/>
                    <a:pt x="0" y="63308"/>
                  </a:cubicBezTo>
                  <a:cubicBezTo>
                    <a:pt x="0" y="66992"/>
                    <a:pt x="323" y="70684"/>
                    <a:pt x="951" y="74275"/>
                  </a:cubicBezTo>
                  <a:cubicBezTo>
                    <a:pt x="1615" y="78097"/>
                    <a:pt x="5262" y="80654"/>
                    <a:pt x="9074" y="79980"/>
                  </a:cubicBezTo>
                  <a:cubicBezTo>
                    <a:pt x="12896" y="79315"/>
                    <a:pt x="15444" y="75678"/>
                    <a:pt x="14779" y="71857"/>
                  </a:cubicBezTo>
                  <a:cubicBezTo>
                    <a:pt x="14290" y="69060"/>
                    <a:pt x="14040" y="66179"/>
                    <a:pt x="14040" y="63308"/>
                  </a:cubicBezTo>
                  <a:cubicBezTo>
                    <a:pt x="14040" y="36141"/>
                    <a:pt x="36149" y="14032"/>
                    <a:pt x="63316" y="14032"/>
                  </a:cubicBezTo>
                  <a:cubicBezTo>
                    <a:pt x="90483" y="14032"/>
                    <a:pt x="112591" y="36141"/>
                    <a:pt x="112591" y="63308"/>
                  </a:cubicBezTo>
                  <a:cubicBezTo>
                    <a:pt x="112591" y="90485"/>
                    <a:pt x="90483" y="112585"/>
                    <a:pt x="63316" y="112585"/>
                  </a:cubicBezTo>
                  <a:cubicBezTo>
                    <a:pt x="59466" y="112585"/>
                    <a:pt x="55636" y="112142"/>
                    <a:pt x="51925" y="111265"/>
                  </a:cubicBezTo>
                  <a:cubicBezTo>
                    <a:pt x="48158" y="110370"/>
                    <a:pt x="44374" y="112705"/>
                    <a:pt x="43478" y="116481"/>
                  </a:cubicBezTo>
                  <a:cubicBezTo>
                    <a:pt x="42583" y="120247"/>
                    <a:pt x="44918" y="124032"/>
                    <a:pt x="48694" y="124927"/>
                  </a:cubicBezTo>
                  <a:cubicBezTo>
                    <a:pt x="53457" y="126054"/>
                    <a:pt x="58377" y="126626"/>
                    <a:pt x="63316" y="126626"/>
                  </a:cubicBezTo>
                  <a:cubicBezTo>
                    <a:pt x="98228" y="126626"/>
                    <a:pt x="126632" y="98221"/>
                    <a:pt x="126632" y="63308"/>
                  </a:cubicBezTo>
                  <a:cubicBezTo>
                    <a:pt x="126632" y="28396"/>
                    <a:pt x="98228" y="0"/>
                    <a:pt x="633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 name="Google Shape;163;p18"/>
            <p:cNvSpPr/>
            <p:nvPr/>
          </p:nvSpPr>
          <p:spPr>
            <a:xfrm>
              <a:off x="5232307" y="2781838"/>
              <a:ext cx="243334" cy="243338"/>
            </a:xfrm>
            <a:custGeom>
              <a:rect b="b" l="l" r="r" t="t"/>
              <a:pathLst>
                <a:path extrusionOk="0" h="243338" w="243334">
                  <a:moveTo>
                    <a:pt x="241270" y="2050"/>
                  </a:moveTo>
                  <a:cubicBezTo>
                    <a:pt x="238990" y="-221"/>
                    <a:pt x="235473" y="-655"/>
                    <a:pt x="232713" y="998"/>
                  </a:cubicBezTo>
                  <a:lnTo>
                    <a:pt x="3414" y="138036"/>
                  </a:lnTo>
                  <a:cubicBezTo>
                    <a:pt x="783" y="139606"/>
                    <a:pt x="-519" y="142708"/>
                    <a:pt x="192" y="145698"/>
                  </a:cubicBezTo>
                  <a:cubicBezTo>
                    <a:pt x="912" y="148680"/>
                    <a:pt x="3488" y="150850"/>
                    <a:pt x="6543" y="151062"/>
                  </a:cubicBezTo>
                  <a:lnTo>
                    <a:pt x="86936" y="156481"/>
                  </a:lnTo>
                  <a:lnTo>
                    <a:pt x="93260" y="236876"/>
                  </a:lnTo>
                  <a:cubicBezTo>
                    <a:pt x="93500" y="239922"/>
                    <a:pt x="95687" y="242470"/>
                    <a:pt x="98669" y="243163"/>
                  </a:cubicBezTo>
                  <a:cubicBezTo>
                    <a:pt x="99205" y="243283"/>
                    <a:pt x="99731" y="243338"/>
                    <a:pt x="100266" y="243338"/>
                  </a:cubicBezTo>
                  <a:cubicBezTo>
                    <a:pt x="102703" y="243338"/>
                    <a:pt x="105011" y="242064"/>
                    <a:pt x="106294" y="239904"/>
                  </a:cubicBezTo>
                  <a:lnTo>
                    <a:pt x="242350" y="10598"/>
                  </a:lnTo>
                  <a:cubicBezTo>
                    <a:pt x="243994" y="7838"/>
                    <a:pt x="243541" y="4321"/>
                    <a:pt x="241270" y="2050"/>
                  </a:cubicBezTo>
                  <a:close/>
                  <a:moveTo>
                    <a:pt x="105518" y="213705"/>
                  </a:moveTo>
                  <a:lnTo>
                    <a:pt x="100451" y="149336"/>
                  </a:lnTo>
                  <a:cubicBezTo>
                    <a:pt x="100174" y="145865"/>
                    <a:pt x="97395" y="143114"/>
                    <a:pt x="93924" y="142883"/>
                  </a:cubicBezTo>
                  <a:lnTo>
                    <a:pt x="29889" y="138563"/>
                  </a:lnTo>
                  <a:lnTo>
                    <a:pt x="216153" y="27251"/>
                  </a:lnTo>
                  <a:lnTo>
                    <a:pt x="105518" y="213705"/>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4" name="Google Shape;164;p18"/>
          <p:cNvGrpSpPr/>
          <p:nvPr/>
        </p:nvGrpSpPr>
        <p:grpSpPr>
          <a:xfrm>
            <a:off x="5194727" y="2332021"/>
            <a:ext cx="262732" cy="338082"/>
            <a:chOff x="6539838" y="2552533"/>
            <a:chExt cx="367303" cy="472643"/>
          </a:xfrm>
        </p:grpSpPr>
        <p:sp>
          <p:nvSpPr>
            <p:cNvPr id="165" name="Google Shape;165;p18"/>
            <p:cNvSpPr/>
            <p:nvPr/>
          </p:nvSpPr>
          <p:spPr>
            <a:xfrm>
              <a:off x="6539838" y="2552533"/>
              <a:ext cx="367303" cy="472643"/>
            </a:xfrm>
            <a:custGeom>
              <a:rect b="b" l="l" r="r" t="t"/>
              <a:pathLst>
                <a:path extrusionOk="0" h="472643" w="367303">
                  <a:moveTo>
                    <a:pt x="324952" y="0"/>
                  </a:moveTo>
                  <a:lnTo>
                    <a:pt x="42352" y="0"/>
                  </a:lnTo>
                  <a:cubicBezTo>
                    <a:pt x="18998" y="0"/>
                    <a:pt x="0" y="18998"/>
                    <a:pt x="0" y="42353"/>
                  </a:cubicBezTo>
                  <a:lnTo>
                    <a:pt x="0" y="430299"/>
                  </a:lnTo>
                  <a:cubicBezTo>
                    <a:pt x="0" y="453645"/>
                    <a:pt x="18998" y="472643"/>
                    <a:pt x="42343" y="472643"/>
                  </a:cubicBezTo>
                  <a:lnTo>
                    <a:pt x="276904" y="472643"/>
                  </a:lnTo>
                  <a:cubicBezTo>
                    <a:pt x="280781" y="472643"/>
                    <a:pt x="283919" y="469505"/>
                    <a:pt x="283919" y="465627"/>
                  </a:cubicBezTo>
                  <a:cubicBezTo>
                    <a:pt x="283919" y="461750"/>
                    <a:pt x="280781" y="458612"/>
                    <a:pt x="276904" y="458612"/>
                  </a:cubicBezTo>
                  <a:lnTo>
                    <a:pt x="42352" y="458612"/>
                  </a:lnTo>
                  <a:cubicBezTo>
                    <a:pt x="26733" y="458612"/>
                    <a:pt x="14040" y="445909"/>
                    <a:pt x="14040" y="430299"/>
                  </a:cubicBezTo>
                  <a:lnTo>
                    <a:pt x="14040" y="42353"/>
                  </a:lnTo>
                  <a:cubicBezTo>
                    <a:pt x="14040" y="26743"/>
                    <a:pt x="26742" y="14041"/>
                    <a:pt x="42352" y="14041"/>
                  </a:cubicBezTo>
                  <a:lnTo>
                    <a:pt x="324952" y="14041"/>
                  </a:lnTo>
                  <a:cubicBezTo>
                    <a:pt x="340561" y="14041"/>
                    <a:pt x="353263" y="26743"/>
                    <a:pt x="353263" y="42353"/>
                  </a:cubicBezTo>
                  <a:lnTo>
                    <a:pt x="353263" y="430299"/>
                  </a:lnTo>
                  <a:cubicBezTo>
                    <a:pt x="353263" y="445909"/>
                    <a:pt x="340561" y="458602"/>
                    <a:pt x="324952" y="458602"/>
                  </a:cubicBezTo>
                  <a:lnTo>
                    <a:pt x="300295" y="458602"/>
                  </a:lnTo>
                  <a:cubicBezTo>
                    <a:pt x="296428" y="458602"/>
                    <a:pt x="293280" y="461750"/>
                    <a:pt x="293280" y="465627"/>
                  </a:cubicBezTo>
                  <a:cubicBezTo>
                    <a:pt x="293280" y="469505"/>
                    <a:pt x="296428" y="472643"/>
                    <a:pt x="300295" y="472643"/>
                  </a:cubicBezTo>
                  <a:lnTo>
                    <a:pt x="324952" y="472643"/>
                  </a:lnTo>
                  <a:cubicBezTo>
                    <a:pt x="348306" y="472643"/>
                    <a:pt x="367303" y="453645"/>
                    <a:pt x="367303" y="430299"/>
                  </a:cubicBezTo>
                  <a:lnTo>
                    <a:pt x="367303" y="42353"/>
                  </a:lnTo>
                  <a:cubicBezTo>
                    <a:pt x="367294" y="18998"/>
                    <a:pt x="348297" y="0"/>
                    <a:pt x="32495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 name="Google Shape;166;p18"/>
            <p:cNvSpPr/>
            <p:nvPr/>
          </p:nvSpPr>
          <p:spPr>
            <a:xfrm>
              <a:off x="6581867" y="2590750"/>
              <a:ext cx="283245" cy="109723"/>
            </a:xfrm>
            <a:custGeom>
              <a:rect b="b" l="l" r="r" t="t"/>
              <a:pathLst>
                <a:path extrusionOk="0" h="109723" w="283245">
                  <a:moveTo>
                    <a:pt x="256365" y="0"/>
                  </a:moveTo>
                  <a:lnTo>
                    <a:pt x="26872" y="0"/>
                  </a:lnTo>
                  <a:cubicBezTo>
                    <a:pt x="12056" y="0"/>
                    <a:pt x="0" y="12056"/>
                    <a:pt x="0" y="26882"/>
                  </a:cubicBezTo>
                  <a:lnTo>
                    <a:pt x="0" y="82842"/>
                  </a:lnTo>
                  <a:cubicBezTo>
                    <a:pt x="0" y="97667"/>
                    <a:pt x="12056" y="109723"/>
                    <a:pt x="26872" y="109723"/>
                  </a:cubicBezTo>
                  <a:lnTo>
                    <a:pt x="44420" y="109723"/>
                  </a:lnTo>
                  <a:cubicBezTo>
                    <a:pt x="48297" y="109723"/>
                    <a:pt x="51445" y="106576"/>
                    <a:pt x="51445" y="102708"/>
                  </a:cubicBezTo>
                  <a:cubicBezTo>
                    <a:pt x="51445" y="98830"/>
                    <a:pt x="48297" y="95683"/>
                    <a:pt x="44420" y="95683"/>
                  </a:cubicBezTo>
                  <a:lnTo>
                    <a:pt x="26872" y="95683"/>
                  </a:lnTo>
                  <a:cubicBezTo>
                    <a:pt x="19791" y="95683"/>
                    <a:pt x="14031" y="89922"/>
                    <a:pt x="14031" y="82842"/>
                  </a:cubicBezTo>
                  <a:lnTo>
                    <a:pt x="14031" y="26882"/>
                  </a:lnTo>
                  <a:cubicBezTo>
                    <a:pt x="14031" y="19801"/>
                    <a:pt x="19791" y="14041"/>
                    <a:pt x="26872" y="14041"/>
                  </a:cubicBezTo>
                  <a:lnTo>
                    <a:pt x="256365" y="14041"/>
                  </a:lnTo>
                  <a:cubicBezTo>
                    <a:pt x="263445" y="14041"/>
                    <a:pt x="269206" y="19801"/>
                    <a:pt x="269206" y="26882"/>
                  </a:cubicBezTo>
                  <a:lnTo>
                    <a:pt x="269206" y="82842"/>
                  </a:lnTo>
                  <a:cubicBezTo>
                    <a:pt x="269206" y="89922"/>
                    <a:pt x="263445" y="95683"/>
                    <a:pt x="256365" y="95683"/>
                  </a:cubicBezTo>
                  <a:lnTo>
                    <a:pt x="67821" y="95683"/>
                  </a:lnTo>
                  <a:cubicBezTo>
                    <a:pt x="63944" y="95683"/>
                    <a:pt x="60805" y="98830"/>
                    <a:pt x="60805" y="102698"/>
                  </a:cubicBezTo>
                  <a:cubicBezTo>
                    <a:pt x="60805" y="106576"/>
                    <a:pt x="63944" y="109723"/>
                    <a:pt x="67821" y="109723"/>
                  </a:cubicBezTo>
                  <a:lnTo>
                    <a:pt x="256365" y="109723"/>
                  </a:lnTo>
                  <a:cubicBezTo>
                    <a:pt x="271190" y="109723"/>
                    <a:pt x="283246" y="97667"/>
                    <a:pt x="283246" y="82842"/>
                  </a:cubicBezTo>
                  <a:lnTo>
                    <a:pt x="283246" y="26882"/>
                  </a:lnTo>
                  <a:cubicBezTo>
                    <a:pt x="283246" y="12056"/>
                    <a:pt x="271190" y="0"/>
                    <a:pt x="25636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18"/>
            <p:cNvSpPr/>
            <p:nvPr/>
          </p:nvSpPr>
          <p:spPr>
            <a:xfrm>
              <a:off x="6581867" y="2729525"/>
              <a:ext cx="86845" cy="50966"/>
            </a:xfrm>
            <a:custGeom>
              <a:rect b="b" l="l" r="r" t="t"/>
              <a:pathLst>
                <a:path extrusionOk="0" h="50966" w="86845">
                  <a:moveTo>
                    <a:pt x="61368" y="0"/>
                  </a:moveTo>
                  <a:lnTo>
                    <a:pt x="25478" y="0"/>
                  </a:lnTo>
                  <a:cubicBezTo>
                    <a:pt x="11428" y="0"/>
                    <a:pt x="0" y="11428"/>
                    <a:pt x="0" y="25478"/>
                  </a:cubicBezTo>
                  <a:cubicBezTo>
                    <a:pt x="0" y="39528"/>
                    <a:pt x="11428" y="50966"/>
                    <a:pt x="25478" y="50966"/>
                  </a:cubicBezTo>
                  <a:lnTo>
                    <a:pt x="61368" y="50966"/>
                  </a:lnTo>
                  <a:cubicBezTo>
                    <a:pt x="75418" y="50966"/>
                    <a:pt x="86846" y="39528"/>
                    <a:pt x="86846" y="25478"/>
                  </a:cubicBezTo>
                  <a:cubicBezTo>
                    <a:pt x="86846" y="11428"/>
                    <a:pt x="75418" y="0"/>
                    <a:pt x="61368" y="0"/>
                  </a:cubicBezTo>
                  <a:close/>
                  <a:moveTo>
                    <a:pt x="61368" y="36925"/>
                  </a:moveTo>
                  <a:lnTo>
                    <a:pt x="25478" y="36925"/>
                  </a:lnTo>
                  <a:cubicBezTo>
                    <a:pt x="19173" y="36925"/>
                    <a:pt x="14031" y="31793"/>
                    <a:pt x="14031" y="25478"/>
                  </a:cubicBezTo>
                  <a:cubicBezTo>
                    <a:pt x="14031" y="19173"/>
                    <a:pt x="19173" y="14032"/>
                    <a:pt x="25478" y="14032"/>
                  </a:cubicBezTo>
                  <a:lnTo>
                    <a:pt x="61368" y="14032"/>
                  </a:lnTo>
                  <a:cubicBezTo>
                    <a:pt x="67673" y="14032"/>
                    <a:pt x="72805" y="19173"/>
                    <a:pt x="72805" y="25478"/>
                  </a:cubicBezTo>
                  <a:cubicBezTo>
                    <a:pt x="72805" y="31793"/>
                    <a:pt x="67673"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 name="Google Shape;168;p18"/>
            <p:cNvSpPr/>
            <p:nvPr/>
          </p:nvSpPr>
          <p:spPr>
            <a:xfrm>
              <a:off x="6680057" y="2729525"/>
              <a:ext cx="86854" cy="50966"/>
            </a:xfrm>
            <a:custGeom>
              <a:rect b="b" l="l" r="r" t="t"/>
              <a:pathLst>
                <a:path extrusionOk="0" h="50966" w="86854">
                  <a:moveTo>
                    <a:pt x="61368" y="0"/>
                  </a:moveTo>
                  <a:lnTo>
                    <a:pt x="25487" y="0"/>
                  </a:lnTo>
                  <a:cubicBezTo>
                    <a:pt x="11437" y="0"/>
                    <a:pt x="0" y="11428"/>
                    <a:pt x="0" y="25478"/>
                  </a:cubicBezTo>
                  <a:cubicBezTo>
                    <a:pt x="0" y="39528"/>
                    <a:pt x="11437" y="50966"/>
                    <a:pt x="25487" y="50966"/>
                  </a:cubicBezTo>
                  <a:lnTo>
                    <a:pt x="61368" y="50966"/>
                  </a:lnTo>
                  <a:cubicBezTo>
                    <a:pt x="75427" y="50966"/>
                    <a:pt x="86855" y="39528"/>
                    <a:pt x="86855" y="25478"/>
                  </a:cubicBezTo>
                  <a:cubicBezTo>
                    <a:pt x="86855" y="11428"/>
                    <a:pt x="75427" y="0"/>
                    <a:pt x="61368" y="0"/>
                  </a:cubicBezTo>
                  <a:close/>
                  <a:moveTo>
                    <a:pt x="61368" y="36925"/>
                  </a:moveTo>
                  <a:lnTo>
                    <a:pt x="25487" y="36925"/>
                  </a:lnTo>
                  <a:cubicBezTo>
                    <a:pt x="19173" y="36925"/>
                    <a:pt x="14040" y="31793"/>
                    <a:pt x="14040" y="25478"/>
                  </a:cubicBezTo>
                  <a:cubicBezTo>
                    <a:pt x="14040" y="19173"/>
                    <a:pt x="19173" y="14032"/>
                    <a:pt x="25487" y="14032"/>
                  </a:cubicBezTo>
                  <a:lnTo>
                    <a:pt x="61368" y="14032"/>
                  </a:lnTo>
                  <a:cubicBezTo>
                    <a:pt x="67682" y="14032"/>
                    <a:pt x="72814" y="19173"/>
                    <a:pt x="72814" y="25478"/>
                  </a:cubicBezTo>
                  <a:cubicBezTo>
                    <a:pt x="72814" y="31793"/>
                    <a:pt x="67682"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 name="Google Shape;169;p18"/>
            <p:cNvSpPr/>
            <p:nvPr/>
          </p:nvSpPr>
          <p:spPr>
            <a:xfrm>
              <a:off x="6778257" y="2729525"/>
              <a:ext cx="86855" cy="50966"/>
            </a:xfrm>
            <a:custGeom>
              <a:rect b="b" l="l" r="r" t="t"/>
              <a:pathLst>
                <a:path extrusionOk="0" h="50966" w="86855">
                  <a:moveTo>
                    <a:pt x="61368" y="0"/>
                  </a:moveTo>
                  <a:lnTo>
                    <a:pt x="25487" y="0"/>
                  </a:lnTo>
                  <a:cubicBezTo>
                    <a:pt x="11437" y="0"/>
                    <a:pt x="0" y="11428"/>
                    <a:pt x="0" y="25478"/>
                  </a:cubicBezTo>
                  <a:cubicBezTo>
                    <a:pt x="0" y="39528"/>
                    <a:pt x="11437" y="50966"/>
                    <a:pt x="25487" y="50966"/>
                  </a:cubicBezTo>
                  <a:lnTo>
                    <a:pt x="61368" y="50966"/>
                  </a:lnTo>
                  <a:cubicBezTo>
                    <a:pt x="75418" y="50966"/>
                    <a:pt x="86855" y="39528"/>
                    <a:pt x="86855" y="25478"/>
                  </a:cubicBezTo>
                  <a:cubicBezTo>
                    <a:pt x="86855" y="11428"/>
                    <a:pt x="75418" y="0"/>
                    <a:pt x="61368" y="0"/>
                  </a:cubicBezTo>
                  <a:close/>
                  <a:moveTo>
                    <a:pt x="61368" y="36925"/>
                  </a:moveTo>
                  <a:lnTo>
                    <a:pt x="25487" y="36925"/>
                  </a:lnTo>
                  <a:cubicBezTo>
                    <a:pt x="19173" y="36925"/>
                    <a:pt x="14040" y="31793"/>
                    <a:pt x="14040" y="25478"/>
                  </a:cubicBezTo>
                  <a:cubicBezTo>
                    <a:pt x="14040" y="19173"/>
                    <a:pt x="19173" y="14032"/>
                    <a:pt x="25487" y="14032"/>
                  </a:cubicBezTo>
                  <a:lnTo>
                    <a:pt x="61368" y="14032"/>
                  </a:lnTo>
                  <a:cubicBezTo>
                    <a:pt x="67682" y="14032"/>
                    <a:pt x="72815" y="19173"/>
                    <a:pt x="72815" y="25478"/>
                  </a:cubicBezTo>
                  <a:cubicBezTo>
                    <a:pt x="72815" y="31793"/>
                    <a:pt x="67682"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 name="Google Shape;170;p18"/>
            <p:cNvSpPr/>
            <p:nvPr/>
          </p:nvSpPr>
          <p:spPr>
            <a:xfrm>
              <a:off x="6581867" y="2798344"/>
              <a:ext cx="86845" cy="50966"/>
            </a:xfrm>
            <a:custGeom>
              <a:rect b="b" l="l" r="r" t="t"/>
              <a:pathLst>
                <a:path extrusionOk="0" h="50966" w="86845">
                  <a:moveTo>
                    <a:pt x="61368" y="0"/>
                  </a:moveTo>
                  <a:lnTo>
                    <a:pt x="25478" y="0"/>
                  </a:lnTo>
                  <a:cubicBezTo>
                    <a:pt x="11428" y="0"/>
                    <a:pt x="0" y="11438"/>
                    <a:pt x="0" y="25488"/>
                  </a:cubicBezTo>
                  <a:cubicBezTo>
                    <a:pt x="0" y="39538"/>
                    <a:pt x="11428" y="50966"/>
                    <a:pt x="25478" y="50966"/>
                  </a:cubicBezTo>
                  <a:lnTo>
                    <a:pt x="61368" y="50966"/>
                  </a:lnTo>
                  <a:cubicBezTo>
                    <a:pt x="75418" y="50966"/>
                    <a:pt x="86846" y="39538"/>
                    <a:pt x="86846" y="25488"/>
                  </a:cubicBezTo>
                  <a:cubicBezTo>
                    <a:pt x="86846" y="11438"/>
                    <a:pt x="75418" y="0"/>
                    <a:pt x="61368" y="0"/>
                  </a:cubicBezTo>
                  <a:close/>
                  <a:moveTo>
                    <a:pt x="61368" y="36934"/>
                  </a:moveTo>
                  <a:lnTo>
                    <a:pt x="25478" y="36934"/>
                  </a:lnTo>
                  <a:cubicBezTo>
                    <a:pt x="19173" y="36934"/>
                    <a:pt x="14031" y="31793"/>
                    <a:pt x="14031" y="25488"/>
                  </a:cubicBezTo>
                  <a:cubicBezTo>
                    <a:pt x="14031" y="19173"/>
                    <a:pt x="19173" y="14041"/>
                    <a:pt x="25478" y="14041"/>
                  </a:cubicBezTo>
                  <a:lnTo>
                    <a:pt x="61368" y="14041"/>
                  </a:lnTo>
                  <a:cubicBezTo>
                    <a:pt x="67673" y="14041"/>
                    <a:pt x="72805" y="19173"/>
                    <a:pt x="72805" y="25488"/>
                  </a:cubicBezTo>
                  <a:cubicBezTo>
                    <a:pt x="72805" y="31793"/>
                    <a:pt x="67673"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18"/>
            <p:cNvSpPr/>
            <p:nvPr/>
          </p:nvSpPr>
          <p:spPr>
            <a:xfrm>
              <a:off x="6680057" y="2798344"/>
              <a:ext cx="86854" cy="50966"/>
            </a:xfrm>
            <a:custGeom>
              <a:rect b="b" l="l" r="r" t="t"/>
              <a:pathLst>
                <a:path extrusionOk="0" h="50966" w="86854">
                  <a:moveTo>
                    <a:pt x="61368" y="0"/>
                  </a:moveTo>
                  <a:lnTo>
                    <a:pt x="25487" y="0"/>
                  </a:lnTo>
                  <a:cubicBezTo>
                    <a:pt x="11437" y="0"/>
                    <a:pt x="0" y="11438"/>
                    <a:pt x="0" y="25488"/>
                  </a:cubicBezTo>
                  <a:cubicBezTo>
                    <a:pt x="0" y="39538"/>
                    <a:pt x="11437" y="50966"/>
                    <a:pt x="25487" y="50966"/>
                  </a:cubicBezTo>
                  <a:lnTo>
                    <a:pt x="61368" y="50966"/>
                  </a:lnTo>
                  <a:cubicBezTo>
                    <a:pt x="75427" y="50966"/>
                    <a:pt x="86855" y="39538"/>
                    <a:pt x="86855" y="25488"/>
                  </a:cubicBezTo>
                  <a:cubicBezTo>
                    <a:pt x="86855" y="11438"/>
                    <a:pt x="75427" y="0"/>
                    <a:pt x="61368" y="0"/>
                  </a:cubicBezTo>
                  <a:close/>
                  <a:moveTo>
                    <a:pt x="61368" y="36934"/>
                  </a:moveTo>
                  <a:lnTo>
                    <a:pt x="25487" y="36934"/>
                  </a:lnTo>
                  <a:cubicBezTo>
                    <a:pt x="19173" y="36934"/>
                    <a:pt x="14040" y="31793"/>
                    <a:pt x="14040" y="25488"/>
                  </a:cubicBezTo>
                  <a:cubicBezTo>
                    <a:pt x="14040" y="19173"/>
                    <a:pt x="19173" y="14041"/>
                    <a:pt x="25487" y="14041"/>
                  </a:cubicBezTo>
                  <a:lnTo>
                    <a:pt x="61368" y="14041"/>
                  </a:lnTo>
                  <a:cubicBezTo>
                    <a:pt x="67682" y="14041"/>
                    <a:pt x="72814" y="19173"/>
                    <a:pt x="72814" y="25488"/>
                  </a:cubicBezTo>
                  <a:cubicBezTo>
                    <a:pt x="72814" y="31793"/>
                    <a:pt x="67682"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18"/>
            <p:cNvSpPr/>
            <p:nvPr/>
          </p:nvSpPr>
          <p:spPr>
            <a:xfrm>
              <a:off x="6778257" y="2798344"/>
              <a:ext cx="86855" cy="50966"/>
            </a:xfrm>
            <a:custGeom>
              <a:rect b="b" l="l" r="r" t="t"/>
              <a:pathLst>
                <a:path extrusionOk="0" h="50966" w="86855">
                  <a:moveTo>
                    <a:pt x="61368" y="0"/>
                  </a:moveTo>
                  <a:lnTo>
                    <a:pt x="25487" y="0"/>
                  </a:lnTo>
                  <a:cubicBezTo>
                    <a:pt x="11437" y="0"/>
                    <a:pt x="0" y="11438"/>
                    <a:pt x="0" y="25488"/>
                  </a:cubicBezTo>
                  <a:cubicBezTo>
                    <a:pt x="0" y="39538"/>
                    <a:pt x="11437" y="50966"/>
                    <a:pt x="25487" y="50966"/>
                  </a:cubicBezTo>
                  <a:lnTo>
                    <a:pt x="61368" y="50966"/>
                  </a:lnTo>
                  <a:cubicBezTo>
                    <a:pt x="75418" y="50966"/>
                    <a:pt x="86855" y="39538"/>
                    <a:pt x="86855" y="25488"/>
                  </a:cubicBezTo>
                  <a:cubicBezTo>
                    <a:pt x="86855" y="11438"/>
                    <a:pt x="75418" y="0"/>
                    <a:pt x="61368" y="0"/>
                  </a:cubicBezTo>
                  <a:close/>
                  <a:moveTo>
                    <a:pt x="61368" y="36934"/>
                  </a:moveTo>
                  <a:lnTo>
                    <a:pt x="25487" y="36934"/>
                  </a:lnTo>
                  <a:cubicBezTo>
                    <a:pt x="19173" y="36934"/>
                    <a:pt x="14040" y="31793"/>
                    <a:pt x="14040" y="25488"/>
                  </a:cubicBezTo>
                  <a:cubicBezTo>
                    <a:pt x="14040" y="19173"/>
                    <a:pt x="19173" y="14041"/>
                    <a:pt x="25487" y="14041"/>
                  </a:cubicBezTo>
                  <a:lnTo>
                    <a:pt x="61368" y="14041"/>
                  </a:lnTo>
                  <a:cubicBezTo>
                    <a:pt x="67682" y="14041"/>
                    <a:pt x="72815" y="19173"/>
                    <a:pt x="72815" y="25488"/>
                  </a:cubicBezTo>
                  <a:cubicBezTo>
                    <a:pt x="72815" y="31793"/>
                    <a:pt x="67682"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 name="Google Shape;173;p18"/>
            <p:cNvSpPr/>
            <p:nvPr/>
          </p:nvSpPr>
          <p:spPr>
            <a:xfrm>
              <a:off x="6581867" y="2867173"/>
              <a:ext cx="86845" cy="50966"/>
            </a:xfrm>
            <a:custGeom>
              <a:rect b="b" l="l" r="r" t="t"/>
              <a:pathLst>
                <a:path extrusionOk="0" h="50966" w="86845">
                  <a:moveTo>
                    <a:pt x="61368" y="0"/>
                  </a:moveTo>
                  <a:lnTo>
                    <a:pt x="25478" y="0"/>
                  </a:lnTo>
                  <a:cubicBezTo>
                    <a:pt x="11428" y="0"/>
                    <a:pt x="0" y="11428"/>
                    <a:pt x="0" y="25478"/>
                  </a:cubicBezTo>
                  <a:cubicBezTo>
                    <a:pt x="0" y="39528"/>
                    <a:pt x="11428" y="50966"/>
                    <a:pt x="25478" y="50966"/>
                  </a:cubicBezTo>
                  <a:lnTo>
                    <a:pt x="61368" y="50966"/>
                  </a:lnTo>
                  <a:cubicBezTo>
                    <a:pt x="75418" y="50966"/>
                    <a:pt x="86846" y="39528"/>
                    <a:pt x="86846" y="25478"/>
                  </a:cubicBezTo>
                  <a:cubicBezTo>
                    <a:pt x="86846" y="11428"/>
                    <a:pt x="75418" y="0"/>
                    <a:pt x="61368" y="0"/>
                  </a:cubicBezTo>
                  <a:close/>
                  <a:moveTo>
                    <a:pt x="61368" y="36925"/>
                  </a:moveTo>
                  <a:lnTo>
                    <a:pt x="25478" y="36925"/>
                  </a:lnTo>
                  <a:cubicBezTo>
                    <a:pt x="19173" y="36925"/>
                    <a:pt x="14031" y="31793"/>
                    <a:pt x="14031" y="25478"/>
                  </a:cubicBezTo>
                  <a:cubicBezTo>
                    <a:pt x="14031" y="19173"/>
                    <a:pt x="19173" y="14032"/>
                    <a:pt x="25478" y="14032"/>
                  </a:cubicBezTo>
                  <a:lnTo>
                    <a:pt x="61368" y="14032"/>
                  </a:lnTo>
                  <a:cubicBezTo>
                    <a:pt x="67673" y="14032"/>
                    <a:pt x="72805" y="19173"/>
                    <a:pt x="72805" y="25478"/>
                  </a:cubicBezTo>
                  <a:cubicBezTo>
                    <a:pt x="72805" y="31793"/>
                    <a:pt x="67673"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 name="Google Shape;174;p18"/>
            <p:cNvSpPr/>
            <p:nvPr/>
          </p:nvSpPr>
          <p:spPr>
            <a:xfrm>
              <a:off x="6680057" y="2867173"/>
              <a:ext cx="86854" cy="50966"/>
            </a:xfrm>
            <a:custGeom>
              <a:rect b="b" l="l" r="r" t="t"/>
              <a:pathLst>
                <a:path extrusionOk="0" h="50966" w="86854">
                  <a:moveTo>
                    <a:pt x="61368" y="0"/>
                  </a:moveTo>
                  <a:lnTo>
                    <a:pt x="25487" y="0"/>
                  </a:lnTo>
                  <a:cubicBezTo>
                    <a:pt x="11437" y="0"/>
                    <a:pt x="0" y="11428"/>
                    <a:pt x="0" y="25478"/>
                  </a:cubicBezTo>
                  <a:cubicBezTo>
                    <a:pt x="0" y="39528"/>
                    <a:pt x="11437" y="50966"/>
                    <a:pt x="25487" y="50966"/>
                  </a:cubicBezTo>
                  <a:lnTo>
                    <a:pt x="61368" y="50966"/>
                  </a:lnTo>
                  <a:cubicBezTo>
                    <a:pt x="75427" y="50966"/>
                    <a:pt x="86855" y="39528"/>
                    <a:pt x="86855" y="25478"/>
                  </a:cubicBezTo>
                  <a:cubicBezTo>
                    <a:pt x="86855" y="11428"/>
                    <a:pt x="75427" y="0"/>
                    <a:pt x="61368" y="0"/>
                  </a:cubicBezTo>
                  <a:close/>
                  <a:moveTo>
                    <a:pt x="61368" y="36925"/>
                  </a:moveTo>
                  <a:lnTo>
                    <a:pt x="25487" y="36925"/>
                  </a:lnTo>
                  <a:cubicBezTo>
                    <a:pt x="19173" y="36925"/>
                    <a:pt x="14040" y="31793"/>
                    <a:pt x="14040" y="25478"/>
                  </a:cubicBezTo>
                  <a:cubicBezTo>
                    <a:pt x="14040" y="19173"/>
                    <a:pt x="19173" y="14032"/>
                    <a:pt x="25487" y="14032"/>
                  </a:cubicBezTo>
                  <a:lnTo>
                    <a:pt x="61368" y="14032"/>
                  </a:lnTo>
                  <a:cubicBezTo>
                    <a:pt x="67682" y="14032"/>
                    <a:pt x="72814" y="19173"/>
                    <a:pt x="72814" y="25478"/>
                  </a:cubicBezTo>
                  <a:cubicBezTo>
                    <a:pt x="72814" y="31793"/>
                    <a:pt x="67682"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 name="Google Shape;175;p18"/>
            <p:cNvSpPr/>
            <p:nvPr/>
          </p:nvSpPr>
          <p:spPr>
            <a:xfrm>
              <a:off x="6778257" y="2867173"/>
              <a:ext cx="86855" cy="50966"/>
            </a:xfrm>
            <a:custGeom>
              <a:rect b="b" l="l" r="r" t="t"/>
              <a:pathLst>
                <a:path extrusionOk="0" h="50966" w="86855">
                  <a:moveTo>
                    <a:pt x="61368" y="0"/>
                  </a:moveTo>
                  <a:lnTo>
                    <a:pt x="25487" y="0"/>
                  </a:lnTo>
                  <a:cubicBezTo>
                    <a:pt x="11437" y="0"/>
                    <a:pt x="0" y="11428"/>
                    <a:pt x="0" y="25478"/>
                  </a:cubicBezTo>
                  <a:cubicBezTo>
                    <a:pt x="0" y="39528"/>
                    <a:pt x="11437" y="50966"/>
                    <a:pt x="25487" y="50966"/>
                  </a:cubicBezTo>
                  <a:lnTo>
                    <a:pt x="61368" y="50966"/>
                  </a:lnTo>
                  <a:cubicBezTo>
                    <a:pt x="75418" y="50966"/>
                    <a:pt x="86855" y="39528"/>
                    <a:pt x="86855" y="25478"/>
                  </a:cubicBezTo>
                  <a:cubicBezTo>
                    <a:pt x="86855" y="11428"/>
                    <a:pt x="75418" y="0"/>
                    <a:pt x="61368" y="0"/>
                  </a:cubicBezTo>
                  <a:close/>
                  <a:moveTo>
                    <a:pt x="61368" y="36925"/>
                  </a:moveTo>
                  <a:lnTo>
                    <a:pt x="25487" y="36925"/>
                  </a:lnTo>
                  <a:cubicBezTo>
                    <a:pt x="19173" y="36925"/>
                    <a:pt x="14040" y="31793"/>
                    <a:pt x="14040" y="25478"/>
                  </a:cubicBezTo>
                  <a:cubicBezTo>
                    <a:pt x="14040" y="19173"/>
                    <a:pt x="19173" y="14032"/>
                    <a:pt x="25487" y="14032"/>
                  </a:cubicBezTo>
                  <a:lnTo>
                    <a:pt x="61368" y="14032"/>
                  </a:lnTo>
                  <a:cubicBezTo>
                    <a:pt x="67682" y="14032"/>
                    <a:pt x="72815" y="19173"/>
                    <a:pt x="72815" y="25478"/>
                  </a:cubicBezTo>
                  <a:cubicBezTo>
                    <a:pt x="72815" y="31793"/>
                    <a:pt x="67682"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18"/>
            <p:cNvSpPr/>
            <p:nvPr/>
          </p:nvSpPr>
          <p:spPr>
            <a:xfrm>
              <a:off x="6581867" y="2935992"/>
              <a:ext cx="86845" cy="50966"/>
            </a:xfrm>
            <a:custGeom>
              <a:rect b="b" l="l" r="r" t="t"/>
              <a:pathLst>
                <a:path extrusionOk="0" h="50966" w="86845">
                  <a:moveTo>
                    <a:pt x="61368" y="0"/>
                  </a:moveTo>
                  <a:lnTo>
                    <a:pt x="25478" y="0"/>
                  </a:lnTo>
                  <a:cubicBezTo>
                    <a:pt x="11428" y="0"/>
                    <a:pt x="0" y="11428"/>
                    <a:pt x="0" y="25488"/>
                  </a:cubicBezTo>
                  <a:cubicBezTo>
                    <a:pt x="0" y="39538"/>
                    <a:pt x="11428" y="50966"/>
                    <a:pt x="25478" y="50966"/>
                  </a:cubicBezTo>
                  <a:lnTo>
                    <a:pt x="61368" y="50966"/>
                  </a:lnTo>
                  <a:cubicBezTo>
                    <a:pt x="75418" y="50966"/>
                    <a:pt x="86846" y="39538"/>
                    <a:pt x="86846" y="25488"/>
                  </a:cubicBezTo>
                  <a:cubicBezTo>
                    <a:pt x="86846" y="11438"/>
                    <a:pt x="75418" y="0"/>
                    <a:pt x="61368" y="0"/>
                  </a:cubicBezTo>
                  <a:close/>
                  <a:moveTo>
                    <a:pt x="61368" y="36934"/>
                  </a:moveTo>
                  <a:lnTo>
                    <a:pt x="25478" y="36934"/>
                  </a:lnTo>
                  <a:cubicBezTo>
                    <a:pt x="19173" y="36934"/>
                    <a:pt x="14031" y="31793"/>
                    <a:pt x="14031" y="25488"/>
                  </a:cubicBezTo>
                  <a:cubicBezTo>
                    <a:pt x="14031" y="19173"/>
                    <a:pt x="19173" y="14041"/>
                    <a:pt x="25478" y="14041"/>
                  </a:cubicBezTo>
                  <a:lnTo>
                    <a:pt x="61368" y="14041"/>
                  </a:lnTo>
                  <a:cubicBezTo>
                    <a:pt x="67673" y="14041"/>
                    <a:pt x="72805" y="19173"/>
                    <a:pt x="72805" y="25488"/>
                  </a:cubicBezTo>
                  <a:cubicBezTo>
                    <a:pt x="72805" y="31793"/>
                    <a:pt x="67673"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18"/>
            <p:cNvSpPr/>
            <p:nvPr/>
          </p:nvSpPr>
          <p:spPr>
            <a:xfrm>
              <a:off x="6680057" y="2935992"/>
              <a:ext cx="86854" cy="50966"/>
            </a:xfrm>
            <a:custGeom>
              <a:rect b="b" l="l" r="r" t="t"/>
              <a:pathLst>
                <a:path extrusionOk="0" h="50966" w="86854">
                  <a:moveTo>
                    <a:pt x="61368" y="0"/>
                  </a:moveTo>
                  <a:lnTo>
                    <a:pt x="25487" y="0"/>
                  </a:lnTo>
                  <a:cubicBezTo>
                    <a:pt x="11437" y="0"/>
                    <a:pt x="0" y="11428"/>
                    <a:pt x="0" y="25488"/>
                  </a:cubicBezTo>
                  <a:cubicBezTo>
                    <a:pt x="0" y="39538"/>
                    <a:pt x="11437" y="50966"/>
                    <a:pt x="25487" y="50966"/>
                  </a:cubicBezTo>
                  <a:lnTo>
                    <a:pt x="61368" y="50966"/>
                  </a:lnTo>
                  <a:cubicBezTo>
                    <a:pt x="75427" y="50966"/>
                    <a:pt x="86855" y="39538"/>
                    <a:pt x="86855" y="25488"/>
                  </a:cubicBezTo>
                  <a:cubicBezTo>
                    <a:pt x="86855" y="11438"/>
                    <a:pt x="75427" y="0"/>
                    <a:pt x="61368" y="0"/>
                  </a:cubicBezTo>
                  <a:close/>
                  <a:moveTo>
                    <a:pt x="61368" y="36934"/>
                  </a:moveTo>
                  <a:lnTo>
                    <a:pt x="25487" y="36934"/>
                  </a:lnTo>
                  <a:cubicBezTo>
                    <a:pt x="19173" y="36934"/>
                    <a:pt x="14040" y="31793"/>
                    <a:pt x="14040" y="25488"/>
                  </a:cubicBezTo>
                  <a:cubicBezTo>
                    <a:pt x="14040" y="19173"/>
                    <a:pt x="19173" y="14041"/>
                    <a:pt x="25487" y="14041"/>
                  </a:cubicBezTo>
                  <a:lnTo>
                    <a:pt x="61368" y="14041"/>
                  </a:lnTo>
                  <a:cubicBezTo>
                    <a:pt x="67682" y="14041"/>
                    <a:pt x="72814" y="19173"/>
                    <a:pt x="72814" y="25488"/>
                  </a:cubicBezTo>
                  <a:cubicBezTo>
                    <a:pt x="72814" y="31793"/>
                    <a:pt x="67682"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18"/>
            <p:cNvSpPr/>
            <p:nvPr/>
          </p:nvSpPr>
          <p:spPr>
            <a:xfrm>
              <a:off x="6778257" y="2935992"/>
              <a:ext cx="86855" cy="50966"/>
            </a:xfrm>
            <a:custGeom>
              <a:rect b="b" l="l" r="r" t="t"/>
              <a:pathLst>
                <a:path extrusionOk="0" h="50966" w="86855">
                  <a:moveTo>
                    <a:pt x="61368" y="0"/>
                  </a:moveTo>
                  <a:lnTo>
                    <a:pt x="25487" y="0"/>
                  </a:lnTo>
                  <a:cubicBezTo>
                    <a:pt x="11437" y="0"/>
                    <a:pt x="0" y="11428"/>
                    <a:pt x="0" y="25488"/>
                  </a:cubicBezTo>
                  <a:cubicBezTo>
                    <a:pt x="0" y="39538"/>
                    <a:pt x="11437" y="50966"/>
                    <a:pt x="25487" y="50966"/>
                  </a:cubicBezTo>
                  <a:lnTo>
                    <a:pt x="61368" y="50966"/>
                  </a:lnTo>
                  <a:cubicBezTo>
                    <a:pt x="75418" y="50966"/>
                    <a:pt x="86855" y="39538"/>
                    <a:pt x="86855" y="25488"/>
                  </a:cubicBezTo>
                  <a:cubicBezTo>
                    <a:pt x="86855" y="11438"/>
                    <a:pt x="75418" y="0"/>
                    <a:pt x="61368" y="0"/>
                  </a:cubicBezTo>
                  <a:close/>
                  <a:moveTo>
                    <a:pt x="61368" y="36934"/>
                  </a:moveTo>
                  <a:lnTo>
                    <a:pt x="25487" y="36934"/>
                  </a:lnTo>
                  <a:cubicBezTo>
                    <a:pt x="19173" y="36934"/>
                    <a:pt x="14040" y="31793"/>
                    <a:pt x="14040" y="25488"/>
                  </a:cubicBezTo>
                  <a:cubicBezTo>
                    <a:pt x="14040" y="19173"/>
                    <a:pt x="19173" y="14041"/>
                    <a:pt x="25487" y="14041"/>
                  </a:cubicBezTo>
                  <a:lnTo>
                    <a:pt x="61368" y="14041"/>
                  </a:lnTo>
                  <a:cubicBezTo>
                    <a:pt x="67682" y="14041"/>
                    <a:pt x="72815" y="19173"/>
                    <a:pt x="72815" y="25488"/>
                  </a:cubicBezTo>
                  <a:cubicBezTo>
                    <a:pt x="72815" y="31793"/>
                    <a:pt x="67682"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 name="Google Shape;179;p18"/>
            <p:cNvSpPr/>
            <p:nvPr/>
          </p:nvSpPr>
          <p:spPr>
            <a:xfrm>
              <a:off x="6781645" y="2657760"/>
              <a:ext cx="49127" cy="14040"/>
            </a:xfrm>
            <a:custGeom>
              <a:rect b="b" l="l" r="r" t="t"/>
              <a:pathLst>
                <a:path extrusionOk="0" h="14040" w="49127">
                  <a:moveTo>
                    <a:pt x="42112" y="0"/>
                  </a:moveTo>
                  <a:lnTo>
                    <a:pt x="7016" y="0"/>
                  </a:lnTo>
                  <a:cubicBezTo>
                    <a:pt x="3139" y="0"/>
                    <a:pt x="0" y="3148"/>
                    <a:pt x="0" y="7025"/>
                  </a:cubicBezTo>
                  <a:cubicBezTo>
                    <a:pt x="0" y="10902"/>
                    <a:pt x="3139" y="14041"/>
                    <a:pt x="7016" y="14041"/>
                  </a:cubicBezTo>
                  <a:lnTo>
                    <a:pt x="42112" y="14041"/>
                  </a:lnTo>
                  <a:cubicBezTo>
                    <a:pt x="45989" y="14041"/>
                    <a:pt x="49128" y="10902"/>
                    <a:pt x="49128" y="7025"/>
                  </a:cubicBezTo>
                  <a:cubicBezTo>
                    <a:pt x="49128" y="3148"/>
                    <a:pt x="45989" y="0"/>
                    <a:pt x="4211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0" name="Google Shape;180;p18"/>
          <p:cNvGrpSpPr/>
          <p:nvPr/>
        </p:nvGrpSpPr>
        <p:grpSpPr>
          <a:xfrm>
            <a:off x="3649159" y="3275407"/>
            <a:ext cx="338072" cy="334172"/>
            <a:chOff x="1467711" y="3195023"/>
            <a:chExt cx="472629" cy="467177"/>
          </a:xfrm>
        </p:grpSpPr>
        <p:sp>
          <p:nvSpPr>
            <p:cNvPr id="181" name="Google Shape;181;p18"/>
            <p:cNvSpPr/>
            <p:nvPr/>
          </p:nvSpPr>
          <p:spPr>
            <a:xfrm>
              <a:off x="1706917" y="3538028"/>
              <a:ext cx="55338" cy="17564"/>
            </a:xfrm>
            <a:custGeom>
              <a:rect b="b" l="l" r="r" t="t"/>
              <a:pathLst>
                <a:path extrusionOk="0" h="17564" w="55338">
                  <a:moveTo>
                    <a:pt x="50550" y="3787"/>
                  </a:moveTo>
                  <a:cubicBezTo>
                    <a:pt x="35795" y="-1262"/>
                    <a:pt x="19543" y="-1262"/>
                    <a:pt x="4787" y="3787"/>
                  </a:cubicBezTo>
                  <a:cubicBezTo>
                    <a:pt x="1089" y="5052"/>
                    <a:pt x="-882" y="9077"/>
                    <a:pt x="383" y="12778"/>
                  </a:cubicBezTo>
                  <a:cubicBezTo>
                    <a:pt x="1649" y="16471"/>
                    <a:pt x="5671" y="18447"/>
                    <a:pt x="9373" y="17182"/>
                  </a:cubicBezTo>
                  <a:cubicBezTo>
                    <a:pt x="21172" y="13139"/>
                    <a:pt x="34166" y="13139"/>
                    <a:pt x="45965" y="17182"/>
                  </a:cubicBezTo>
                  <a:cubicBezTo>
                    <a:pt x="46726" y="17440"/>
                    <a:pt x="47499" y="17560"/>
                    <a:pt x="48259" y="17560"/>
                  </a:cubicBezTo>
                  <a:cubicBezTo>
                    <a:pt x="51201" y="17560"/>
                    <a:pt x="53949" y="15714"/>
                    <a:pt x="54955" y="12778"/>
                  </a:cubicBezTo>
                  <a:cubicBezTo>
                    <a:pt x="56222" y="9077"/>
                    <a:pt x="54249" y="5052"/>
                    <a:pt x="50550" y="378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8"/>
            <p:cNvSpPr/>
            <p:nvPr/>
          </p:nvSpPr>
          <p:spPr>
            <a:xfrm>
              <a:off x="1645796" y="3538194"/>
              <a:ext cx="64298" cy="59092"/>
            </a:xfrm>
            <a:custGeom>
              <a:rect b="b" l="l" r="r" t="t"/>
              <a:pathLst>
                <a:path extrusionOk="0" h="59092" w="64298">
                  <a:moveTo>
                    <a:pt x="57220" y="44931"/>
                  </a:moveTo>
                  <a:lnTo>
                    <a:pt x="53318" y="44931"/>
                  </a:lnTo>
                  <a:lnTo>
                    <a:pt x="53318" y="10314"/>
                  </a:lnTo>
                  <a:cubicBezTo>
                    <a:pt x="53319" y="7147"/>
                    <a:pt x="51235" y="4470"/>
                    <a:pt x="48364" y="3566"/>
                  </a:cubicBezTo>
                  <a:cubicBezTo>
                    <a:pt x="34306" y="-1207"/>
                    <a:pt x="18837" y="-1188"/>
                    <a:pt x="4787" y="3621"/>
                  </a:cubicBezTo>
                  <a:cubicBezTo>
                    <a:pt x="1089" y="4886"/>
                    <a:pt x="-882" y="8911"/>
                    <a:pt x="383" y="12612"/>
                  </a:cubicBezTo>
                  <a:cubicBezTo>
                    <a:pt x="1649" y="16305"/>
                    <a:pt x="5671" y="18280"/>
                    <a:pt x="9372" y="17016"/>
                  </a:cubicBezTo>
                  <a:cubicBezTo>
                    <a:pt x="18947" y="13739"/>
                    <a:pt x="29354" y="13277"/>
                    <a:pt x="39162" y="15622"/>
                  </a:cubicBezTo>
                  <a:lnTo>
                    <a:pt x="39162" y="52011"/>
                  </a:lnTo>
                  <a:cubicBezTo>
                    <a:pt x="39162" y="55926"/>
                    <a:pt x="42331" y="59092"/>
                    <a:pt x="46240" y="59092"/>
                  </a:cubicBezTo>
                  <a:lnTo>
                    <a:pt x="57220" y="59092"/>
                  </a:lnTo>
                  <a:cubicBezTo>
                    <a:pt x="61129" y="59092"/>
                    <a:pt x="64298" y="55926"/>
                    <a:pt x="64298" y="52011"/>
                  </a:cubicBezTo>
                  <a:cubicBezTo>
                    <a:pt x="64298" y="48107"/>
                    <a:pt x="61129" y="44931"/>
                    <a:pt x="57220" y="449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8"/>
            <p:cNvSpPr/>
            <p:nvPr/>
          </p:nvSpPr>
          <p:spPr>
            <a:xfrm>
              <a:off x="1728581" y="3558792"/>
              <a:ext cx="14156" cy="17040"/>
            </a:xfrm>
            <a:custGeom>
              <a:rect b="b" l="l" r="r" t="t"/>
              <a:pathLst>
                <a:path extrusionOk="0" h="17040" w="14156">
                  <a:moveTo>
                    <a:pt x="7078" y="0"/>
                  </a:moveTo>
                  <a:cubicBezTo>
                    <a:pt x="3169" y="0"/>
                    <a:pt x="0" y="3166"/>
                    <a:pt x="0" y="7071"/>
                  </a:cubicBezTo>
                  <a:lnTo>
                    <a:pt x="0" y="9960"/>
                  </a:lnTo>
                  <a:cubicBezTo>
                    <a:pt x="0" y="13865"/>
                    <a:pt x="3169" y="17041"/>
                    <a:pt x="7078" y="17041"/>
                  </a:cubicBezTo>
                  <a:cubicBezTo>
                    <a:pt x="10988" y="17041"/>
                    <a:pt x="14157" y="13865"/>
                    <a:pt x="14157" y="9960"/>
                  </a:cubicBezTo>
                  <a:lnTo>
                    <a:pt x="14157" y="7071"/>
                  </a:lnTo>
                  <a:cubicBezTo>
                    <a:pt x="14157" y="3166"/>
                    <a:pt x="10988" y="0"/>
                    <a:pt x="70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 name="Google Shape;184;p18"/>
            <p:cNvSpPr/>
            <p:nvPr/>
          </p:nvSpPr>
          <p:spPr>
            <a:xfrm>
              <a:off x="1665313" y="3558792"/>
              <a:ext cx="14156" cy="17040"/>
            </a:xfrm>
            <a:custGeom>
              <a:rect b="b" l="l" r="r" t="t"/>
              <a:pathLst>
                <a:path extrusionOk="0" h="17040" w="14156">
                  <a:moveTo>
                    <a:pt x="7078" y="0"/>
                  </a:moveTo>
                  <a:cubicBezTo>
                    <a:pt x="3169" y="0"/>
                    <a:pt x="0" y="3166"/>
                    <a:pt x="0" y="7071"/>
                  </a:cubicBezTo>
                  <a:lnTo>
                    <a:pt x="0" y="9960"/>
                  </a:lnTo>
                  <a:cubicBezTo>
                    <a:pt x="0" y="13865"/>
                    <a:pt x="3169" y="17041"/>
                    <a:pt x="7078" y="17041"/>
                  </a:cubicBezTo>
                  <a:cubicBezTo>
                    <a:pt x="10988" y="17041"/>
                    <a:pt x="14157" y="13865"/>
                    <a:pt x="14157" y="9960"/>
                  </a:cubicBezTo>
                  <a:lnTo>
                    <a:pt x="14157" y="7071"/>
                  </a:lnTo>
                  <a:cubicBezTo>
                    <a:pt x="14157" y="3166"/>
                    <a:pt x="10988" y="0"/>
                    <a:pt x="70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 name="Google Shape;185;p18"/>
            <p:cNvSpPr/>
            <p:nvPr/>
          </p:nvSpPr>
          <p:spPr>
            <a:xfrm>
              <a:off x="1677638" y="3606114"/>
              <a:ext cx="52774" cy="19235"/>
            </a:xfrm>
            <a:custGeom>
              <a:rect b="b" l="l" r="r" t="t"/>
              <a:pathLst>
                <a:path extrusionOk="0" h="19235" w="52774">
                  <a:moveTo>
                    <a:pt x="51920" y="3718"/>
                  </a:moveTo>
                  <a:cubicBezTo>
                    <a:pt x="50060" y="274"/>
                    <a:pt x="45766" y="-1009"/>
                    <a:pt x="42327" y="856"/>
                  </a:cubicBezTo>
                  <a:cubicBezTo>
                    <a:pt x="31900" y="6496"/>
                    <a:pt x="20875" y="6496"/>
                    <a:pt x="10446" y="856"/>
                  </a:cubicBezTo>
                  <a:cubicBezTo>
                    <a:pt x="7006" y="-1009"/>
                    <a:pt x="2712" y="274"/>
                    <a:pt x="853" y="3718"/>
                  </a:cubicBezTo>
                  <a:cubicBezTo>
                    <a:pt x="-1006" y="7152"/>
                    <a:pt x="274" y="11444"/>
                    <a:pt x="3713" y="13309"/>
                  </a:cubicBezTo>
                  <a:cubicBezTo>
                    <a:pt x="11024" y="17260"/>
                    <a:pt x="18705" y="19236"/>
                    <a:pt x="26388" y="19236"/>
                  </a:cubicBezTo>
                  <a:cubicBezTo>
                    <a:pt x="34070" y="19236"/>
                    <a:pt x="41751" y="17260"/>
                    <a:pt x="49063" y="13309"/>
                  </a:cubicBezTo>
                  <a:cubicBezTo>
                    <a:pt x="52501" y="11444"/>
                    <a:pt x="53780" y="7152"/>
                    <a:pt x="51920" y="371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 name="Google Shape;186;p18"/>
            <p:cNvSpPr/>
            <p:nvPr/>
          </p:nvSpPr>
          <p:spPr>
            <a:xfrm>
              <a:off x="1629698" y="3443123"/>
              <a:ext cx="175497" cy="219077"/>
            </a:xfrm>
            <a:custGeom>
              <a:rect b="b" l="l" r="r" t="t"/>
              <a:pathLst>
                <a:path extrusionOk="0" h="219077" w="175497">
                  <a:moveTo>
                    <a:pt x="46260" y="68302"/>
                  </a:moveTo>
                  <a:lnTo>
                    <a:pt x="114271" y="68302"/>
                  </a:lnTo>
                  <a:cubicBezTo>
                    <a:pt x="148031" y="68302"/>
                    <a:pt x="175498" y="40839"/>
                    <a:pt x="175498" y="7080"/>
                  </a:cubicBezTo>
                  <a:cubicBezTo>
                    <a:pt x="175499" y="3166"/>
                    <a:pt x="172331" y="0"/>
                    <a:pt x="168421" y="0"/>
                  </a:cubicBezTo>
                  <a:lnTo>
                    <a:pt x="100409" y="0"/>
                  </a:lnTo>
                  <a:cubicBezTo>
                    <a:pt x="85303" y="0"/>
                    <a:pt x="71468" y="5511"/>
                    <a:pt x="60778" y="14604"/>
                  </a:cubicBezTo>
                  <a:lnTo>
                    <a:pt x="46619" y="14604"/>
                  </a:lnTo>
                  <a:cubicBezTo>
                    <a:pt x="20919" y="14604"/>
                    <a:pt x="11" y="35513"/>
                    <a:pt x="1" y="61204"/>
                  </a:cubicBezTo>
                  <a:cubicBezTo>
                    <a:pt x="1" y="61213"/>
                    <a:pt x="0" y="61213"/>
                    <a:pt x="0" y="61222"/>
                  </a:cubicBezTo>
                  <a:lnTo>
                    <a:pt x="0" y="144747"/>
                  </a:lnTo>
                  <a:cubicBezTo>
                    <a:pt x="0" y="185734"/>
                    <a:pt x="33343" y="219078"/>
                    <a:pt x="74326" y="219078"/>
                  </a:cubicBezTo>
                  <a:cubicBezTo>
                    <a:pt x="94179" y="219078"/>
                    <a:pt x="112843" y="211342"/>
                    <a:pt x="126882" y="197301"/>
                  </a:cubicBezTo>
                  <a:cubicBezTo>
                    <a:pt x="140920" y="183269"/>
                    <a:pt x="148651" y="164604"/>
                    <a:pt x="148651" y="144747"/>
                  </a:cubicBezTo>
                  <a:lnTo>
                    <a:pt x="148651" y="80885"/>
                  </a:lnTo>
                  <a:cubicBezTo>
                    <a:pt x="148651" y="76980"/>
                    <a:pt x="145482" y="73804"/>
                    <a:pt x="141573" y="73804"/>
                  </a:cubicBezTo>
                  <a:cubicBezTo>
                    <a:pt x="137664" y="73804"/>
                    <a:pt x="134495" y="76980"/>
                    <a:pt x="134495" y="80885"/>
                  </a:cubicBezTo>
                  <a:lnTo>
                    <a:pt x="134495" y="144747"/>
                  </a:lnTo>
                  <a:cubicBezTo>
                    <a:pt x="134495" y="160819"/>
                    <a:pt x="128236" y="175930"/>
                    <a:pt x="116871" y="187294"/>
                  </a:cubicBezTo>
                  <a:cubicBezTo>
                    <a:pt x="105506" y="198658"/>
                    <a:pt x="90395" y="204917"/>
                    <a:pt x="74324" y="204917"/>
                  </a:cubicBezTo>
                  <a:cubicBezTo>
                    <a:pt x="41146" y="204917"/>
                    <a:pt x="14154" y="177924"/>
                    <a:pt x="14154" y="144747"/>
                  </a:cubicBezTo>
                  <a:lnTo>
                    <a:pt x="14154" y="68302"/>
                  </a:lnTo>
                  <a:lnTo>
                    <a:pt x="46260" y="68302"/>
                  </a:lnTo>
                  <a:close/>
                  <a:moveTo>
                    <a:pt x="100410" y="14151"/>
                  </a:moveTo>
                  <a:lnTo>
                    <a:pt x="160811" y="14151"/>
                  </a:lnTo>
                  <a:cubicBezTo>
                    <a:pt x="157388" y="36768"/>
                    <a:pt x="137822" y="54151"/>
                    <a:pt x="114272" y="54151"/>
                  </a:cubicBezTo>
                  <a:lnTo>
                    <a:pt x="53871" y="54151"/>
                  </a:lnTo>
                  <a:cubicBezTo>
                    <a:pt x="57294" y="31534"/>
                    <a:pt x="76860" y="14151"/>
                    <a:pt x="100410" y="14151"/>
                  </a:cubicBezTo>
                  <a:close/>
                  <a:moveTo>
                    <a:pt x="46620" y="28765"/>
                  </a:moveTo>
                  <a:lnTo>
                    <a:pt x="48530" y="28765"/>
                  </a:lnTo>
                  <a:cubicBezTo>
                    <a:pt x="43805" y="36288"/>
                    <a:pt x="40674" y="44910"/>
                    <a:pt x="39604" y="54151"/>
                  </a:cubicBezTo>
                  <a:lnTo>
                    <a:pt x="14934" y="54151"/>
                  </a:lnTo>
                  <a:cubicBezTo>
                    <a:pt x="18175" y="39639"/>
                    <a:pt x="31151" y="28765"/>
                    <a:pt x="46620" y="2876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 name="Google Shape;187;p18"/>
            <p:cNvSpPr/>
            <p:nvPr/>
          </p:nvSpPr>
          <p:spPr>
            <a:xfrm>
              <a:off x="1643446" y="3195023"/>
              <a:ext cx="121159" cy="186897"/>
            </a:xfrm>
            <a:custGeom>
              <a:rect b="b" l="l" r="r" t="t"/>
              <a:pathLst>
                <a:path extrusionOk="0" h="186897" w="121159">
                  <a:moveTo>
                    <a:pt x="120211" y="96209"/>
                  </a:moveTo>
                  <a:lnTo>
                    <a:pt x="66709" y="3545"/>
                  </a:lnTo>
                  <a:cubicBezTo>
                    <a:pt x="65444" y="1348"/>
                    <a:pt x="63109" y="0"/>
                    <a:pt x="60579" y="0"/>
                  </a:cubicBezTo>
                  <a:cubicBezTo>
                    <a:pt x="58050" y="0"/>
                    <a:pt x="55714" y="1348"/>
                    <a:pt x="54450" y="3545"/>
                  </a:cubicBezTo>
                  <a:lnTo>
                    <a:pt x="948" y="96209"/>
                  </a:lnTo>
                  <a:cubicBezTo>
                    <a:pt x="-316" y="98396"/>
                    <a:pt x="-316" y="101101"/>
                    <a:pt x="948" y="103289"/>
                  </a:cubicBezTo>
                  <a:cubicBezTo>
                    <a:pt x="2213" y="105477"/>
                    <a:pt x="4549" y="106825"/>
                    <a:pt x="7078" y="106825"/>
                  </a:cubicBezTo>
                  <a:lnTo>
                    <a:pt x="33520" y="106825"/>
                  </a:lnTo>
                  <a:lnTo>
                    <a:pt x="33520" y="179817"/>
                  </a:lnTo>
                  <a:cubicBezTo>
                    <a:pt x="33520" y="183722"/>
                    <a:pt x="36689" y="186897"/>
                    <a:pt x="40599" y="186897"/>
                  </a:cubicBezTo>
                  <a:lnTo>
                    <a:pt x="80561" y="186897"/>
                  </a:lnTo>
                  <a:cubicBezTo>
                    <a:pt x="84470" y="186897"/>
                    <a:pt x="87639" y="183722"/>
                    <a:pt x="87639" y="179817"/>
                  </a:cubicBezTo>
                  <a:lnTo>
                    <a:pt x="87639" y="106825"/>
                  </a:lnTo>
                  <a:lnTo>
                    <a:pt x="114081" y="106825"/>
                  </a:lnTo>
                  <a:cubicBezTo>
                    <a:pt x="116611" y="106825"/>
                    <a:pt x="118946" y="105477"/>
                    <a:pt x="120211" y="103289"/>
                  </a:cubicBezTo>
                  <a:cubicBezTo>
                    <a:pt x="121476" y="101101"/>
                    <a:pt x="121476" y="98396"/>
                    <a:pt x="120211" y="96209"/>
                  </a:cubicBezTo>
                  <a:close/>
                  <a:moveTo>
                    <a:pt x="80561" y="92673"/>
                  </a:moveTo>
                  <a:cubicBezTo>
                    <a:pt x="76651" y="92673"/>
                    <a:pt x="73482" y="95840"/>
                    <a:pt x="73482" y="99754"/>
                  </a:cubicBezTo>
                  <a:lnTo>
                    <a:pt x="73482" y="172736"/>
                  </a:lnTo>
                  <a:lnTo>
                    <a:pt x="47676" y="172736"/>
                  </a:lnTo>
                  <a:lnTo>
                    <a:pt x="47676" y="99754"/>
                  </a:lnTo>
                  <a:cubicBezTo>
                    <a:pt x="47676" y="95840"/>
                    <a:pt x="44507" y="92673"/>
                    <a:pt x="40598" y="92673"/>
                  </a:cubicBezTo>
                  <a:lnTo>
                    <a:pt x="19337" y="92673"/>
                  </a:lnTo>
                  <a:lnTo>
                    <a:pt x="60579" y="21241"/>
                  </a:lnTo>
                  <a:lnTo>
                    <a:pt x="101822" y="92673"/>
                  </a:lnTo>
                  <a:lnTo>
                    <a:pt x="80561" y="92673"/>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 name="Google Shape;188;p18"/>
            <p:cNvSpPr/>
            <p:nvPr/>
          </p:nvSpPr>
          <p:spPr>
            <a:xfrm>
              <a:off x="1789914" y="3289982"/>
              <a:ext cx="150426" cy="150427"/>
            </a:xfrm>
            <a:custGeom>
              <a:rect b="b" l="l" r="r" t="t"/>
              <a:pathLst>
                <a:path extrusionOk="0" h="150427" w="150426">
                  <a:moveTo>
                    <a:pt x="148353" y="2071"/>
                  </a:moveTo>
                  <a:cubicBezTo>
                    <a:pt x="146566" y="280"/>
                    <a:pt x="143958" y="-413"/>
                    <a:pt x="141517" y="243"/>
                  </a:cubicBezTo>
                  <a:lnTo>
                    <a:pt x="38159" y="27937"/>
                  </a:lnTo>
                  <a:cubicBezTo>
                    <a:pt x="35716" y="28592"/>
                    <a:pt x="33809" y="30494"/>
                    <a:pt x="33154" y="32940"/>
                  </a:cubicBezTo>
                  <a:cubicBezTo>
                    <a:pt x="32500" y="35386"/>
                    <a:pt x="33198" y="37990"/>
                    <a:pt x="34985" y="39781"/>
                  </a:cubicBezTo>
                  <a:lnTo>
                    <a:pt x="53683" y="58474"/>
                  </a:lnTo>
                  <a:lnTo>
                    <a:pt x="2074" y="110086"/>
                  </a:lnTo>
                  <a:cubicBezTo>
                    <a:pt x="-691" y="112846"/>
                    <a:pt x="-691" y="117333"/>
                    <a:pt x="2074" y="120093"/>
                  </a:cubicBezTo>
                  <a:lnTo>
                    <a:pt x="30331" y="148350"/>
                  </a:lnTo>
                  <a:cubicBezTo>
                    <a:pt x="31657" y="149679"/>
                    <a:pt x="33458" y="150427"/>
                    <a:pt x="35336" y="150427"/>
                  </a:cubicBezTo>
                  <a:cubicBezTo>
                    <a:pt x="37213" y="150427"/>
                    <a:pt x="39013" y="149679"/>
                    <a:pt x="40341" y="148350"/>
                  </a:cubicBezTo>
                  <a:lnTo>
                    <a:pt x="91950" y="96747"/>
                  </a:lnTo>
                  <a:lnTo>
                    <a:pt x="110647" y="115440"/>
                  </a:lnTo>
                  <a:cubicBezTo>
                    <a:pt x="112435" y="117231"/>
                    <a:pt x="115041" y="117933"/>
                    <a:pt x="117485" y="117277"/>
                  </a:cubicBezTo>
                  <a:cubicBezTo>
                    <a:pt x="119927" y="116622"/>
                    <a:pt x="121834" y="114711"/>
                    <a:pt x="122490" y="112265"/>
                  </a:cubicBezTo>
                  <a:lnTo>
                    <a:pt x="150185" y="8902"/>
                  </a:lnTo>
                  <a:cubicBezTo>
                    <a:pt x="150840" y="6465"/>
                    <a:pt x="150141" y="3862"/>
                    <a:pt x="148353" y="2071"/>
                  </a:cubicBezTo>
                  <a:close/>
                  <a:moveTo>
                    <a:pt x="111990" y="96765"/>
                  </a:moveTo>
                  <a:lnTo>
                    <a:pt x="96957" y="81728"/>
                  </a:lnTo>
                  <a:cubicBezTo>
                    <a:pt x="94192" y="78967"/>
                    <a:pt x="89710" y="78967"/>
                    <a:pt x="86948" y="81728"/>
                  </a:cubicBezTo>
                  <a:lnTo>
                    <a:pt x="35339" y="133340"/>
                  </a:lnTo>
                  <a:lnTo>
                    <a:pt x="17091" y="115090"/>
                  </a:lnTo>
                  <a:lnTo>
                    <a:pt x="68700" y="63477"/>
                  </a:lnTo>
                  <a:cubicBezTo>
                    <a:pt x="70028" y="62157"/>
                    <a:pt x="70773" y="60348"/>
                    <a:pt x="70773" y="58474"/>
                  </a:cubicBezTo>
                  <a:cubicBezTo>
                    <a:pt x="70773" y="56600"/>
                    <a:pt x="70027" y="54800"/>
                    <a:pt x="68700" y="53471"/>
                  </a:cubicBezTo>
                  <a:lnTo>
                    <a:pt x="53666" y="38433"/>
                  </a:lnTo>
                  <a:lnTo>
                    <a:pt x="133339" y="17090"/>
                  </a:lnTo>
                  <a:lnTo>
                    <a:pt x="111990" y="96765"/>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 name="Google Shape;189;p18"/>
            <p:cNvSpPr/>
            <p:nvPr/>
          </p:nvSpPr>
          <p:spPr>
            <a:xfrm>
              <a:off x="1467711" y="3289978"/>
              <a:ext cx="150423" cy="150431"/>
            </a:xfrm>
            <a:custGeom>
              <a:rect b="b" l="l" r="r" t="t"/>
              <a:pathLst>
                <a:path extrusionOk="0" h="150431" w="150423">
                  <a:moveTo>
                    <a:pt x="148349" y="110090"/>
                  </a:moveTo>
                  <a:lnTo>
                    <a:pt x="96742" y="58478"/>
                  </a:lnTo>
                  <a:lnTo>
                    <a:pt x="115440" y="39775"/>
                  </a:lnTo>
                  <a:cubicBezTo>
                    <a:pt x="117228" y="37994"/>
                    <a:pt x="117926" y="35381"/>
                    <a:pt x="117271" y="32944"/>
                  </a:cubicBezTo>
                  <a:cubicBezTo>
                    <a:pt x="116616" y="30498"/>
                    <a:pt x="114708" y="28596"/>
                    <a:pt x="112266" y="27941"/>
                  </a:cubicBezTo>
                  <a:lnTo>
                    <a:pt x="8910" y="237"/>
                  </a:lnTo>
                  <a:cubicBezTo>
                    <a:pt x="6466" y="-409"/>
                    <a:pt x="3860" y="284"/>
                    <a:pt x="2073" y="2074"/>
                  </a:cubicBezTo>
                  <a:cubicBezTo>
                    <a:pt x="285" y="3856"/>
                    <a:pt x="-414" y="6469"/>
                    <a:pt x="242" y="8906"/>
                  </a:cubicBezTo>
                  <a:lnTo>
                    <a:pt x="11686" y="51619"/>
                  </a:lnTo>
                  <a:cubicBezTo>
                    <a:pt x="12697" y="55395"/>
                    <a:pt x="16582" y="57638"/>
                    <a:pt x="20355" y="56632"/>
                  </a:cubicBezTo>
                  <a:cubicBezTo>
                    <a:pt x="24132" y="55616"/>
                    <a:pt x="26372" y="51739"/>
                    <a:pt x="25361" y="47954"/>
                  </a:cubicBezTo>
                  <a:lnTo>
                    <a:pt x="17089" y="17085"/>
                  </a:lnTo>
                  <a:lnTo>
                    <a:pt x="96762" y="38437"/>
                  </a:lnTo>
                  <a:lnTo>
                    <a:pt x="81729" y="53475"/>
                  </a:lnTo>
                  <a:cubicBezTo>
                    <a:pt x="80402" y="54795"/>
                    <a:pt x="79656" y="56595"/>
                    <a:pt x="79656" y="58478"/>
                  </a:cubicBezTo>
                  <a:cubicBezTo>
                    <a:pt x="79656" y="60352"/>
                    <a:pt x="80402" y="62152"/>
                    <a:pt x="81729" y="63481"/>
                  </a:cubicBezTo>
                  <a:lnTo>
                    <a:pt x="133338" y="115094"/>
                  </a:lnTo>
                  <a:lnTo>
                    <a:pt x="115090" y="133344"/>
                  </a:lnTo>
                  <a:lnTo>
                    <a:pt x="63481" y="81731"/>
                  </a:lnTo>
                  <a:cubicBezTo>
                    <a:pt x="60717" y="78962"/>
                    <a:pt x="56236" y="78962"/>
                    <a:pt x="53472" y="81731"/>
                  </a:cubicBezTo>
                  <a:lnTo>
                    <a:pt x="38438" y="96760"/>
                  </a:lnTo>
                  <a:lnTo>
                    <a:pt x="32600" y="74974"/>
                  </a:lnTo>
                  <a:cubicBezTo>
                    <a:pt x="31588" y="71199"/>
                    <a:pt x="27705" y="68955"/>
                    <a:pt x="23931" y="69971"/>
                  </a:cubicBezTo>
                  <a:cubicBezTo>
                    <a:pt x="20154" y="70977"/>
                    <a:pt x="17914" y="74863"/>
                    <a:pt x="18925" y="78639"/>
                  </a:cubicBezTo>
                  <a:lnTo>
                    <a:pt x="27936" y="112269"/>
                  </a:lnTo>
                  <a:cubicBezTo>
                    <a:pt x="28591" y="114715"/>
                    <a:pt x="30498" y="116617"/>
                    <a:pt x="32941" y="117272"/>
                  </a:cubicBezTo>
                  <a:cubicBezTo>
                    <a:pt x="35386" y="117927"/>
                    <a:pt x="37990" y="117235"/>
                    <a:pt x="39778" y="115444"/>
                  </a:cubicBezTo>
                  <a:lnTo>
                    <a:pt x="58476" y="96742"/>
                  </a:lnTo>
                  <a:lnTo>
                    <a:pt x="110085" y="148354"/>
                  </a:lnTo>
                  <a:cubicBezTo>
                    <a:pt x="111412" y="149683"/>
                    <a:pt x="113212" y="150431"/>
                    <a:pt x="115090" y="150431"/>
                  </a:cubicBezTo>
                  <a:cubicBezTo>
                    <a:pt x="116967" y="150431"/>
                    <a:pt x="118767" y="149683"/>
                    <a:pt x="120095" y="148354"/>
                  </a:cubicBezTo>
                  <a:lnTo>
                    <a:pt x="148352" y="120097"/>
                  </a:lnTo>
                  <a:cubicBezTo>
                    <a:pt x="151114" y="117327"/>
                    <a:pt x="151114" y="112850"/>
                    <a:pt x="148349" y="11009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0" name="Google Shape;190;p18"/>
          <p:cNvSpPr/>
          <p:nvPr/>
        </p:nvSpPr>
        <p:spPr>
          <a:xfrm>
            <a:off x="-605475" y="4344975"/>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nvGrpSpPr>
          <p:cNvPr id="191" name="Google Shape;191;p18"/>
          <p:cNvGrpSpPr/>
          <p:nvPr/>
        </p:nvGrpSpPr>
        <p:grpSpPr>
          <a:xfrm rot="10800000">
            <a:off x="7968149" y="-748300"/>
            <a:ext cx="1354808" cy="2068247"/>
            <a:chOff x="-381001" y="3456250"/>
            <a:chExt cx="1354808" cy="2068247"/>
          </a:xfrm>
        </p:grpSpPr>
        <p:grpSp>
          <p:nvGrpSpPr>
            <p:cNvPr id="192" name="Google Shape;192;p18"/>
            <p:cNvGrpSpPr/>
            <p:nvPr/>
          </p:nvGrpSpPr>
          <p:grpSpPr>
            <a:xfrm>
              <a:off x="-381001" y="3760348"/>
              <a:ext cx="1354808" cy="1764149"/>
              <a:chOff x="-515451" y="1896098"/>
              <a:chExt cx="1354808" cy="1764149"/>
            </a:xfrm>
          </p:grpSpPr>
          <p:sp>
            <p:nvSpPr>
              <p:cNvPr id="193" name="Google Shape;193;p18"/>
              <p:cNvSpPr/>
              <p:nvPr/>
            </p:nvSpPr>
            <p:spPr>
              <a:xfrm rot="2699490">
                <a:off x="-553042" y="27401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194" name="Google Shape;194;p18"/>
              <p:cNvSpPr/>
              <p:nvPr/>
            </p:nvSpPr>
            <p:spPr>
              <a:xfrm rot="2699490">
                <a:off x="-458834" y="2369476"/>
                <a:ext cx="1429982" cy="219345"/>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cxnSp>
          <p:nvCxnSpPr>
            <p:cNvPr id="195" name="Google Shape;195;p18"/>
            <p:cNvCxnSpPr/>
            <p:nvPr/>
          </p:nvCxnSpPr>
          <p:spPr>
            <a:xfrm>
              <a:off x="-117575" y="3456250"/>
              <a:ext cx="522000" cy="522000"/>
            </a:xfrm>
            <a:prstGeom prst="straightConnector1">
              <a:avLst/>
            </a:prstGeom>
            <a:noFill/>
            <a:ln cap="flat" cmpd="sng" w="9525">
              <a:solidFill>
                <a:schemeClr val="dk2"/>
              </a:solidFill>
              <a:prstDash val="solid"/>
              <a:round/>
              <a:headEnd len="med" w="med" type="none"/>
              <a:tailEnd len="med" w="med" type="none"/>
            </a:ln>
          </p:spPr>
        </p:cxnSp>
      </p:grpSp>
      <p:cxnSp>
        <p:nvCxnSpPr>
          <p:cNvPr id="196" name="Google Shape;196;p18"/>
          <p:cNvCxnSpPr>
            <a:stCxn id="94" idx="3"/>
            <a:endCxn id="102" idx="2"/>
          </p:cNvCxnSpPr>
          <p:nvPr/>
        </p:nvCxnSpPr>
        <p:spPr>
          <a:xfrm>
            <a:off x="2360112" y="1531050"/>
            <a:ext cx="1648200" cy="235800"/>
          </a:xfrm>
          <a:prstGeom prst="bentConnector3">
            <a:avLst>
              <a:gd fmla="val 27288" name="adj1"/>
            </a:avLst>
          </a:prstGeom>
          <a:noFill/>
          <a:ln cap="flat" cmpd="sng" w="9525">
            <a:solidFill>
              <a:schemeClr val="dk1"/>
            </a:solidFill>
            <a:prstDash val="solid"/>
            <a:round/>
            <a:headEnd len="sm" w="sm" type="none"/>
            <a:tailEnd len="sm" w="sm" type="triangle"/>
          </a:ln>
        </p:spPr>
      </p:cxnSp>
      <p:cxnSp>
        <p:nvCxnSpPr>
          <p:cNvPr id="197" name="Google Shape;197;p18"/>
          <p:cNvCxnSpPr>
            <a:stCxn id="90" idx="1"/>
            <a:endCxn id="107" idx="6"/>
          </p:cNvCxnSpPr>
          <p:nvPr/>
        </p:nvCxnSpPr>
        <p:spPr>
          <a:xfrm flipH="1">
            <a:off x="5135512" y="3846450"/>
            <a:ext cx="1693800" cy="330300"/>
          </a:xfrm>
          <a:prstGeom prst="bentConnector3">
            <a:avLst>
              <a:gd fmla="val 31485" name="adj1"/>
            </a:avLst>
          </a:prstGeom>
          <a:noFill/>
          <a:ln cap="flat" cmpd="sng" w="9525">
            <a:solidFill>
              <a:schemeClr val="dk1"/>
            </a:solidFill>
            <a:prstDash val="solid"/>
            <a:round/>
            <a:headEnd len="sm" w="sm" type="none"/>
            <a:tailEnd len="sm" w="sm" type="triangle"/>
          </a:ln>
        </p:spPr>
      </p:cxnSp>
      <p:cxnSp>
        <p:nvCxnSpPr>
          <p:cNvPr id="198" name="Google Shape;198;p18"/>
          <p:cNvCxnSpPr>
            <a:stCxn id="92" idx="3"/>
            <a:endCxn id="103" idx="2"/>
          </p:cNvCxnSpPr>
          <p:nvPr/>
        </p:nvCxnSpPr>
        <p:spPr>
          <a:xfrm flipH="1" rot="10800000">
            <a:off x="2360112" y="2500950"/>
            <a:ext cx="894600" cy="187800"/>
          </a:xfrm>
          <a:prstGeom prst="bentConnector3">
            <a:avLst>
              <a:gd fmla="val 49996" name="adj1"/>
            </a:avLst>
          </a:prstGeom>
          <a:noFill/>
          <a:ln cap="flat" cmpd="sng" w="9525">
            <a:solidFill>
              <a:schemeClr val="dk1"/>
            </a:solidFill>
            <a:prstDash val="solid"/>
            <a:round/>
            <a:headEnd len="sm" w="sm" type="none"/>
            <a:tailEnd len="sm" w="sm" type="none"/>
          </a:ln>
        </p:spPr>
      </p:cxnSp>
      <p:cxnSp>
        <p:nvCxnSpPr>
          <p:cNvPr id="199" name="Google Shape;199;p18"/>
          <p:cNvCxnSpPr>
            <a:stCxn id="93" idx="3"/>
            <a:endCxn id="104" idx="2"/>
          </p:cNvCxnSpPr>
          <p:nvPr/>
        </p:nvCxnSpPr>
        <p:spPr>
          <a:xfrm flipH="1" rot="10800000">
            <a:off x="2360112" y="3442650"/>
            <a:ext cx="894600" cy="403800"/>
          </a:xfrm>
          <a:prstGeom prst="bentConnector3">
            <a:avLst>
              <a:gd fmla="val 49996" name="adj1"/>
            </a:avLst>
          </a:prstGeom>
          <a:noFill/>
          <a:ln cap="flat" cmpd="sng" w="9525">
            <a:solidFill>
              <a:schemeClr val="dk1"/>
            </a:solidFill>
            <a:prstDash val="solid"/>
            <a:round/>
            <a:headEnd len="sm" w="sm" type="none"/>
            <a:tailEnd len="sm" w="sm" type="none"/>
          </a:ln>
        </p:spPr>
      </p:cxnSp>
      <p:cxnSp>
        <p:nvCxnSpPr>
          <p:cNvPr id="200" name="Google Shape;200;p18"/>
          <p:cNvCxnSpPr>
            <a:stCxn id="89" idx="1"/>
            <a:endCxn id="105" idx="6"/>
          </p:cNvCxnSpPr>
          <p:nvPr/>
        </p:nvCxnSpPr>
        <p:spPr>
          <a:xfrm flipH="1">
            <a:off x="5889412" y="2688750"/>
            <a:ext cx="939900" cy="753900"/>
          </a:xfrm>
          <a:prstGeom prst="bentConnector3">
            <a:avLst>
              <a:gd fmla="val 56739" name="adj1"/>
            </a:avLst>
          </a:prstGeom>
          <a:noFill/>
          <a:ln cap="flat" cmpd="sng" w="9525">
            <a:solidFill>
              <a:schemeClr val="dk1"/>
            </a:solidFill>
            <a:prstDash val="solid"/>
            <a:round/>
            <a:headEnd len="sm" w="sm" type="none"/>
            <a:tailEnd len="sm" w="sm" type="none"/>
          </a:ln>
        </p:spPr>
      </p:cxnSp>
      <p:cxnSp>
        <p:nvCxnSpPr>
          <p:cNvPr id="201" name="Google Shape;201;p18"/>
          <p:cNvCxnSpPr>
            <a:stCxn id="91" idx="1"/>
            <a:endCxn id="106" idx="6"/>
          </p:cNvCxnSpPr>
          <p:nvPr/>
        </p:nvCxnSpPr>
        <p:spPr>
          <a:xfrm flipH="1">
            <a:off x="5889412" y="1531050"/>
            <a:ext cx="939900" cy="969900"/>
          </a:xfrm>
          <a:prstGeom prst="bentConnector3">
            <a:avLst>
              <a:gd fmla="val 57752" name="adj1"/>
            </a:avLst>
          </a:prstGeom>
          <a:noFill/>
          <a:ln cap="flat" cmpd="sng" w="9525">
            <a:solidFill>
              <a:schemeClr val="dk1"/>
            </a:solidFill>
            <a:prstDash val="solid"/>
            <a:round/>
            <a:headEnd len="sm" w="sm" type="none"/>
            <a:tailEnd len="sm" w="sm" type="none"/>
          </a:ln>
        </p:spPr>
      </p:cxnSp>
      <p:cxnSp>
        <p:nvCxnSpPr>
          <p:cNvPr id="202" name="Google Shape;202;p18"/>
          <p:cNvCxnSpPr>
            <a:stCxn id="102" idx="6"/>
            <a:endCxn id="106" idx="0"/>
          </p:cNvCxnSpPr>
          <p:nvPr/>
        </p:nvCxnSpPr>
        <p:spPr>
          <a:xfrm>
            <a:off x="5135550" y="1766813"/>
            <a:ext cx="190200" cy="441000"/>
          </a:xfrm>
          <a:prstGeom prst="bentConnector2">
            <a:avLst/>
          </a:prstGeom>
          <a:noFill/>
          <a:ln cap="flat" cmpd="sng" w="9525">
            <a:solidFill>
              <a:schemeClr val="dk1"/>
            </a:solidFill>
            <a:prstDash val="solid"/>
            <a:round/>
            <a:headEnd len="sm" w="sm" type="none"/>
            <a:tailEnd len="sm" w="sm" type="triangle"/>
          </a:ln>
        </p:spPr>
      </p:cxnSp>
      <p:cxnSp>
        <p:nvCxnSpPr>
          <p:cNvPr id="203" name="Google Shape;203;p18"/>
          <p:cNvCxnSpPr>
            <a:stCxn id="106" idx="4"/>
            <a:endCxn id="105" idx="0"/>
          </p:cNvCxnSpPr>
          <p:nvPr/>
        </p:nvCxnSpPr>
        <p:spPr>
          <a:xfrm flipH="1" rot="-5400000">
            <a:off x="5148638" y="2971450"/>
            <a:ext cx="354900" cy="600"/>
          </a:xfrm>
          <a:prstGeom prst="bentConnector3">
            <a:avLst>
              <a:gd fmla="val 50012" name="adj1"/>
            </a:avLst>
          </a:prstGeom>
          <a:noFill/>
          <a:ln cap="flat" cmpd="sng" w="9525">
            <a:solidFill>
              <a:schemeClr val="dk1"/>
            </a:solidFill>
            <a:prstDash val="solid"/>
            <a:round/>
            <a:headEnd len="sm" w="sm" type="none"/>
            <a:tailEnd len="sm" w="sm" type="triangle"/>
          </a:ln>
        </p:spPr>
      </p:cxnSp>
      <p:cxnSp>
        <p:nvCxnSpPr>
          <p:cNvPr id="204" name="Google Shape;204;p18"/>
          <p:cNvCxnSpPr>
            <a:stCxn id="107" idx="2"/>
            <a:endCxn id="104" idx="4"/>
          </p:cNvCxnSpPr>
          <p:nvPr/>
        </p:nvCxnSpPr>
        <p:spPr>
          <a:xfrm rot="10800000">
            <a:off x="3818250" y="3735788"/>
            <a:ext cx="190200" cy="441000"/>
          </a:xfrm>
          <a:prstGeom prst="bentConnector2">
            <a:avLst/>
          </a:prstGeom>
          <a:noFill/>
          <a:ln cap="flat" cmpd="sng" w="9525">
            <a:solidFill>
              <a:schemeClr val="dk1"/>
            </a:solidFill>
            <a:prstDash val="solid"/>
            <a:round/>
            <a:headEnd len="sm" w="sm" type="none"/>
            <a:tailEnd len="sm" w="sm" type="triangle"/>
          </a:ln>
        </p:spPr>
      </p:cxnSp>
      <p:cxnSp>
        <p:nvCxnSpPr>
          <p:cNvPr id="205" name="Google Shape;205;p18"/>
          <p:cNvCxnSpPr>
            <a:stCxn id="104" idx="0"/>
            <a:endCxn id="103" idx="4"/>
          </p:cNvCxnSpPr>
          <p:nvPr/>
        </p:nvCxnSpPr>
        <p:spPr>
          <a:xfrm rot="-5400000">
            <a:off x="3641038" y="2971513"/>
            <a:ext cx="354900" cy="600"/>
          </a:xfrm>
          <a:prstGeom prst="bentConnector3">
            <a:avLst>
              <a:gd fmla="val 50009" name="adj1"/>
            </a:avLst>
          </a:prstGeom>
          <a:noFill/>
          <a:ln cap="flat" cmpd="sng" w="9525">
            <a:solidFill>
              <a:schemeClr val="dk1"/>
            </a:solidFill>
            <a:prstDash val="solid"/>
            <a:round/>
            <a:headEnd len="sm" w="sm" type="none"/>
            <a:tailEnd len="sm" w="sm"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9"/>
          <p:cNvSpPr txBox="1"/>
          <p:nvPr/>
        </p:nvSpPr>
        <p:spPr>
          <a:xfrm>
            <a:off x="7268725" y="4029000"/>
            <a:ext cx="1161900" cy="5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Clear goals</a:t>
            </a:r>
            <a:endParaRPr sz="1200">
              <a:solidFill>
                <a:schemeClr val="dk1"/>
              </a:solidFill>
              <a:latin typeface="Heebo Medium"/>
              <a:ea typeface="Heebo Medium"/>
              <a:cs typeface="Heebo Medium"/>
              <a:sym typeface="Heebo Medium"/>
            </a:endParaRPr>
          </a:p>
        </p:txBody>
      </p:sp>
      <p:sp>
        <p:nvSpPr>
          <p:cNvPr id="211" name="Google Shape;211;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Change Management Process Flow</a:t>
            </a:r>
            <a:endParaRPr/>
          </a:p>
        </p:txBody>
      </p:sp>
      <p:grpSp>
        <p:nvGrpSpPr>
          <p:cNvPr id="212" name="Google Shape;212;p19"/>
          <p:cNvGrpSpPr/>
          <p:nvPr/>
        </p:nvGrpSpPr>
        <p:grpSpPr>
          <a:xfrm>
            <a:off x="8424450" y="540874"/>
            <a:ext cx="1560675" cy="1430101"/>
            <a:chOff x="8515775" y="539499"/>
            <a:chExt cx="1560675" cy="1430101"/>
          </a:xfrm>
        </p:grpSpPr>
        <p:sp>
          <p:nvSpPr>
            <p:cNvPr id="213" name="Google Shape;213;p19"/>
            <p:cNvSpPr/>
            <p:nvPr/>
          </p:nvSpPr>
          <p:spPr>
            <a:xfrm>
              <a:off x="8646350" y="539500"/>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214" name="Google Shape;214;p19"/>
            <p:cNvSpPr/>
            <p:nvPr/>
          </p:nvSpPr>
          <p:spPr>
            <a:xfrm rot="2700000">
              <a:off x="8547759" y="571483"/>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grpSp>
        <p:nvGrpSpPr>
          <p:cNvPr id="215" name="Google Shape;215;p19"/>
          <p:cNvGrpSpPr/>
          <p:nvPr/>
        </p:nvGrpSpPr>
        <p:grpSpPr>
          <a:xfrm>
            <a:off x="-671326" y="-3"/>
            <a:ext cx="1354800" cy="1465503"/>
            <a:chOff x="8233274" y="1350647"/>
            <a:chExt cx="1354800" cy="1465503"/>
          </a:xfrm>
        </p:grpSpPr>
        <p:sp>
          <p:nvSpPr>
            <p:cNvPr id="216" name="Google Shape;216;p19"/>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217" name="Google Shape;217;p19"/>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sp>
        <p:nvSpPr>
          <p:cNvPr id="218" name="Google Shape;218;p19"/>
          <p:cNvSpPr/>
          <p:nvPr/>
        </p:nvSpPr>
        <p:spPr>
          <a:xfrm>
            <a:off x="2600388" y="1295400"/>
            <a:ext cx="39432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Identify the need for change</a:t>
            </a:r>
            <a:endParaRPr sz="1600">
              <a:solidFill>
                <a:schemeClr val="dk1"/>
              </a:solidFill>
              <a:latin typeface="Gabarito"/>
              <a:ea typeface="Gabarito"/>
              <a:cs typeface="Gabarito"/>
              <a:sym typeface="Gabarito"/>
            </a:endParaRPr>
          </a:p>
        </p:txBody>
      </p:sp>
      <p:sp>
        <p:nvSpPr>
          <p:cNvPr id="219" name="Google Shape;219;p19"/>
          <p:cNvSpPr/>
          <p:nvPr/>
        </p:nvSpPr>
        <p:spPr>
          <a:xfrm>
            <a:off x="720000" y="3005550"/>
            <a:ext cx="24513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Trigger event</a:t>
            </a:r>
            <a:endParaRPr sz="1200">
              <a:solidFill>
                <a:schemeClr val="dk1"/>
              </a:solidFill>
              <a:latin typeface="Heebo"/>
              <a:ea typeface="Heebo"/>
              <a:cs typeface="Heebo"/>
              <a:sym typeface="Heebo"/>
            </a:endParaRPr>
          </a:p>
        </p:txBody>
      </p:sp>
      <p:sp>
        <p:nvSpPr>
          <p:cNvPr id="220" name="Google Shape;220;p19"/>
          <p:cNvSpPr/>
          <p:nvPr/>
        </p:nvSpPr>
        <p:spPr>
          <a:xfrm>
            <a:off x="3341625" y="3005550"/>
            <a:ext cx="24513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Stakeholder analysis</a:t>
            </a:r>
            <a:endParaRPr sz="1200">
              <a:solidFill>
                <a:schemeClr val="dk1"/>
              </a:solidFill>
              <a:latin typeface="Heebo"/>
              <a:ea typeface="Heebo"/>
              <a:cs typeface="Heebo"/>
              <a:sym typeface="Heebo"/>
            </a:endParaRPr>
          </a:p>
        </p:txBody>
      </p:sp>
      <p:sp>
        <p:nvSpPr>
          <p:cNvPr id="221" name="Google Shape;221;p19"/>
          <p:cNvSpPr/>
          <p:nvPr/>
        </p:nvSpPr>
        <p:spPr>
          <a:xfrm>
            <a:off x="5972525" y="3005550"/>
            <a:ext cx="24513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Change objectives</a:t>
            </a:r>
            <a:endParaRPr sz="1200">
              <a:solidFill>
                <a:schemeClr val="dk1"/>
              </a:solidFill>
              <a:latin typeface="Heebo"/>
              <a:ea typeface="Heebo"/>
              <a:cs typeface="Heebo"/>
              <a:sym typeface="Heebo"/>
            </a:endParaRPr>
          </a:p>
        </p:txBody>
      </p:sp>
      <p:cxnSp>
        <p:nvCxnSpPr>
          <p:cNvPr id="222" name="Google Shape;222;p19"/>
          <p:cNvCxnSpPr>
            <a:stCxn id="218" idx="2"/>
            <a:endCxn id="223" idx="0"/>
          </p:cNvCxnSpPr>
          <p:nvPr/>
        </p:nvCxnSpPr>
        <p:spPr>
          <a:xfrm rot="5400000">
            <a:off x="3019488" y="679200"/>
            <a:ext cx="479100" cy="2625900"/>
          </a:xfrm>
          <a:prstGeom prst="bentConnector3">
            <a:avLst>
              <a:gd fmla="val 49999" name="adj1"/>
            </a:avLst>
          </a:prstGeom>
          <a:noFill/>
          <a:ln cap="flat" cmpd="sng" w="9525">
            <a:solidFill>
              <a:schemeClr val="dk1"/>
            </a:solidFill>
            <a:prstDash val="solid"/>
            <a:round/>
            <a:headEnd len="sm" w="sm" type="none"/>
            <a:tailEnd len="sm" w="sm" type="triangle"/>
          </a:ln>
        </p:spPr>
      </p:cxnSp>
      <p:cxnSp>
        <p:nvCxnSpPr>
          <p:cNvPr id="224" name="Google Shape;224;p19"/>
          <p:cNvCxnSpPr>
            <a:stCxn id="218" idx="2"/>
            <a:endCxn id="225" idx="0"/>
          </p:cNvCxnSpPr>
          <p:nvPr/>
        </p:nvCxnSpPr>
        <p:spPr>
          <a:xfrm rot="5400000">
            <a:off x="4330788" y="1989000"/>
            <a:ext cx="477600" cy="4800"/>
          </a:xfrm>
          <a:prstGeom prst="bentConnector3">
            <a:avLst>
              <a:gd fmla="val 49990" name="adj1"/>
            </a:avLst>
          </a:prstGeom>
          <a:noFill/>
          <a:ln cap="flat" cmpd="sng" w="9525">
            <a:solidFill>
              <a:schemeClr val="dk1"/>
            </a:solidFill>
            <a:prstDash val="solid"/>
            <a:round/>
            <a:headEnd len="sm" w="sm" type="none"/>
            <a:tailEnd len="sm" w="sm" type="triangle"/>
          </a:ln>
        </p:spPr>
      </p:cxnSp>
      <p:cxnSp>
        <p:nvCxnSpPr>
          <p:cNvPr id="226" name="Google Shape;226;p19"/>
          <p:cNvCxnSpPr>
            <a:stCxn id="218" idx="2"/>
            <a:endCxn id="227" idx="0"/>
          </p:cNvCxnSpPr>
          <p:nvPr/>
        </p:nvCxnSpPr>
        <p:spPr>
          <a:xfrm flipH="1" rot="-5400000">
            <a:off x="5645388" y="679200"/>
            <a:ext cx="479100" cy="2625900"/>
          </a:xfrm>
          <a:prstGeom prst="bentConnector3">
            <a:avLst>
              <a:gd fmla="val 49999" name="adj1"/>
            </a:avLst>
          </a:prstGeom>
          <a:noFill/>
          <a:ln cap="flat" cmpd="sng" w="9525">
            <a:solidFill>
              <a:schemeClr val="dk1"/>
            </a:solidFill>
            <a:prstDash val="solid"/>
            <a:round/>
            <a:headEnd len="sm" w="sm" type="none"/>
            <a:tailEnd len="sm" w="sm" type="triangle"/>
          </a:ln>
        </p:spPr>
      </p:cxnSp>
      <p:cxnSp>
        <p:nvCxnSpPr>
          <p:cNvPr id="228" name="Google Shape;228;p19"/>
          <p:cNvCxnSpPr>
            <a:stCxn id="219" idx="2"/>
            <a:endCxn id="229" idx="0"/>
          </p:cNvCxnSpPr>
          <p:nvPr/>
        </p:nvCxnSpPr>
        <p:spPr>
          <a:xfrm rot="5400000">
            <a:off x="1336650" y="3420150"/>
            <a:ext cx="566400" cy="651600"/>
          </a:xfrm>
          <a:prstGeom prst="bentConnector3">
            <a:avLst>
              <a:gd fmla="val 49987" name="adj1"/>
            </a:avLst>
          </a:prstGeom>
          <a:noFill/>
          <a:ln cap="flat" cmpd="sng" w="9525">
            <a:solidFill>
              <a:schemeClr val="dk1"/>
            </a:solidFill>
            <a:prstDash val="solid"/>
            <a:round/>
            <a:headEnd len="sm" w="sm" type="none"/>
            <a:tailEnd len="sm" w="sm" type="triangle"/>
          </a:ln>
        </p:spPr>
      </p:cxnSp>
      <p:cxnSp>
        <p:nvCxnSpPr>
          <p:cNvPr id="230" name="Google Shape;230;p19"/>
          <p:cNvCxnSpPr>
            <a:stCxn id="219" idx="2"/>
            <a:endCxn id="231" idx="0"/>
          </p:cNvCxnSpPr>
          <p:nvPr/>
        </p:nvCxnSpPr>
        <p:spPr>
          <a:xfrm flipH="1" rot="-5400000">
            <a:off x="1992300" y="3416100"/>
            <a:ext cx="566400" cy="659700"/>
          </a:xfrm>
          <a:prstGeom prst="bentConnector3">
            <a:avLst>
              <a:gd fmla="val 49987" name="adj1"/>
            </a:avLst>
          </a:prstGeom>
          <a:noFill/>
          <a:ln cap="flat" cmpd="sng" w="9525">
            <a:solidFill>
              <a:schemeClr val="dk1"/>
            </a:solidFill>
            <a:prstDash val="solid"/>
            <a:round/>
            <a:headEnd len="sm" w="sm" type="none"/>
            <a:tailEnd len="sm" w="sm" type="triangle"/>
          </a:ln>
        </p:spPr>
      </p:cxnSp>
      <p:cxnSp>
        <p:nvCxnSpPr>
          <p:cNvPr id="232" name="Google Shape;232;p19"/>
          <p:cNvCxnSpPr>
            <a:stCxn id="220" idx="2"/>
            <a:endCxn id="233" idx="0"/>
          </p:cNvCxnSpPr>
          <p:nvPr/>
        </p:nvCxnSpPr>
        <p:spPr>
          <a:xfrm rot="5400000">
            <a:off x="3956325" y="3418200"/>
            <a:ext cx="566400" cy="655500"/>
          </a:xfrm>
          <a:prstGeom prst="bentConnector3">
            <a:avLst>
              <a:gd fmla="val 49987" name="adj1"/>
            </a:avLst>
          </a:prstGeom>
          <a:noFill/>
          <a:ln cap="flat" cmpd="sng" w="9525">
            <a:solidFill>
              <a:schemeClr val="dk1"/>
            </a:solidFill>
            <a:prstDash val="solid"/>
            <a:round/>
            <a:headEnd len="sm" w="sm" type="none"/>
            <a:tailEnd len="sm" w="sm" type="triangle"/>
          </a:ln>
        </p:spPr>
      </p:cxnSp>
      <p:cxnSp>
        <p:nvCxnSpPr>
          <p:cNvPr id="234" name="Google Shape;234;p19"/>
          <p:cNvCxnSpPr>
            <a:stCxn id="220" idx="2"/>
            <a:endCxn id="235" idx="0"/>
          </p:cNvCxnSpPr>
          <p:nvPr/>
        </p:nvCxnSpPr>
        <p:spPr>
          <a:xfrm flipH="1" rot="-5400000">
            <a:off x="4611825" y="3418200"/>
            <a:ext cx="566400" cy="655500"/>
          </a:xfrm>
          <a:prstGeom prst="bentConnector3">
            <a:avLst>
              <a:gd fmla="val 49987" name="adj1"/>
            </a:avLst>
          </a:prstGeom>
          <a:noFill/>
          <a:ln cap="flat" cmpd="sng" w="9525">
            <a:solidFill>
              <a:schemeClr val="dk1"/>
            </a:solidFill>
            <a:prstDash val="solid"/>
            <a:round/>
            <a:headEnd len="sm" w="sm" type="none"/>
            <a:tailEnd len="sm" w="sm" type="triangle"/>
          </a:ln>
        </p:spPr>
      </p:cxnSp>
      <p:cxnSp>
        <p:nvCxnSpPr>
          <p:cNvPr id="236" name="Google Shape;236;p19"/>
          <p:cNvCxnSpPr>
            <a:stCxn id="221" idx="2"/>
            <a:endCxn id="210" idx="0"/>
          </p:cNvCxnSpPr>
          <p:nvPr/>
        </p:nvCxnSpPr>
        <p:spPr>
          <a:xfrm flipH="1" rot="-5400000">
            <a:off x="7240775" y="3420150"/>
            <a:ext cx="566400" cy="651600"/>
          </a:xfrm>
          <a:prstGeom prst="bentConnector3">
            <a:avLst>
              <a:gd fmla="val 49987" name="adj1"/>
            </a:avLst>
          </a:prstGeom>
          <a:noFill/>
          <a:ln cap="flat" cmpd="sng" w="9525">
            <a:solidFill>
              <a:schemeClr val="dk1"/>
            </a:solidFill>
            <a:prstDash val="solid"/>
            <a:round/>
            <a:headEnd len="sm" w="sm" type="none"/>
            <a:tailEnd len="sm" w="sm" type="triangle"/>
          </a:ln>
        </p:spPr>
      </p:cxnSp>
      <p:cxnSp>
        <p:nvCxnSpPr>
          <p:cNvPr id="237" name="Google Shape;237;p19"/>
          <p:cNvCxnSpPr>
            <a:stCxn id="221" idx="2"/>
            <a:endCxn id="238" idx="0"/>
          </p:cNvCxnSpPr>
          <p:nvPr/>
        </p:nvCxnSpPr>
        <p:spPr>
          <a:xfrm rot="5400000">
            <a:off x="6585125" y="3416100"/>
            <a:ext cx="566400" cy="659700"/>
          </a:xfrm>
          <a:prstGeom prst="bentConnector3">
            <a:avLst>
              <a:gd fmla="val 49987" name="adj1"/>
            </a:avLst>
          </a:prstGeom>
          <a:noFill/>
          <a:ln cap="flat" cmpd="sng" w="9525">
            <a:solidFill>
              <a:schemeClr val="dk1"/>
            </a:solidFill>
            <a:prstDash val="solid"/>
            <a:round/>
            <a:headEnd len="sm" w="sm" type="none"/>
            <a:tailEnd len="sm" w="sm" type="triangle"/>
          </a:ln>
        </p:spPr>
      </p:cxnSp>
      <p:sp>
        <p:nvSpPr>
          <p:cNvPr id="229" name="Google Shape;229;p19"/>
          <p:cNvSpPr txBox="1"/>
          <p:nvPr/>
        </p:nvSpPr>
        <p:spPr>
          <a:xfrm>
            <a:off x="713225" y="4029000"/>
            <a:ext cx="1161900" cy="5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Market shi</a:t>
            </a:r>
            <a:r>
              <a:rPr lang="en" sz="1200">
                <a:solidFill>
                  <a:schemeClr val="dk1"/>
                </a:solidFill>
                <a:latin typeface="Heebo Medium"/>
                <a:ea typeface="Heebo Medium"/>
                <a:cs typeface="Heebo Medium"/>
                <a:sym typeface="Heebo Medium"/>
              </a:rPr>
              <a:t>f</a:t>
            </a:r>
            <a:r>
              <a:rPr lang="en" sz="1200">
                <a:solidFill>
                  <a:schemeClr val="dk1"/>
                </a:solidFill>
                <a:latin typeface="Heebo Medium"/>
                <a:ea typeface="Heebo Medium"/>
                <a:cs typeface="Heebo Medium"/>
                <a:sym typeface="Heebo Medium"/>
              </a:rPr>
              <a:t>ts</a:t>
            </a:r>
            <a:endParaRPr sz="1200">
              <a:solidFill>
                <a:schemeClr val="dk1"/>
              </a:solidFill>
              <a:latin typeface="Heebo Medium"/>
              <a:ea typeface="Heebo Medium"/>
              <a:cs typeface="Heebo Medium"/>
              <a:sym typeface="Heebo Medium"/>
            </a:endParaRPr>
          </a:p>
        </p:txBody>
      </p:sp>
      <p:sp>
        <p:nvSpPr>
          <p:cNvPr id="231" name="Google Shape;231;p19"/>
          <p:cNvSpPr txBox="1"/>
          <p:nvPr/>
        </p:nvSpPr>
        <p:spPr>
          <a:xfrm>
            <a:off x="2024325" y="4029000"/>
            <a:ext cx="1161900" cy="5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Technology updates</a:t>
            </a:r>
            <a:endParaRPr sz="1200">
              <a:solidFill>
                <a:schemeClr val="dk1"/>
              </a:solidFill>
              <a:latin typeface="Heebo Medium"/>
              <a:ea typeface="Heebo Medium"/>
              <a:cs typeface="Heebo Medium"/>
              <a:sym typeface="Heebo Medium"/>
            </a:endParaRPr>
          </a:p>
        </p:txBody>
      </p:sp>
      <p:sp>
        <p:nvSpPr>
          <p:cNvPr id="233" name="Google Shape;233;p19"/>
          <p:cNvSpPr txBox="1"/>
          <p:nvPr/>
        </p:nvSpPr>
        <p:spPr>
          <a:xfrm>
            <a:off x="3330775" y="4029000"/>
            <a:ext cx="1161900" cy="5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Key stakeholder</a:t>
            </a:r>
            <a:endParaRPr sz="1200">
              <a:solidFill>
                <a:schemeClr val="dk1"/>
              </a:solidFill>
              <a:latin typeface="Heebo Medium"/>
              <a:ea typeface="Heebo Medium"/>
              <a:cs typeface="Heebo Medium"/>
              <a:sym typeface="Heebo Medium"/>
            </a:endParaRPr>
          </a:p>
        </p:txBody>
      </p:sp>
      <p:sp>
        <p:nvSpPr>
          <p:cNvPr id="235" name="Google Shape;235;p19"/>
          <p:cNvSpPr txBox="1"/>
          <p:nvPr/>
        </p:nvSpPr>
        <p:spPr>
          <a:xfrm>
            <a:off x="4641875" y="4029000"/>
            <a:ext cx="1161900" cy="5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Impact assessment</a:t>
            </a:r>
            <a:endParaRPr sz="1200">
              <a:solidFill>
                <a:schemeClr val="dk1"/>
              </a:solidFill>
              <a:latin typeface="Heebo Medium"/>
              <a:ea typeface="Heebo Medium"/>
              <a:cs typeface="Heebo Medium"/>
              <a:sym typeface="Heebo Medium"/>
            </a:endParaRPr>
          </a:p>
        </p:txBody>
      </p:sp>
      <p:sp>
        <p:nvSpPr>
          <p:cNvPr id="223" name="Google Shape;223;p19"/>
          <p:cNvSpPr/>
          <p:nvPr/>
        </p:nvSpPr>
        <p:spPr>
          <a:xfrm>
            <a:off x="1383750" y="2231688"/>
            <a:ext cx="11247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225" name="Google Shape;225;p19"/>
          <p:cNvSpPr/>
          <p:nvPr/>
        </p:nvSpPr>
        <p:spPr>
          <a:xfrm>
            <a:off x="4004913" y="2230100"/>
            <a:ext cx="11247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227" name="Google Shape;227;p19"/>
          <p:cNvSpPr/>
          <p:nvPr/>
        </p:nvSpPr>
        <p:spPr>
          <a:xfrm>
            <a:off x="6635550" y="2231688"/>
            <a:ext cx="11247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239" name="Google Shape;239;p19"/>
          <p:cNvCxnSpPr>
            <a:stCxn id="223" idx="4"/>
            <a:endCxn id="219" idx="0"/>
          </p:cNvCxnSpPr>
          <p:nvPr/>
        </p:nvCxnSpPr>
        <p:spPr>
          <a:xfrm flipH="1" rot="-5400000">
            <a:off x="1852650" y="2911638"/>
            <a:ext cx="187500" cy="600"/>
          </a:xfrm>
          <a:prstGeom prst="bentConnector3">
            <a:avLst>
              <a:gd fmla="val 49963" name="adj1"/>
            </a:avLst>
          </a:prstGeom>
          <a:noFill/>
          <a:ln cap="flat" cmpd="sng" w="9525">
            <a:solidFill>
              <a:schemeClr val="dk1"/>
            </a:solidFill>
            <a:prstDash val="solid"/>
            <a:round/>
            <a:headEnd len="sm" w="sm" type="none"/>
            <a:tailEnd len="sm" w="sm" type="triangle"/>
          </a:ln>
        </p:spPr>
      </p:cxnSp>
      <p:cxnSp>
        <p:nvCxnSpPr>
          <p:cNvPr id="240" name="Google Shape;240;p19"/>
          <p:cNvCxnSpPr>
            <a:stCxn id="225" idx="4"/>
            <a:endCxn id="220" idx="0"/>
          </p:cNvCxnSpPr>
          <p:nvPr/>
        </p:nvCxnSpPr>
        <p:spPr>
          <a:xfrm flipH="1" rot="-5400000">
            <a:off x="4473063" y="2910800"/>
            <a:ext cx="189000" cy="600"/>
          </a:xfrm>
          <a:prstGeom prst="bentConnector3">
            <a:avLst>
              <a:gd fmla="val 49987" name="adj1"/>
            </a:avLst>
          </a:prstGeom>
          <a:noFill/>
          <a:ln cap="flat" cmpd="sng" w="9525">
            <a:solidFill>
              <a:schemeClr val="dk1"/>
            </a:solidFill>
            <a:prstDash val="solid"/>
            <a:round/>
            <a:headEnd len="sm" w="sm" type="none"/>
            <a:tailEnd len="sm" w="sm" type="triangle"/>
          </a:ln>
        </p:spPr>
      </p:cxnSp>
      <p:cxnSp>
        <p:nvCxnSpPr>
          <p:cNvPr id="241" name="Google Shape;241;p19"/>
          <p:cNvCxnSpPr>
            <a:stCxn id="227" idx="4"/>
            <a:endCxn id="221" idx="0"/>
          </p:cNvCxnSpPr>
          <p:nvPr/>
        </p:nvCxnSpPr>
        <p:spPr>
          <a:xfrm flipH="1" rot="-5400000">
            <a:off x="7104450" y="2911638"/>
            <a:ext cx="187500" cy="600"/>
          </a:xfrm>
          <a:prstGeom prst="bentConnector3">
            <a:avLst>
              <a:gd fmla="val 49963" name="adj1"/>
            </a:avLst>
          </a:prstGeom>
          <a:noFill/>
          <a:ln cap="flat" cmpd="sng" w="9525">
            <a:solidFill>
              <a:schemeClr val="dk1"/>
            </a:solidFill>
            <a:prstDash val="solid"/>
            <a:round/>
            <a:headEnd len="sm" w="sm" type="none"/>
            <a:tailEnd len="sm" w="sm" type="triangle"/>
          </a:ln>
        </p:spPr>
      </p:cxnSp>
      <p:sp>
        <p:nvSpPr>
          <p:cNvPr id="238" name="Google Shape;238;p19"/>
          <p:cNvSpPr txBox="1"/>
          <p:nvPr/>
        </p:nvSpPr>
        <p:spPr>
          <a:xfrm>
            <a:off x="5957625" y="4029000"/>
            <a:ext cx="1161900" cy="56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Success metrics</a:t>
            </a:r>
            <a:endParaRPr sz="1200">
              <a:solidFill>
                <a:schemeClr val="dk1"/>
              </a:solidFill>
              <a:latin typeface="Heebo Medium"/>
              <a:ea typeface="Heebo Medium"/>
              <a:cs typeface="Heebo Medium"/>
              <a:sym typeface="Heebo Medium"/>
            </a:endParaRPr>
          </a:p>
        </p:txBody>
      </p:sp>
      <p:grpSp>
        <p:nvGrpSpPr>
          <p:cNvPr id="242" name="Google Shape;242;p19"/>
          <p:cNvGrpSpPr/>
          <p:nvPr/>
        </p:nvGrpSpPr>
        <p:grpSpPr>
          <a:xfrm>
            <a:off x="7067111" y="2355831"/>
            <a:ext cx="263082" cy="338084"/>
            <a:chOff x="6539589" y="1912780"/>
            <a:chExt cx="367792" cy="472647"/>
          </a:xfrm>
        </p:grpSpPr>
        <p:sp>
          <p:nvSpPr>
            <p:cNvPr id="243" name="Google Shape;243;p19"/>
            <p:cNvSpPr/>
            <p:nvPr/>
          </p:nvSpPr>
          <p:spPr>
            <a:xfrm>
              <a:off x="6638333" y="1948261"/>
              <a:ext cx="170322" cy="14038"/>
            </a:xfrm>
            <a:custGeom>
              <a:rect b="b" l="l" r="r" t="t"/>
              <a:pathLst>
                <a:path extrusionOk="0" h="14038" w="170322">
                  <a:moveTo>
                    <a:pt x="163307" y="0"/>
                  </a:moveTo>
                  <a:lnTo>
                    <a:pt x="7016" y="0"/>
                  </a:lnTo>
                  <a:cubicBezTo>
                    <a:pt x="3139" y="0"/>
                    <a:pt x="0" y="3143"/>
                    <a:pt x="0" y="7019"/>
                  </a:cubicBezTo>
                  <a:cubicBezTo>
                    <a:pt x="0" y="10896"/>
                    <a:pt x="3139" y="14039"/>
                    <a:pt x="7016" y="14039"/>
                  </a:cubicBezTo>
                  <a:lnTo>
                    <a:pt x="163307" y="14039"/>
                  </a:lnTo>
                  <a:cubicBezTo>
                    <a:pt x="167184" y="14039"/>
                    <a:pt x="170322" y="10896"/>
                    <a:pt x="170322" y="7019"/>
                  </a:cubicBezTo>
                  <a:cubicBezTo>
                    <a:pt x="170322" y="3142"/>
                    <a:pt x="167184" y="0"/>
                    <a:pt x="1633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4" name="Google Shape;244;p19"/>
            <p:cNvSpPr/>
            <p:nvPr/>
          </p:nvSpPr>
          <p:spPr>
            <a:xfrm>
              <a:off x="6539589" y="1948260"/>
              <a:ext cx="367792" cy="437167"/>
            </a:xfrm>
            <a:custGeom>
              <a:rect b="b" l="l" r="r" t="t"/>
              <a:pathLst>
                <a:path extrusionOk="0" h="437167" w="367792">
                  <a:moveTo>
                    <a:pt x="360777" y="160976"/>
                  </a:moveTo>
                  <a:cubicBezTo>
                    <a:pt x="356900" y="160976"/>
                    <a:pt x="353752" y="164119"/>
                    <a:pt x="353752" y="167995"/>
                  </a:cubicBezTo>
                  <a:lnTo>
                    <a:pt x="353752" y="399236"/>
                  </a:lnTo>
                  <a:cubicBezTo>
                    <a:pt x="353752" y="412409"/>
                    <a:pt x="343044" y="423126"/>
                    <a:pt x="329872" y="423126"/>
                  </a:cubicBezTo>
                  <a:lnTo>
                    <a:pt x="37930" y="423126"/>
                  </a:lnTo>
                  <a:cubicBezTo>
                    <a:pt x="24758" y="423126"/>
                    <a:pt x="14040" y="412409"/>
                    <a:pt x="14040" y="399236"/>
                  </a:cubicBezTo>
                  <a:lnTo>
                    <a:pt x="14040" y="37924"/>
                  </a:lnTo>
                  <a:cubicBezTo>
                    <a:pt x="14040" y="24754"/>
                    <a:pt x="24758" y="14039"/>
                    <a:pt x="37930" y="14039"/>
                  </a:cubicBezTo>
                  <a:lnTo>
                    <a:pt x="61304" y="14039"/>
                  </a:lnTo>
                  <a:cubicBezTo>
                    <a:pt x="65180" y="14039"/>
                    <a:pt x="68328" y="10896"/>
                    <a:pt x="68328" y="7019"/>
                  </a:cubicBezTo>
                  <a:cubicBezTo>
                    <a:pt x="68328" y="3143"/>
                    <a:pt x="65180" y="0"/>
                    <a:pt x="61304" y="0"/>
                  </a:cubicBezTo>
                  <a:lnTo>
                    <a:pt x="37930" y="0"/>
                  </a:lnTo>
                  <a:cubicBezTo>
                    <a:pt x="17013" y="0"/>
                    <a:pt x="0" y="17012"/>
                    <a:pt x="0" y="37924"/>
                  </a:cubicBezTo>
                  <a:lnTo>
                    <a:pt x="0" y="399236"/>
                  </a:lnTo>
                  <a:cubicBezTo>
                    <a:pt x="0" y="420154"/>
                    <a:pt x="17013" y="437167"/>
                    <a:pt x="37930" y="437167"/>
                  </a:cubicBezTo>
                  <a:lnTo>
                    <a:pt x="329872" y="437167"/>
                  </a:lnTo>
                  <a:cubicBezTo>
                    <a:pt x="350780" y="437167"/>
                    <a:pt x="367793" y="420154"/>
                    <a:pt x="367793" y="399236"/>
                  </a:cubicBezTo>
                  <a:lnTo>
                    <a:pt x="367793" y="167995"/>
                  </a:lnTo>
                  <a:cubicBezTo>
                    <a:pt x="367793" y="164119"/>
                    <a:pt x="364654" y="160976"/>
                    <a:pt x="360777" y="1609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5" name="Google Shape;245;p19"/>
            <p:cNvSpPr/>
            <p:nvPr/>
          </p:nvSpPr>
          <p:spPr>
            <a:xfrm>
              <a:off x="6839072" y="1948261"/>
              <a:ext cx="68309" cy="151614"/>
            </a:xfrm>
            <a:custGeom>
              <a:rect b="b" l="l" r="r" t="t"/>
              <a:pathLst>
                <a:path extrusionOk="0" h="151614" w="68309">
                  <a:moveTo>
                    <a:pt x="30389" y="0"/>
                  </a:moveTo>
                  <a:lnTo>
                    <a:pt x="7015" y="0"/>
                  </a:lnTo>
                  <a:cubicBezTo>
                    <a:pt x="3138" y="0"/>
                    <a:pt x="0" y="3143"/>
                    <a:pt x="0" y="7019"/>
                  </a:cubicBezTo>
                  <a:cubicBezTo>
                    <a:pt x="0" y="10896"/>
                    <a:pt x="3138" y="14039"/>
                    <a:pt x="7015" y="14039"/>
                  </a:cubicBezTo>
                  <a:lnTo>
                    <a:pt x="30389" y="14039"/>
                  </a:lnTo>
                  <a:cubicBezTo>
                    <a:pt x="43561" y="14039"/>
                    <a:pt x="54278" y="24754"/>
                    <a:pt x="54278" y="37924"/>
                  </a:cubicBezTo>
                  <a:lnTo>
                    <a:pt x="54278" y="144595"/>
                  </a:lnTo>
                  <a:cubicBezTo>
                    <a:pt x="54278" y="148471"/>
                    <a:pt x="57417" y="151614"/>
                    <a:pt x="61294" y="151614"/>
                  </a:cubicBezTo>
                  <a:cubicBezTo>
                    <a:pt x="65171" y="151614"/>
                    <a:pt x="68310" y="148471"/>
                    <a:pt x="68310" y="144595"/>
                  </a:cubicBezTo>
                  <a:lnTo>
                    <a:pt x="68310" y="37923"/>
                  </a:lnTo>
                  <a:cubicBezTo>
                    <a:pt x="68310" y="17012"/>
                    <a:pt x="51297" y="0"/>
                    <a:pt x="3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6" name="Google Shape;246;p19"/>
            <p:cNvSpPr/>
            <p:nvPr/>
          </p:nvSpPr>
          <p:spPr>
            <a:xfrm>
              <a:off x="6616095" y="1912780"/>
              <a:ext cx="214778" cy="115467"/>
            </a:xfrm>
            <a:custGeom>
              <a:rect b="b" l="l" r="r" t="t"/>
              <a:pathLst>
                <a:path extrusionOk="0" h="115467" w="214778">
                  <a:moveTo>
                    <a:pt x="183209" y="0"/>
                  </a:moveTo>
                  <a:lnTo>
                    <a:pt x="31579" y="0"/>
                  </a:lnTo>
                  <a:cubicBezTo>
                    <a:pt x="14170" y="0"/>
                    <a:pt x="0" y="14164"/>
                    <a:pt x="0" y="31572"/>
                  </a:cubicBezTo>
                  <a:lnTo>
                    <a:pt x="0" y="83894"/>
                  </a:lnTo>
                  <a:cubicBezTo>
                    <a:pt x="0" y="101304"/>
                    <a:pt x="14170" y="115467"/>
                    <a:pt x="31579" y="115467"/>
                  </a:cubicBezTo>
                  <a:lnTo>
                    <a:pt x="183209" y="115467"/>
                  </a:lnTo>
                  <a:cubicBezTo>
                    <a:pt x="200619" y="115467"/>
                    <a:pt x="214779" y="101304"/>
                    <a:pt x="214779" y="83895"/>
                  </a:cubicBezTo>
                  <a:lnTo>
                    <a:pt x="214779" y="31572"/>
                  </a:lnTo>
                  <a:cubicBezTo>
                    <a:pt x="214788" y="14164"/>
                    <a:pt x="200619" y="0"/>
                    <a:pt x="183209" y="0"/>
                  </a:cubicBezTo>
                  <a:close/>
                  <a:moveTo>
                    <a:pt x="200748" y="83894"/>
                  </a:moveTo>
                  <a:cubicBezTo>
                    <a:pt x="200748" y="93562"/>
                    <a:pt x="192883" y="101427"/>
                    <a:pt x="183209" y="101427"/>
                  </a:cubicBezTo>
                  <a:lnTo>
                    <a:pt x="31579" y="101427"/>
                  </a:lnTo>
                  <a:cubicBezTo>
                    <a:pt x="21905" y="101427"/>
                    <a:pt x="14040" y="93561"/>
                    <a:pt x="14040" y="83894"/>
                  </a:cubicBezTo>
                  <a:lnTo>
                    <a:pt x="14040" y="31572"/>
                  </a:lnTo>
                  <a:cubicBezTo>
                    <a:pt x="14040" y="21904"/>
                    <a:pt x="21905" y="14039"/>
                    <a:pt x="31570" y="14039"/>
                  </a:cubicBezTo>
                  <a:lnTo>
                    <a:pt x="183209" y="14039"/>
                  </a:lnTo>
                  <a:cubicBezTo>
                    <a:pt x="192883" y="14039"/>
                    <a:pt x="200748" y="21905"/>
                    <a:pt x="200748" y="31572"/>
                  </a:cubicBezTo>
                  <a:lnTo>
                    <a:pt x="200748" y="83894"/>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7" name="Google Shape;247;p19"/>
            <p:cNvSpPr/>
            <p:nvPr/>
          </p:nvSpPr>
          <p:spPr>
            <a:xfrm>
              <a:off x="6578903" y="1983358"/>
              <a:ext cx="29013" cy="253150"/>
            </a:xfrm>
            <a:custGeom>
              <a:rect b="b" l="l" r="r" t="t"/>
              <a:pathLst>
                <a:path extrusionOk="0" h="253150" w="29013">
                  <a:moveTo>
                    <a:pt x="21989" y="0"/>
                  </a:moveTo>
                  <a:lnTo>
                    <a:pt x="7016" y="0"/>
                  </a:lnTo>
                  <a:cubicBezTo>
                    <a:pt x="3138" y="0"/>
                    <a:pt x="0" y="3143"/>
                    <a:pt x="0" y="7019"/>
                  </a:cubicBezTo>
                  <a:lnTo>
                    <a:pt x="0" y="246134"/>
                  </a:lnTo>
                  <a:cubicBezTo>
                    <a:pt x="0" y="250012"/>
                    <a:pt x="3138" y="253150"/>
                    <a:pt x="7016" y="253150"/>
                  </a:cubicBezTo>
                  <a:cubicBezTo>
                    <a:pt x="10893" y="253150"/>
                    <a:pt x="14031" y="250012"/>
                    <a:pt x="14031" y="246134"/>
                  </a:cubicBezTo>
                  <a:lnTo>
                    <a:pt x="14031" y="14039"/>
                  </a:lnTo>
                  <a:lnTo>
                    <a:pt x="21989" y="14039"/>
                  </a:lnTo>
                  <a:cubicBezTo>
                    <a:pt x="25865" y="14039"/>
                    <a:pt x="29013" y="10896"/>
                    <a:pt x="29013" y="7019"/>
                  </a:cubicBezTo>
                  <a:cubicBezTo>
                    <a:pt x="29013" y="3143"/>
                    <a:pt x="25865" y="0"/>
                    <a:pt x="219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8" name="Google Shape;248;p19"/>
            <p:cNvSpPr/>
            <p:nvPr/>
          </p:nvSpPr>
          <p:spPr>
            <a:xfrm>
              <a:off x="6578903" y="1983358"/>
              <a:ext cx="289172" cy="331302"/>
            </a:xfrm>
            <a:custGeom>
              <a:rect b="b" l="l" r="r" t="t"/>
              <a:pathLst>
                <a:path extrusionOk="0" h="331302" w="289172">
                  <a:moveTo>
                    <a:pt x="282156" y="0"/>
                  </a:moveTo>
                  <a:lnTo>
                    <a:pt x="267184" y="0"/>
                  </a:lnTo>
                  <a:cubicBezTo>
                    <a:pt x="263307" y="0"/>
                    <a:pt x="260168" y="3143"/>
                    <a:pt x="260168" y="7019"/>
                  </a:cubicBezTo>
                  <a:cubicBezTo>
                    <a:pt x="260168" y="10896"/>
                    <a:pt x="263307" y="14039"/>
                    <a:pt x="267184" y="14039"/>
                  </a:cubicBezTo>
                  <a:lnTo>
                    <a:pt x="275132" y="14039"/>
                  </a:lnTo>
                  <a:lnTo>
                    <a:pt x="275132" y="317262"/>
                  </a:lnTo>
                  <a:lnTo>
                    <a:pt x="14031" y="317262"/>
                  </a:lnTo>
                  <a:lnTo>
                    <a:pt x="14031" y="269536"/>
                  </a:lnTo>
                  <a:cubicBezTo>
                    <a:pt x="14031" y="265659"/>
                    <a:pt x="10893" y="262511"/>
                    <a:pt x="7016" y="262511"/>
                  </a:cubicBezTo>
                  <a:cubicBezTo>
                    <a:pt x="3138" y="262511"/>
                    <a:pt x="0" y="265659"/>
                    <a:pt x="0" y="269536"/>
                  </a:cubicBezTo>
                  <a:lnTo>
                    <a:pt x="0" y="324278"/>
                  </a:lnTo>
                  <a:cubicBezTo>
                    <a:pt x="0" y="328155"/>
                    <a:pt x="3138" y="331303"/>
                    <a:pt x="7016" y="331303"/>
                  </a:cubicBezTo>
                  <a:lnTo>
                    <a:pt x="282156" y="331303"/>
                  </a:lnTo>
                  <a:cubicBezTo>
                    <a:pt x="286034" y="331303"/>
                    <a:pt x="289172" y="328155"/>
                    <a:pt x="289172" y="324278"/>
                  </a:cubicBezTo>
                  <a:lnTo>
                    <a:pt x="289172" y="7019"/>
                  </a:lnTo>
                  <a:cubicBezTo>
                    <a:pt x="289172" y="3143"/>
                    <a:pt x="286034" y="0"/>
                    <a:pt x="28215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9" name="Google Shape;249;p19"/>
            <p:cNvSpPr/>
            <p:nvPr/>
          </p:nvSpPr>
          <p:spPr>
            <a:xfrm>
              <a:off x="6638333" y="1983358"/>
              <a:ext cx="170322" cy="14038"/>
            </a:xfrm>
            <a:custGeom>
              <a:rect b="b" l="l" r="r" t="t"/>
              <a:pathLst>
                <a:path extrusionOk="0" h="14038" w="170322">
                  <a:moveTo>
                    <a:pt x="163307" y="0"/>
                  </a:moveTo>
                  <a:lnTo>
                    <a:pt x="7016" y="0"/>
                  </a:lnTo>
                  <a:cubicBezTo>
                    <a:pt x="3139" y="0"/>
                    <a:pt x="0" y="3143"/>
                    <a:pt x="0" y="7019"/>
                  </a:cubicBezTo>
                  <a:cubicBezTo>
                    <a:pt x="0" y="10896"/>
                    <a:pt x="3139" y="14039"/>
                    <a:pt x="7016" y="14039"/>
                  </a:cubicBezTo>
                  <a:lnTo>
                    <a:pt x="163307" y="14039"/>
                  </a:lnTo>
                  <a:cubicBezTo>
                    <a:pt x="167184" y="14039"/>
                    <a:pt x="170322" y="10896"/>
                    <a:pt x="170322" y="7019"/>
                  </a:cubicBezTo>
                  <a:cubicBezTo>
                    <a:pt x="170322" y="3143"/>
                    <a:pt x="167184" y="0"/>
                    <a:pt x="1633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0" name="Google Shape;250;p19"/>
            <p:cNvSpPr/>
            <p:nvPr/>
          </p:nvSpPr>
          <p:spPr>
            <a:xfrm>
              <a:off x="6648155" y="2057760"/>
              <a:ext cx="184122" cy="14038"/>
            </a:xfrm>
            <a:custGeom>
              <a:rect b="b" l="l" r="r" t="t"/>
              <a:pathLst>
                <a:path extrusionOk="0" h="14038" w="184122">
                  <a:moveTo>
                    <a:pt x="177107" y="0"/>
                  </a:moveTo>
                  <a:lnTo>
                    <a:pt x="7016" y="0"/>
                  </a:lnTo>
                  <a:cubicBezTo>
                    <a:pt x="3138" y="0"/>
                    <a:pt x="0" y="3143"/>
                    <a:pt x="0" y="7019"/>
                  </a:cubicBezTo>
                  <a:cubicBezTo>
                    <a:pt x="0" y="10896"/>
                    <a:pt x="3138" y="14039"/>
                    <a:pt x="7016" y="14039"/>
                  </a:cubicBezTo>
                  <a:lnTo>
                    <a:pt x="177107" y="14039"/>
                  </a:lnTo>
                  <a:cubicBezTo>
                    <a:pt x="180984" y="14039"/>
                    <a:pt x="184123" y="10896"/>
                    <a:pt x="184123" y="7019"/>
                  </a:cubicBezTo>
                  <a:cubicBezTo>
                    <a:pt x="184123" y="3142"/>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1" name="Google Shape;251;p19"/>
            <p:cNvSpPr/>
            <p:nvPr/>
          </p:nvSpPr>
          <p:spPr>
            <a:xfrm>
              <a:off x="6614692" y="2057760"/>
              <a:ext cx="24102" cy="14038"/>
            </a:xfrm>
            <a:custGeom>
              <a:rect b="b" l="l" r="r" t="t"/>
              <a:pathLst>
                <a:path extrusionOk="0" h="14038" w="24102">
                  <a:moveTo>
                    <a:pt x="17077" y="0"/>
                  </a:moveTo>
                  <a:lnTo>
                    <a:pt x="7025" y="0"/>
                  </a:lnTo>
                  <a:cubicBezTo>
                    <a:pt x="3148" y="0"/>
                    <a:pt x="0" y="3143"/>
                    <a:pt x="0" y="7019"/>
                  </a:cubicBezTo>
                  <a:cubicBezTo>
                    <a:pt x="0" y="10896"/>
                    <a:pt x="3148" y="14039"/>
                    <a:pt x="7025" y="14039"/>
                  </a:cubicBezTo>
                  <a:lnTo>
                    <a:pt x="17077" y="14039"/>
                  </a:lnTo>
                  <a:cubicBezTo>
                    <a:pt x="20955" y="14039"/>
                    <a:pt x="24102" y="10896"/>
                    <a:pt x="24102" y="7019"/>
                  </a:cubicBezTo>
                  <a:cubicBezTo>
                    <a:pt x="24102" y="3142"/>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2" name="Google Shape;252;p19"/>
            <p:cNvSpPr/>
            <p:nvPr/>
          </p:nvSpPr>
          <p:spPr>
            <a:xfrm>
              <a:off x="6648155" y="2106192"/>
              <a:ext cx="184122" cy="14038"/>
            </a:xfrm>
            <a:custGeom>
              <a:rect b="b" l="l" r="r" t="t"/>
              <a:pathLst>
                <a:path extrusionOk="0" h="14038" w="184122">
                  <a:moveTo>
                    <a:pt x="177107" y="0"/>
                  </a:moveTo>
                  <a:lnTo>
                    <a:pt x="7016" y="0"/>
                  </a:lnTo>
                  <a:cubicBezTo>
                    <a:pt x="3138" y="0"/>
                    <a:pt x="0" y="3143"/>
                    <a:pt x="0" y="7019"/>
                  </a:cubicBezTo>
                  <a:cubicBezTo>
                    <a:pt x="0" y="10896"/>
                    <a:pt x="3138" y="14039"/>
                    <a:pt x="7016" y="14039"/>
                  </a:cubicBezTo>
                  <a:lnTo>
                    <a:pt x="177107" y="14039"/>
                  </a:lnTo>
                  <a:cubicBezTo>
                    <a:pt x="180984" y="14039"/>
                    <a:pt x="184123" y="10896"/>
                    <a:pt x="184123" y="7019"/>
                  </a:cubicBezTo>
                  <a:cubicBezTo>
                    <a:pt x="184123" y="3143"/>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3" name="Google Shape;253;p19"/>
            <p:cNvSpPr/>
            <p:nvPr/>
          </p:nvSpPr>
          <p:spPr>
            <a:xfrm>
              <a:off x="6614692" y="2106192"/>
              <a:ext cx="24102" cy="14038"/>
            </a:xfrm>
            <a:custGeom>
              <a:rect b="b" l="l" r="r" t="t"/>
              <a:pathLst>
                <a:path extrusionOk="0" h="14038" w="24102">
                  <a:moveTo>
                    <a:pt x="17077" y="0"/>
                  </a:moveTo>
                  <a:lnTo>
                    <a:pt x="7025" y="0"/>
                  </a:lnTo>
                  <a:cubicBezTo>
                    <a:pt x="3148" y="0"/>
                    <a:pt x="0" y="3143"/>
                    <a:pt x="0" y="7019"/>
                  </a:cubicBezTo>
                  <a:cubicBezTo>
                    <a:pt x="0" y="10896"/>
                    <a:pt x="3148" y="14039"/>
                    <a:pt x="7025" y="14039"/>
                  </a:cubicBezTo>
                  <a:lnTo>
                    <a:pt x="17077" y="14039"/>
                  </a:lnTo>
                  <a:cubicBezTo>
                    <a:pt x="20955" y="14039"/>
                    <a:pt x="24102" y="10896"/>
                    <a:pt x="24102" y="7019"/>
                  </a:cubicBezTo>
                  <a:cubicBezTo>
                    <a:pt x="24102" y="3143"/>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19"/>
            <p:cNvSpPr/>
            <p:nvPr/>
          </p:nvSpPr>
          <p:spPr>
            <a:xfrm>
              <a:off x="6648155" y="2154624"/>
              <a:ext cx="184122" cy="14038"/>
            </a:xfrm>
            <a:custGeom>
              <a:rect b="b" l="l" r="r" t="t"/>
              <a:pathLst>
                <a:path extrusionOk="0" h="14038" w="184122">
                  <a:moveTo>
                    <a:pt x="177107" y="0"/>
                  </a:moveTo>
                  <a:lnTo>
                    <a:pt x="7016" y="0"/>
                  </a:lnTo>
                  <a:cubicBezTo>
                    <a:pt x="3138" y="0"/>
                    <a:pt x="0" y="3143"/>
                    <a:pt x="0" y="7019"/>
                  </a:cubicBezTo>
                  <a:cubicBezTo>
                    <a:pt x="0" y="10896"/>
                    <a:pt x="3138" y="14039"/>
                    <a:pt x="7016" y="14039"/>
                  </a:cubicBezTo>
                  <a:lnTo>
                    <a:pt x="177107" y="14039"/>
                  </a:lnTo>
                  <a:cubicBezTo>
                    <a:pt x="180984" y="14039"/>
                    <a:pt x="184123" y="10896"/>
                    <a:pt x="184123" y="7019"/>
                  </a:cubicBezTo>
                  <a:cubicBezTo>
                    <a:pt x="184123" y="3143"/>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19"/>
            <p:cNvSpPr/>
            <p:nvPr/>
          </p:nvSpPr>
          <p:spPr>
            <a:xfrm>
              <a:off x="6614692" y="2154624"/>
              <a:ext cx="24102" cy="14038"/>
            </a:xfrm>
            <a:custGeom>
              <a:rect b="b" l="l" r="r" t="t"/>
              <a:pathLst>
                <a:path extrusionOk="0" h="14038" w="24102">
                  <a:moveTo>
                    <a:pt x="17077" y="0"/>
                  </a:moveTo>
                  <a:lnTo>
                    <a:pt x="7025" y="0"/>
                  </a:lnTo>
                  <a:cubicBezTo>
                    <a:pt x="3148" y="0"/>
                    <a:pt x="0" y="3143"/>
                    <a:pt x="0" y="7019"/>
                  </a:cubicBezTo>
                  <a:cubicBezTo>
                    <a:pt x="0" y="10896"/>
                    <a:pt x="3148" y="14039"/>
                    <a:pt x="7025" y="14039"/>
                  </a:cubicBezTo>
                  <a:lnTo>
                    <a:pt x="17077" y="14039"/>
                  </a:lnTo>
                  <a:cubicBezTo>
                    <a:pt x="20955" y="14039"/>
                    <a:pt x="24102" y="10896"/>
                    <a:pt x="24102" y="7019"/>
                  </a:cubicBezTo>
                  <a:cubicBezTo>
                    <a:pt x="24102" y="3143"/>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6" name="Google Shape;256;p19"/>
            <p:cNvSpPr/>
            <p:nvPr/>
          </p:nvSpPr>
          <p:spPr>
            <a:xfrm>
              <a:off x="6648155" y="2203053"/>
              <a:ext cx="184122" cy="14040"/>
            </a:xfrm>
            <a:custGeom>
              <a:rect b="b" l="l" r="r" t="t"/>
              <a:pathLst>
                <a:path extrusionOk="0" h="14040" w="184122">
                  <a:moveTo>
                    <a:pt x="177107" y="0"/>
                  </a:moveTo>
                  <a:lnTo>
                    <a:pt x="7016" y="0"/>
                  </a:lnTo>
                  <a:cubicBezTo>
                    <a:pt x="3138" y="0"/>
                    <a:pt x="0" y="3148"/>
                    <a:pt x="0" y="7025"/>
                  </a:cubicBezTo>
                  <a:cubicBezTo>
                    <a:pt x="0" y="10902"/>
                    <a:pt x="3138" y="14041"/>
                    <a:pt x="7016" y="14041"/>
                  </a:cubicBezTo>
                  <a:lnTo>
                    <a:pt x="177107" y="14041"/>
                  </a:lnTo>
                  <a:cubicBezTo>
                    <a:pt x="180984" y="14041"/>
                    <a:pt x="184123" y="10902"/>
                    <a:pt x="184123" y="7025"/>
                  </a:cubicBezTo>
                  <a:cubicBezTo>
                    <a:pt x="184123" y="3148"/>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19"/>
            <p:cNvSpPr/>
            <p:nvPr/>
          </p:nvSpPr>
          <p:spPr>
            <a:xfrm>
              <a:off x="6614692" y="2203053"/>
              <a:ext cx="24102" cy="14040"/>
            </a:xfrm>
            <a:custGeom>
              <a:rect b="b" l="l" r="r" t="t"/>
              <a:pathLst>
                <a:path extrusionOk="0" h="14040" w="24102">
                  <a:moveTo>
                    <a:pt x="17077" y="0"/>
                  </a:moveTo>
                  <a:lnTo>
                    <a:pt x="7025" y="0"/>
                  </a:lnTo>
                  <a:cubicBezTo>
                    <a:pt x="3148" y="0"/>
                    <a:pt x="0" y="3148"/>
                    <a:pt x="0" y="7025"/>
                  </a:cubicBezTo>
                  <a:cubicBezTo>
                    <a:pt x="0" y="10902"/>
                    <a:pt x="3148" y="14041"/>
                    <a:pt x="7025" y="14041"/>
                  </a:cubicBezTo>
                  <a:lnTo>
                    <a:pt x="17077" y="14041"/>
                  </a:lnTo>
                  <a:cubicBezTo>
                    <a:pt x="20955" y="14041"/>
                    <a:pt x="24102" y="10902"/>
                    <a:pt x="24102" y="7025"/>
                  </a:cubicBezTo>
                  <a:cubicBezTo>
                    <a:pt x="24102" y="3148"/>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19"/>
            <p:cNvSpPr/>
            <p:nvPr/>
          </p:nvSpPr>
          <p:spPr>
            <a:xfrm>
              <a:off x="6648155" y="2251490"/>
              <a:ext cx="184122" cy="14040"/>
            </a:xfrm>
            <a:custGeom>
              <a:rect b="b" l="l" r="r" t="t"/>
              <a:pathLst>
                <a:path extrusionOk="0" h="14040" w="184122">
                  <a:moveTo>
                    <a:pt x="177107" y="0"/>
                  </a:moveTo>
                  <a:lnTo>
                    <a:pt x="7016" y="0"/>
                  </a:lnTo>
                  <a:cubicBezTo>
                    <a:pt x="3138" y="0"/>
                    <a:pt x="0" y="3139"/>
                    <a:pt x="0" y="7016"/>
                  </a:cubicBezTo>
                  <a:cubicBezTo>
                    <a:pt x="0" y="10893"/>
                    <a:pt x="3138" y="14041"/>
                    <a:pt x="7016" y="14041"/>
                  </a:cubicBezTo>
                  <a:lnTo>
                    <a:pt x="177107" y="14041"/>
                  </a:lnTo>
                  <a:cubicBezTo>
                    <a:pt x="180984" y="14041"/>
                    <a:pt x="184123" y="10893"/>
                    <a:pt x="184123" y="7016"/>
                  </a:cubicBezTo>
                  <a:cubicBezTo>
                    <a:pt x="184123" y="3139"/>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19"/>
            <p:cNvSpPr/>
            <p:nvPr/>
          </p:nvSpPr>
          <p:spPr>
            <a:xfrm>
              <a:off x="6614692" y="2251490"/>
              <a:ext cx="24102" cy="14040"/>
            </a:xfrm>
            <a:custGeom>
              <a:rect b="b" l="l" r="r" t="t"/>
              <a:pathLst>
                <a:path extrusionOk="0" h="14040" w="24102">
                  <a:moveTo>
                    <a:pt x="17077" y="0"/>
                  </a:moveTo>
                  <a:lnTo>
                    <a:pt x="7025" y="0"/>
                  </a:lnTo>
                  <a:cubicBezTo>
                    <a:pt x="3148" y="0"/>
                    <a:pt x="0" y="3139"/>
                    <a:pt x="0" y="7016"/>
                  </a:cubicBezTo>
                  <a:cubicBezTo>
                    <a:pt x="0" y="10893"/>
                    <a:pt x="3148" y="14041"/>
                    <a:pt x="7025" y="14041"/>
                  </a:cubicBezTo>
                  <a:lnTo>
                    <a:pt x="17077" y="14041"/>
                  </a:lnTo>
                  <a:cubicBezTo>
                    <a:pt x="20955" y="14041"/>
                    <a:pt x="24102" y="10893"/>
                    <a:pt x="24102" y="7016"/>
                  </a:cubicBezTo>
                  <a:cubicBezTo>
                    <a:pt x="24102" y="3139"/>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60" name="Google Shape;260;p19"/>
          <p:cNvGrpSpPr/>
          <p:nvPr/>
        </p:nvGrpSpPr>
        <p:grpSpPr>
          <a:xfrm>
            <a:off x="4402980" y="2356897"/>
            <a:ext cx="338046" cy="335961"/>
            <a:chOff x="10251764" y="2554019"/>
            <a:chExt cx="472593" cy="469679"/>
          </a:xfrm>
        </p:grpSpPr>
        <p:sp>
          <p:nvSpPr>
            <p:cNvPr id="261" name="Google Shape;261;p19"/>
            <p:cNvSpPr/>
            <p:nvPr/>
          </p:nvSpPr>
          <p:spPr>
            <a:xfrm>
              <a:off x="10473668" y="2648197"/>
              <a:ext cx="54918" cy="17437"/>
            </a:xfrm>
            <a:custGeom>
              <a:rect b="b" l="l" r="r" t="t"/>
              <a:pathLst>
                <a:path extrusionOk="0" h="17437" w="54918">
                  <a:moveTo>
                    <a:pt x="50163" y="3766"/>
                  </a:moveTo>
                  <a:cubicBezTo>
                    <a:pt x="35522" y="-1255"/>
                    <a:pt x="19396" y="-1255"/>
                    <a:pt x="4756" y="3766"/>
                  </a:cubicBezTo>
                  <a:cubicBezTo>
                    <a:pt x="1081" y="5022"/>
                    <a:pt x="-876" y="9010"/>
                    <a:pt x="380" y="12684"/>
                  </a:cubicBezTo>
                  <a:cubicBezTo>
                    <a:pt x="1377" y="15601"/>
                    <a:pt x="4109" y="17438"/>
                    <a:pt x="7027" y="17438"/>
                  </a:cubicBezTo>
                  <a:cubicBezTo>
                    <a:pt x="7783" y="17438"/>
                    <a:pt x="8549" y="17309"/>
                    <a:pt x="9306" y="17050"/>
                  </a:cubicBezTo>
                  <a:cubicBezTo>
                    <a:pt x="21011" y="13044"/>
                    <a:pt x="33907" y="13044"/>
                    <a:pt x="45612" y="17050"/>
                  </a:cubicBezTo>
                  <a:cubicBezTo>
                    <a:pt x="49296" y="18315"/>
                    <a:pt x="53283" y="16358"/>
                    <a:pt x="54539" y="12684"/>
                  </a:cubicBezTo>
                  <a:cubicBezTo>
                    <a:pt x="55793" y="9010"/>
                    <a:pt x="53837" y="5022"/>
                    <a:pt x="50163" y="376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19"/>
            <p:cNvSpPr/>
            <p:nvPr/>
          </p:nvSpPr>
          <p:spPr>
            <a:xfrm>
              <a:off x="10413010" y="2648360"/>
              <a:ext cx="63806" cy="58648"/>
            </a:xfrm>
            <a:custGeom>
              <a:rect b="b" l="l" r="r" t="t"/>
              <a:pathLst>
                <a:path extrusionOk="0" h="58648" w="63806">
                  <a:moveTo>
                    <a:pt x="56781" y="44599"/>
                  </a:moveTo>
                  <a:lnTo>
                    <a:pt x="52914" y="44599"/>
                  </a:lnTo>
                  <a:lnTo>
                    <a:pt x="52914" y="10240"/>
                  </a:lnTo>
                  <a:cubicBezTo>
                    <a:pt x="52914" y="7101"/>
                    <a:pt x="50846" y="4433"/>
                    <a:pt x="48003" y="3538"/>
                  </a:cubicBezTo>
                  <a:cubicBezTo>
                    <a:pt x="34046" y="-1198"/>
                    <a:pt x="18694" y="-1179"/>
                    <a:pt x="4755" y="3593"/>
                  </a:cubicBezTo>
                  <a:cubicBezTo>
                    <a:pt x="1081" y="4858"/>
                    <a:pt x="-876" y="8846"/>
                    <a:pt x="380" y="12520"/>
                  </a:cubicBezTo>
                  <a:cubicBezTo>
                    <a:pt x="1635" y="16185"/>
                    <a:pt x="5632" y="18142"/>
                    <a:pt x="9306" y="16886"/>
                  </a:cubicBezTo>
                  <a:cubicBezTo>
                    <a:pt x="18805" y="13637"/>
                    <a:pt x="29134" y="13175"/>
                    <a:pt x="38864" y="15511"/>
                  </a:cubicBezTo>
                  <a:lnTo>
                    <a:pt x="38864" y="51624"/>
                  </a:lnTo>
                  <a:cubicBezTo>
                    <a:pt x="38864" y="55501"/>
                    <a:pt x="42012" y="58649"/>
                    <a:pt x="45889" y="58649"/>
                  </a:cubicBezTo>
                  <a:lnTo>
                    <a:pt x="56781" y="58649"/>
                  </a:lnTo>
                  <a:cubicBezTo>
                    <a:pt x="60668" y="58649"/>
                    <a:pt x="63807" y="55501"/>
                    <a:pt x="63807" y="51624"/>
                  </a:cubicBezTo>
                  <a:cubicBezTo>
                    <a:pt x="63807" y="47747"/>
                    <a:pt x="60668" y="44599"/>
                    <a:pt x="56781" y="445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19"/>
            <p:cNvSpPr/>
            <p:nvPr/>
          </p:nvSpPr>
          <p:spPr>
            <a:xfrm>
              <a:off x="10495168" y="2668801"/>
              <a:ext cx="14049" cy="16911"/>
            </a:xfrm>
            <a:custGeom>
              <a:rect b="b" l="l" r="r" t="t"/>
              <a:pathLst>
                <a:path extrusionOk="0" h="16911" w="14049">
                  <a:moveTo>
                    <a:pt x="7025" y="0"/>
                  </a:moveTo>
                  <a:cubicBezTo>
                    <a:pt x="3148" y="0"/>
                    <a:pt x="0" y="3148"/>
                    <a:pt x="0" y="7025"/>
                  </a:cubicBezTo>
                  <a:lnTo>
                    <a:pt x="0" y="9887"/>
                  </a:lnTo>
                  <a:cubicBezTo>
                    <a:pt x="0" y="13764"/>
                    <a:pt x="3148" y="16912"/>
                    <a:pt x="7025" y="16912"/>
                  </a:cubicBezTo>
                  <a:cubicBezTo>
                    <a:pt x="10901" y="16912"/>
                    <a:pt x="14049" y="13764"/>
                    <a:pt x="14049" y="9887"/>
                  </a:cubicBezTo>
                  <a:lnTo>
                    <a:pt x="14049" y="7025"/>
                  </a:lnTo>
                  <a:cubicBezTo>
                    <a:pt x="14049" y="3148"/>
                    <a:pt x="10901"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19"/>
            <p:cNvSpPr/>
            <p:nvPr/>
          </p:nvSpPr>
          <p:spPr>
            <a:xfrm>
              <a:off x="10432378" y="2668801"/>
              <a:ext cx="14050" cy="16911"/>
            </a:xfrm>
            <a:custGeom>
              <a:rect b="b" l="l" r="r" t="t"/>
              <a:pathLst>
                <a:path extrusionOk="0" h="16911" w="14050">
                  <a:moveTo>
                    <a:pt x="7025" y="0"/>
                  </a:moveTo>
                  <a:cubicBezTo>
                    <a:pt x="3148" y="0"/>
                    <a:pt x="0" y="3148"/>
                    <a:pt x="0" y="7025"/>
                  </a:cubicBezTo>
                  <a:lnTo>
                    <a:pt x="0" y="9887"/>
                  </a:lnTo>
                  <a:cubicBezTo>
                    <a:pt x="0" y="13764"/>
                    <a:pt x="3148" y="16912"/>
                    <a:pt x="7025" y="16912"/>
                  </a:cubicBezTo>
                  <a:cubicBezTo>
                    <a:pt x="10911" y="16912"/>
                    <a:pt x="14050" y="13764"/>
                    <a:pt x="14050" y="9887"/>
                  </a:cubicBezTo>
                  <a:lnTo>
                    <a:pt x="14050" y="7025"/>
                  </a:lnTo>
                  <a:cubicBezTo>
                    <a:pt x="14050" y="3148"/>
                    <a:pt x="10911"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19"/>
            <p:cNvSpPr/>
            <p:nvPr/>
          </p:nvSpPr>
          <p:spPr>
            <a:xfrm>
              <a:off x="10444612" y="2715770"/>
              <a:ext cx="52372" cy="19089"/>
            </a:xfrm>
            <a:custGeom>
              <a:rect b="b" l="l" r="r" t="t"/>
              <a:pathLst>
                <a:path extrusionOk="0" h="19089" w="52372">
                  <a:moveTo>
                    <a:pt x="51526" y="3683"/>
                  </a:moveTo>
                  <a:cubicBezTo>
                    <a:pt x="49679" y="267"/>
                    <a:pt x="45424" y="-997"/>
                    <a:pt x="42009" y="849"/>
                  </a:cubicBezTo>
                  <a:cubicBezTo>
                    <a:pt x="31661" y="6443"/>
                    <a:pt x="20712" y="6443"/>
                    <a:pt x="10364" y="849"/>
                  </a:cubicBezTo>
                  <a:cubicBezTo>
                    <a:pt x="6949" y="-997"/>
                    <a:pt x="2693" y="267"/>
                    <a:pt x="847" y="3683"/>
                  </a:cubicBezTo>
                  <a:cubicBezTo>
                    <a:pt x="-999" y="7098"/>
                    <a:pt x="275" y="11363"/>
                    <a:pt x="3681" y="13200"/>
                  </a:cubicBezTo>
                  <a:cubicBezTo>
                    <a:pt x="10937" y="17124"/>
                    <a:pt x="18562" y="19090"/>
                    <a:pt x="26186" y="19090"/>
                  </a:cubicBezTo>
                  <a:cubicBezTo>
                    <a:pt x="33812" y="19090"/>
                    <a:pt x="41436" y="17124"/>
                    <a:pt x="48691" y="13200"/>
                  </a:cubicBezTo>
                  <a:cubicBezTo>
                    <a:pt x="52098" y="11363"/>
                    <a:pt x="53372" y="7098"/>
                    <a:pt x="51526" y="36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19"/>
            <p:cNvSpPr/>
            <p:nvPr/>
          </p:nvSpPr>
          <p:spPr>
            <a:xfrm>
              <a:off x="10397042" y="2554019"/>
              <a:ext cx="174153" cy="217406"/>
            </a:xfrm>
            <a:custGeom>
              <a:rect b="b" l="l" r="r" t="t"/>
              <a:pathLst>
                <a:path extrusionOk="0" h="217406" w="174153">
                  <a:moveTo>
                    <a:pt x="45906" y="67785"/>
                  </a:moveTo>
                  <a:lnTo>
                    <a:pt x="113394" y="67785"/>
                  </a:lnTo>
                  <a:cubicBezTo>
                    <a:pt x="146903" y="67785"/>
                    <a:pt x="174153" y="40525"/>
                    <a:pt x="174153" y="7025"/>
                  </a:cubicBezTo>
                  <a:cubicBezTo>
                    <a:pt x="174153" y="3148"/>
                    <a:pt x="171014" y="0"/>
                    <a:pt x="167137" y="0"/>
                  </a:cubicBezTo>
                  <a:lnTo>
                    <a:pt x="99639" y="0"/>
                  </a:lnTo>
                  <a:cubicBezTo>
                    <a:pt x="84648" y="0"/>
                    <a:pt x="70922" y="5465"/>
                    <a:pt x="60316" y="14502"/>
                  </a:cubicBezTo>
                  <a:lnTo>
                    <a:pt x="46256" y="14502"/>
                  </a:lnTo>
                  <a:cubicBezTo>
                    <a:pt x="20751" y="14502"/>
                    <a:pt x="0" y="35254"/>
                    <a:pt x="0" y="60760"/>
                  </a:cubicBezTo>
                  <a:lnTo>
                    <a:pt x="0" y="143648"/>
                  </a:lnTo>
                  <a:cubicBezTo>
                    <a:pt x="0" y="184322"/>
                    <a:pt x="33084" y="217407"/>
                    <a:pt x="73756" y="217407"/>
                  </a:cubicBezTo>
                  <a:cubicBezTo>
                    <a:pt x="93454" y="217407"/>
                    <a:pt x="111981" y="209735"/>
                    <a:pt x="125911" y="195805"/>
                  </a:cubicBezTo>
                  <a:cubicBezTo>
                    <a:pt x="139841" y="181875"/>
                    <a:pt x="147521" y="163348"/>
                    <a:pt x="147521" y="143648"/>
                  </a:cubicBezTo>
                  <a:lnTo>
                    <a:pt x="147512" y="80275"/>
                  </a:lnTo>
                  <a:cubicBezTo>
                    <a:pt x="147521" y="76389"/>
                    <a:pt x="144373" y="73250"/>
                    <a:pt x="140496" y="73250"/>
                  </a:cubicBezTo>
                  <a:cubicBezTo>
                    <a:pt x="136610" y="73250"/>
                    <a:pt x="133472" y="76389"/>
                    <a:pt x="133472" y="80275"/>
                  </a:cubicBezTo>
                  <a:lnTo>
                    <a:pt x="133472" y="143648"/>
                  </a:lnTo>
                  <a:cubicBezTo>
                    <a:pt x="133472" y="159591"/>
                    <a:pt x="127259" y="174592"/>
                    <a:pt x="115979" y="185872"/>
                  </a:cubicBezTo>
                  <a:cubicBezTo>
                    <a:pt x="104699" y="197153"/>
                    <a:pt x="89707" y="203357"/>
                    <a:pt x="73756" y="203357"/>
                  </a:cubicBezTo>
                  <a:cubicBezTo>
                    <a:pt x="40828" y="203357"/>
                    <a:pt x="14049" y="176576"/>
                    <a:pt x="14049" y="143648"/>
                  </a:cubicBezTo>
                  <a:lnTo>
                    <a:pt x="14049" y="67785"/>
                  </a:lnTo>
                  <a:lnTo>
                    <a:pt x="45906" y="67785"/>
                  </a:lnTo>
                  <a:close/>
                  <a:moveTo>
                    <a:pt x="99639" y="14050"/>
                  </a:moveTo>
                  <a:lnTo>
                    <a:pt x="159586" y="14050"/>
                  </a:lnTo>
                  <a:cubicBezTo>
                    <a:pt x="156189" y="36482"/>
                    <a:pt x="136767" y="53735"/>
                    <a:pt x="113394" y="53735"/>
                  </a:cubicBezTo>
                  <a:lnTo>
                    <a:pt x="53457" y="53735"/>
                  </a:lnTo>
                  <a:cubicBezTo>
                    <a:pt x="56854" y="31294"/>
                    <a:pt x="76267" y="14050"/>
                    <a:pt x="99639" y="14050"/>
                  </a:cubicBezTo>
                  <a:close/>
                  <a:moveTo>
                    <a:pt x="46256" y="28543"/>
                  </a:moveTo>
                  <a:lnTo>
                    <a:pt x="48158" y="28543"/>
                  </a:lnTo>
                  <a:cubicBezTo>
                    <a:pt x="43469" y="36011"/>
                    <a:pt x="40358" y="44569"/>
                    <a:pt x="39296" y="53735"/>
                  </a:cubicBezTo>
                  <a:lnTo>
                    <a:pt x="14816" y="53735"/>
                  </a:lnTo>
                  <a:cubicBezTo>
                    <a:pt x="18028" y="39344"/>
                    <a:pt x="30905" y="28543"/>
                    <a:pt x="46256" y="2854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19"/>
            <p:cNvSpPr/>
            <p:nvPr/>
          </p:nvSpPr>
          <p:spPr>
            <a:xfrm>
              <a:off x="10328398" y="2900468"/>
              <a:ext cx="54918" cy="17432"/>
            </a:xfrm>
            <a:custGeom>
              <a:rect b="b" l="l" r="r" t="t"/>
              <a:pathLst>
                <a:path extrusionOk="0" h="17432" w="54918">
                  <a:moveTo>
                    <a:pt x="50163" y="3759"/>
                  </a:moveTo>
                  <a:cubicBezTo>
                    <a:pt x="35523" y="-1253"/>
                    <a:pt x="19396" y="-1253"/>
                    <a:pt x="4756" y="3759"/>
                  </a:cubicBezTo>
                  <a:cubicBezTo>
                    <a:pt x="1081" y="5024"/>
                    <a:pt x="-876" y="9012"/>
                    <a:pt x="380" y="12686"/>
                  </a:cubicBezTo>
                  <a:cubicBezTo>
                    <a:pt x="1377" y="15603"/>
                    <a:pt x="4109" y="17431"/>
                    <a:pt x="7027" y="17431"/>
                  </a:cubicBezTo>
                  <a:cubicBezTo>
                    <a:pt x="7783" y="17431"/>
                    <a:pt x="8549" y="17311"/>
                    <a:pt x="9306" y="17053"/>
                  </a:cubicBezTo>
                  <a:cubicBezTo>
                    <a:pt x="21011" y="13046"/>
                    <a:pt x="33908" y="13046"/>
                    <a:pt x="45612" y="17053"/>
                  </a:cubicBezTo>
                  <a:cubicBezTo>
                    <a:pt x="49286" y="18308"/>
                    <a:pt x="53283" y="16351"/>
                    <a:pt x="54539" y="12686"/>
                  </a:cubicBezTo>
                  <a:cubicBezTo>
                    <a:pt x="55794" y="9012"/>
                    <a:pt x="53837" y="5024"/>
                    <a:pt x="50163" y="37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8" name="Google Shape;268;p19"/>
            <p:cNvSpPr/>
            <p:nvPr/>
          </p:nvSpPr>
          <p:spPr>
            <a:xfrm>
              <a:off x="10267741" y="2900634"/>
              <a:ext cx="63806" cy="58648"/>
            </a:xfrm>
            <a:custGeom>
              <a:rect b="b" l="l" r="r" t="t"/>
              <a:pathLst>
                <a:path extrusionOk="0" h="58648" w="63806">
                  <a:moveTo>
                    <a:pt x="56781" y="44599"/>
                  </a:moveTo>
                  <a:lnTo>
                    <a:pt x="52914" y="44599"/>
                  </a:lnTo>
                  <a:lnTo>
                    <a:pt x="52914" y="10240"/>
                  </a:lnTo>
                  <a:cubicBezTo>
                    <a:pt x="52914" y="7101"/>
                    <a:pt x="50846" y="4433"/>
                    <a:pt x="48003" y="3538"/>
                  </a:cubicBezTo>
                  <a:cubicBezTo>
                    <a:pt x="34046" y="-1198"/>
                    <a:pt x="18694" y="-1179"/>
                    <a:pt x="4756" y="3593"/>
                  </a:cubicBezTo>
                  <a:cubicBezTo>
                    <a:pt x="1081" y="4858"/>
                    <a:pt x="-876" y="8846"/>
                    <a:pt x="380" y="12520"/>
                  </a:cubicBezTo>
                  <a:cubicBezTo>
                    <a:pt x="1635" y="16185"/>
                    <a:pt x="5632" y="18142"/>
                    <a:pt x="9306" y="16886"/>
                  </a:cubicBezTo>
                  <a:cubicBezTo>
                    <a:pt x="18805" y="13637"/>
                    <a:pt x="29134" y="13175"/>
                    <a:pt x="38864" y="15511"/>
                  </a:cubicBezTo>
                  <a:lnTo>
                    <a:pt x="38864" y="51624"/>
                  </a:lnTo>
                  <a:cubicBezTo>
                    <a:pt x="38864" y="55501"/>
                    <a:pt x="42012" y="58649"/>
                    <a:pt x="45889" y="58649"/>
                  </a:cubicBezTo>
                  <a:lnTo>
                    <a:pt x="56781" y="58649"/>
                  </a:lnTo>
                  <a:cubicBezTo>
                    <a:pt x="60668" y="58649"/>
                    <a:pt x="63807" y="55501"/>
                    <a:pt x="63807" y="51624"/>
                  </a:cubicBezTo>
                  <a:cubicBezTo>
                    <a:pt x="63807" y="47737"/>
                    <a:pt x="60668" y="44599"/>
                    <a:pt x="56781" y="445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19"/>
            <p:cNvSpPr/>
            <p:nvPr/>
          </p:nvSpPr>
          <p:spPr>
            <a:xfrm>
              <a:off x="10349899" y="2921074"/>
              <a:ext cx="14049" cy="16911"/>
            </a:xfrm>
            <a:custGeom>
              <a:rect b="b" l="l" r="r" t="t"/>
              <a:pathLst>
                <a:path extrusionOk="0" h="16911" w="14049">
                  <a:moveTo>
                    <a:pt x="7025" y="0"/>
                  </a:moveTo>
                  <a:cubicBezTo>
                    <a:pt x="3148" y="0"/>
                    <a:pt x="0" y="3148"/>
                    <a:pt x="0" y="7025"/>
                  </a:cubicBezTo>
                  <a:lnTo>
                    <a:pt x="0" y="9887"/>
                  </a:lnTo>
                  <a:cubicBezTo>
                    <a:pt x="0" y="13764"/>
                    <a:pt x="3148" y="16912"/>
                    <a:pt x="7025" y="16912"/>
                  </a:cubicBezTo>
                  <a:cubicBezTo>
                    <a:pt x="10901" y="16912"/>
                    <a:pt x="14049" y="13764"/>
                    <a:pt x="14049" y="9887"/>
                  </a:cubicBezTo>
                  <a:lnTo>
                    <a:pt x="14049" y="7025"/>
                  </a:lnTo>
                  <a:cubicBezTo>
                    <a:pt x="14049" y="3148"/>
                    <a:pt x="10901"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19"/>
            <p:cNvSpPr/>
            <p:nvPr/>
          </p:nvSpPr>
          <p:spPr>
            <a:xfrm>
              <a:off x="10287110" y="2921074"/>
              <a:ext cx="14049" cy="16911"/>
            </a:xfrm>
            <a:custGeom>
              <a:rect b="b" l="l" r="r" t="t"/>
              <a:pathLst>
                <a:path extrusionOk="0" h="16911" w="14049">
                  <a:moveTo>
                    <a:pt x="7024" y="0"/>
                  </a:moveTo>
                  <a:cubicBezTo>
                    <a:pt x="3147" y="0"/>
                    <a:pt x="0" y="3148"/>
                    <a:pt x="0" y="7025"/>
                  </a:cubicBezTo>
                  <a:lnTo>
                    <a:pt x="0" y="9887"/>
                  </a:lnTo>
                  <a:cubicBezTo>
                    <a:pt x="0" y="13764"/>
                    <a:pt x="3147" y="16912"/>
                    <a:pt x="7024" y="16912"/>
                  </a:cubicBezTo>
                  <a:cubicBezTo>
                    <a:pt x="10901" y="16912"/>
                    <a:pt x="14049" y="13764"/>
                    <a:pt x="14049" y="9887"/>
                  </a:cubicBezTo>
                  <a:lnTo>
                    <a:pt x="14049" y="7025"/>
                  </a:lnTo>
                  <a:cubicBezTo>
                    <a:pt x="14049" y="3148"/>
                    <a:pt x="10901" y="0"/>
                    <a:pt x="702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19"/>
            <p:cNvSpPr/>
            <p:nvPr/>
          </p:nvSpPr>
          <p:spPr>
            <a:xfrm>
              <a:off x="10299343" y="2968037"/>
              <a:ext cx="52371" cy="19096"/>
            </a:xfrm>
            <a:custGeom>
              <a:rect b="b" l="l" r="r" t="t"/>
              <a:pathLst>
                <a:path extrusionOk="0" h="19096" w="52371">
                  <a:moveTo>
                    <a:pt x="51525" y="3690"/>
                  </a:moveTo>
                  <a:cubicBezTo>
                    <a:pt x="49679" y="274"/>
                    <a:pt x="45414" y="-1000"/>
                    <a:pt x="42008" y="847"/>
                  </a:cubicBezTo>
                  <a:cubicBezTo>
                    <a:pt x="31650" y="6450"/>
                    <a:pt x="20712" y="6450"/>
                    <a:pt x="10364" y="847"/>
                  </a:cubicBezTo>
                  <a:cubicBezTo>
                    <a:pt x="6948" y="-990"/>
                    <a:pt x="2693" y="274"/>
                    <a:pt x="847" y="3690"/>
                  </a:cubicBezTo>
                  <a:cubicBezTo>
                    <a:pt x="-999" y="7096"/>
                    <a:pt x="274" y="11361"/>
                    <a:pt x="3680" y="13207"/>
                  </a:cubicBezTo>
                  <a:cubicBezTo>
                    <a:pt x="10936" y="17131"/>
                    <a:pt x="18561" y="19097"/>
                    <a:pt x="26185" y="19097"/>
                  </a:cubicBezTo>
                  <a:cubicBezTo>
                    <a:pt x="33811" y="19097"/>
                    <a:pt x="41436" y="17131"/>
                    <a:pt x="48692" y="13207"/>
                  </a:cubicBezTo>
                  <a:cubicBezTo>
                    <a:pt x="52097" y="11361"/>
                    <a:pt x="53371" y="7105"/>
                    <a:pt x="51525" y="369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2" name="Google Shape;272;p19"/>
            <p:cNvSpPr/>
            <p:nvPr/>
          </p:nvSpPr>
          <p:spPr>
            <a:xfrm>
              <a:off x="10251764" y="2806292"/>
              <a:ext cx="174162" cy="217406"/>
            </a:xfrm>
            <a:custGeom>
              <a:rect b="b" l="l" r="r" t="t"/>
              <a:pathLst>
                <a:path extrusionOk="0" h="217406" w="174162">
                  <a:moveTo>
                    <a:pt x="45915" y="67786"/>
                  </a:moveTo>
                  <a:lnTo>
                    <a:pt x="113403" y="67786"/>
                  </a:lnTo>
                  <a:cubicBezTo>
                    <a:pt x="146912" y="67786"/>
                    <a:pt x="174162" y="40525"/>
                    <a:pt x="174162" y="7016"/>
                  </a:cubicBezTo>
                  <a:cubicBezTo>
                    <a:pt x="174162" y="3139"/>
                    <a:pt x="171023" y="0"/>
                    <a:pt x="167137" y="0"/>
                  </a:cubicBezTo>
                  <a:lnTo>
                    <a:pt x="99648" y="0"/>
                  </a:lnTo>
                  <a:cubicBezTo>
                    <a:pt x="84658" y="0"/>
                    <a:pt x="70931" y="5465"/>
                    <a:pt x="60316" y="14493"/>
                  </a:cubicBezTo>
                  <a:lnTo>
                    <a:pt x="46265" y="14493"/>
                  </a:lnTo>
                  <a:cubicBezTo>
                    <a:pt x="20760" y="14493"/>
                    <a:pt x="0" y="35245"/>
                    <a:pt x="0" y="60761"/>
                  </a:cubicBezTo>
                  <a:lnTo>
                    <a:pt x="0" y="143639"/>
                  </a:lnTo>
                  <a:cubicBezTo>
                    <a:pt x="0" y="184312"/>
                    <a:pt x="33093" y="217407"/>
                    <a:pt x="73765" y="217407"/>
                  </a:cubicBezTo>
                  <a:cubicBezTo>
                    <a:pt x="93464" y="217407"/>
                    <a:pt x="111991" y="209735"/>
                    <a:pt x="125920" y="195796"/>
                  </a:cubicBezTo>
                  <a:cubicBezTo>
                    <a:pt x="139850" y="181866"/>
                    <a:pt x="147521" y="163348"/>
                    <a:pt x="147521" y="143639"/>
                  </a:cubicBezTo>
                  <a:lnTo>
                    <a:pt x="147521" y="80266"/>
                  </a:lnTo>
                  <a:cubicBezTo>
                    <a:pt x="147521" y="76389"/>
                    <a:pt x="144382" y="73241"/>
                    <a:pt x="140496" y="73241"/>
                  </a:cubicBezTo>
                  <a:cubicBezTo>
                    <a:pt x="136620" y="73241"/>
                    <a:pt x="133481" y="76389"/>
                    <a:pt x="133481" y="80266"/>
                  </a:cubicBezTo>
                  <a:lnTo>
                    <a:pt x="133481" y="143639"/>
                  </a:lnTo>
                  <a:cubicBezTo>
                    <a:pt x="133481" y="159591"/>
                    <a:pt x="127268" y="174592"/>
                    <a:pt x="115988" y="185863"/>
                  </a:cubicBezTo>
                  <a:cubicBezTo>
                    <a:pt x="104708" y="197144"/>
                    <a:pt x="89716" y="203357"/>
                    <a:pt x="73765" y="203357"/>
                  </a:cubicBezTo>
                  <a:cubicBezTo>
                    <a:pt x="40837" y="203357"/>
                    <a:pt x="14049" y="176567"/>
                    <a:pt x="14049" y="143639"/>
                  </a:cubicBezTo>
                  <a:lnTo>
                    <a:pt x="14049" y="67776"/>
                  </a:lnTo>
                  <a:lnTo>
                    <a:pt x="45915" y="67786"/>
                  </a:lnTo>
                  <a:close/>
                  <a:moveTo>
                    <a:pt x="99648" y="14041"/>
                  </a:moveTo>
                  <a:lnTo>
                    <a:pt x="159586" y="14041"/>
                  </a:lnTo>
                  <a:cubicBezTo>
                    <a:pt x="156189" y="36482"/>
                    <a:pt x="136776" y="53736"/>
                    <a:pt x="113403" y="53736"/>
                  </a:cubicBezTo>
                  <a:lnTo>
                    <a:pt x="53466" y="53736"/>
                  </a:lnTo>
                  <a:cubicBezTo>
                    <a:pt x="56863" y="31294"/>
                    <a:pt x="76276" y="14041"/>
                    <a:pt x="99648" y="14041"/>
                  </a:cubicBezTo>
                  <a:close/>
                  <a:moveTo>
                    <a:pt x="46265" y="28543"/>
                  </a:moveTo>
                  <a:lnTo>
                    <a:pt x="48167" y="28543"/>
                  </a:lnTo>
                  <a:cubicBezTo>
                    <a:pt x="43478" y="36011"/>
                    <a:pt x="40367" y="44560"/>
                    <a:pt x="39305" y="53736"/>
                  </a:cubicBezTo>
                  <a:lnTo>
                    <a:pt x="14825" y="53736"/>
                  </a:lnTo>
                  <a:cubicBezTo>
                    <a:pt x="18038" y="39335"/>
                    <a:pt x="30914" y="28543"/>
                    <a:pt x="46265" y="2854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3" name="Google Shape;273;p19"/>
            <p:cNvSpPr/>
            <p:nvPr/>
          </p:nvSpPr>
          <p:spPr>
            <a:xfrm>
              <a:off x="10626866" y="2900468"/>
              <a:ext cx="54918" cy="17432"/>
            </a:xfrm>
            <a:custGeom>
              <a:rect b="b" l="l" r="r" t="t"/>
              <a:pathLst>
                <a:path extrusionOk="0" h="17432" w="54918">
                  <a:moveTo>
                    <a:pt x="50163" y="3759"/>
                  </a:moveTo>
                  <a:cubicBezTo>
                    <a:pt x="35522" y="-1253"/>
                    <a:pt x="19396" y="-1253"/>
                    <a:pt x="4756" y="3759"/>
                  </a:cubicBezTo>
                  <a:cubicBezTo>
                    <a:pt x="1081" y="5015"/>
                    <a:pt x="-876" y="9012"/>
                    <a:pt x="380" y="12686"/>
                  </a:cubicBezTo>
                  <a:cubicBezTo>
                    <a:pt x="1635" y="16351"/>
                    <a:pt x="5632" y="18308"/>
                    <a:pt x="9306" y="17053"/>
                  </a:cubicBezTo>
                  <a:cubicBezTo>
                    <a:pt x="21011" y="13046"/>
                    <a:pt x="33907" y="13046"/>
                    <a:pt x="45612" y="17053"/>
                  </a:cubicBezTo>
                  <a:cubicBezTo>
                    <a:pt x="46369" y="17311"/>
                    <a:pt x="47135" y="17431"/>
                    <a:pt x="47892" y="17431"/>
                  </a:cubicBezTo>
                  <a:cubicBezTo>
                    <a:pt x="50809" y="17431"/>
                    <a:pt x="53542" y="15603"/>
                    <a:pt x="54539" y="12686"/>
                  </a:cubicBezTo>
                  <a:cubicBezTo>
                    <a:pt x="55794" y="9012"/>
                    <a:pt x="53837" y="5015"/>
                    <a:pt x="50163" y="37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19"/>
            <p:cNvSpPr/>
            <p:nvPr/>
          </p:nvSpPr>
          <p:spPr>
            <a:xfrm>
              <a:off x="10566209" y="2900634"/>
              <a:ext cx="63806" cy="58648"/>
            </a:xfrm>
            <a:custGeom>
              <a:rect b="b" l="l" r="r" t="t"/>
              <a:pathLst>
                <a:path extrusionOk="0" h="58648" w="63806">
                  <a:moveTo>
                    <a:pt x="56781" y="44599"/>
                  </a:moveTo>
                  <a:lnTo>
                    <a:pt x="52914" y="44599"/>
                  </a:lnTo>
                  <a:lnTo>
                    <a:pt x="52914" y="10240"/>
                  </a:lnTo>
                  <a:cubicBezTo>
                    <a:pt x="52914" y="7101"/>
                    <a:pt x="50846" y="4433"/>
                    <a:pt x="47994" y="3538"/>
                  </a:cubicBezTo>
                  <a:cubicBezTo>
                    <a:pt x="34046" y="-1198"/>
                    <a:pt x="18694" y="-1179"/>
                    <a:pt x="4756" y="3593"/>
                  </a:cubicBezTo>
                  <a:cubicBezTo>
                    <a:pt x="1081" y="4858"/>
                    <a:pt x="-876" y="8846"/>
                    <a:pt x="380" y="12520"/>
                  </a:cubicBezTo>
                  <a:cubicBezTo>
                    <a:pt x="1635" y="16185"/>
                    <a:pt x="5632" y="18142"/>
                    <a:pt x="9306" y="16886"/>
                  </a:cubicBezTo>
                  <a:cubicBezTo>
                    <a:pt x="18805" y="13637"/>
                    <a:pt x="29134" y="13175"/>
                    <a:pt x="38864" y="15511"/>
                  </a:cubicBezTo>
                  <a:lnTo>
                    <a:pt x="38864" y="51624"/>
                  </a:lnTo>
                  <a:cubicBezTo>
                    <a:pt x="38864" y="55501"/>
                    <a:pt x="42012" y="58649"/>
                    <a:pt x="45889" y="58649"/>
                  </a:cubicBezTo>
                  <a:lnTo>
                    <a:pt x="56781" y="58649"/>
                  </a:lnTo>
                  <a:cubicBezTo>
                    <a:pt x="60668" y="58649"/>
                    <a:pt x="63807" y="55501"/>
                    <a:pt x="63807" y="51624"/>
                  </a:cubicBezTo>
                  <a:cubicBezTo>
                    <a:pt x="63807" y="47737"/>
                    <a:pt x="60668" y="44599"/>
                    <a:pt x="56781" y="445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19"/>
            <p:cNvSpPr/>
            <p:nvPr/>
          </p:nvSpPr>
          <p:spPr>
            <a:xfrm>
              <a:off x="10648367" y="2921074"/>
              <a:ext cx="14049" cy="16911"/>
            </a:xfrm>
            <a:custGeom>
              <a:rect b="b" l="l" r="r" t="t"/>
              <a:pathLst>
                <a:path extrusionOk="0" h="16911" w="14049">
                  <a:moveTo>
                    <a:pt x="7025" y="0"/>
                  </a:moveTo>
                  <a:cubicBezTo>
                    <a:pt x="3139" y="0"/>
                    <a:pt x="0" y="3148"/>
                    <a:pt x="0" y="7025"/>
                  </a:cubicBezTo>
                  <a:lnTo>
                    <a:pt x="0" y="9887"/>
                  </a:lnTo>
                  <a:cubicBezTo>
                    <a:pt x="0" y="13764"/>
                    <a:pt x="3139" y="16912"/>
                    <a:pt x="7025" y="16912"/>
                  </a:cubicBezTo>
                  <a:cubicBezTo>
                    <a:pt x="10901" y="16912"/>
                    <a:pt x="14049" y="13764"/>
                    <a:pt x="14049" y="9887"/>
                  </a:cubicBezTo>
                  <a:lnTo>
                    <a:pt x="14049" y="7025"/>
                  </a:lnTo>
                  <a:cubicBezTo>
                    <a:pt x="14049" y="3148"/>
                    <a:pt x="10901"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6" name="Google Shape;276;p19"/>
            <p:cNvSpPr/>
            <p:nvPr/>
          </p:nvSpPr>
          <p:spPr>
            <a:xfrm>
              <a:off x="10585577" y="2921074"/>
              <a:ext cx="14050" cy="16911"/>
            </a:xfrm>
            <a:custGeom>
              <a:rect b="b" l="l" r="r" t="t"/>
              <a:pathLst>
                <a:path extrusionOk="0" h="16911" w="14050">
                  <a:moveTo>
                    <a:pt x="7025" y="0"/>
                  </a:moveTo>
                  <a:cubicBezTo>
                    <a:pt x="3148" y="0"/>
                    <a:pt x="0" y="3148"/>
                    <a:pt x="0" y="7025"/>
                  </a:cubicBezTo>
                  <a:lnTo>
                    <a:pt x="0" y="9887"/>
                  </a:lnTo>
                  <a:cubicBezTo>
                    <a:pt x="0" y="13764"/>
                    <a:pt x="3148" y="16912"/>
                    <a:pt x="7025" y="16912"/>
                  </a:cubicBezTo>
                  <a:cubicBezTo>
                    <a:pt x="10911" y="16912"/>
                    <a:pt x="14050" y="13764"/>
                    <a:pt x="14050" y="9887"/>
                  </a:cubicBezTo>
                  <a:lnTo>
                    <a:pt x="14050" y="7025"/>
                  </a:lnTo>
                  <a:cubicBezTo>
                    <a:pt x="14050" y="3148"/>
                    <a:pt x="10911"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19"/>
            <p:cNvSpPr/>
            <p:nvPr/>
          </p:nvSpPr>
          <p:spPr>
            <a:xfrm>
              <a:off x="10597811" y="2968037"/>
              <a:ext cx="52371" cy="19096"/>
            </a:xfrm>
            <a:custGeom>
              <a:rect b="b" l="l" r="r" t="t"/>
              <a:pathLst>
                <a:path extrusionOk="0" h="19096" w="52371">
                  <a:moveTo>
                    <a:pt x="51525" y="3690"/>
                  </a:moveTo>
                  <a:cubicBezTo>
                    <a:pt x="49679" y="274"/>
                    <a:pt x="45414" y="-1000"/>
                    <a:pt x="42008" y="847"/>
                  </a:cubicBezTo>
                  <a:cubicBezTo>
                    <a:pt x="31660" y="6450"/>
                    <a:pt x="20712" y="6450"/>
                    <a:pt x="10364" y="847"/>
                  </a:cubicBezTo>
                  <a:cubicBezTo>
                    <a:pt x="6957" y="-990"/>
                    <a:pt x="2693" y="274"/>
                    <a:pt x="847" y="3690"/>
                  </a:cubicBezTo>
                  <a:cubicBezTo>
                    <a:pt x="-999" y="7096"/>
                    <a:pt x="274" y="11361"/>
                    <a:pt x="3680" y="13207"/>
                  </a:cubicBezTo>
                  <a:cubicBezTo>
                    <a:pt x="10936" y="17131"/>
                    <a:pt x="18561" y="19097"/>
                    <a:pt x="26185" y="19097"/>
                  </a:cubicBezTo>
                  <a:cubicBezTo>
                    <a:pt x="33811" y="19097"/>
                    <a:pt x="41436" y="17131"/>
                    <a:pt x="48691" y="13207"/>
                  </a:cubicBezTo>
                  <a:cubicBezTo>
                    <a:pt x="52097" y="11361"/>
                    <a:pt x="53371" y="7105"/>
                    <a:pt x="51525" y="369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8" name="Google Shape;278;p19"/>
            <p:cNvSpPr/>
            <p:nvPr/>
          </p:nvSpPr>
          <p:spPr>
            <a:xfrm>
              <a:off x="10550241" y="2806292"/>
              <a:ext cx="174116" cy="217406"/>
            </a:xfrm>
            <a:custGeom>
              <a:rect b="b" l="l" r="r" t="t"/>
              <a:pathLst>
                <a:path extrusionOk="0" h="217406" w="174116">
                  <a:moveTo>
                    <a:pt x="45906" y="67786"/>
                  </a:moveTo>
                  <a:lnTo>
                    <a:pt x="113394" y="67786"/>
                  </a:lnTo>
                  <a:cubicBezTo>
                    <a:pt x="146903" y="67786"/>
                    <a:pt x="174116" y="40525"/>
                    <a:pt x="174116" y="7016"/>
                  </a:cubicBezTo>
                  <a:cubicBezTo>
                    <a:pt x="174116" y="3139"/>
                    <a:pt x="170977" y="0"/>
                    <a:pt x="167100" y="0"/>
                  </a:cubicBezTo>
                  <a:lnTo>
                    <a:pt x="99639" y="0"/>
                  </a:lnTo>
                  <a:cubicBezTo>
                    <a:pt x="84649" y="0"/>
                    <a:pt x="70922" y="5465"/>
                    <a:pt x="60316" y="14493"/>
                  </a:cubicBezTo>
                  <a:lnTo>
                    <a:pt x="46256" y="14493"/>
                  </a:lnTo>
                  <a:cubicBezTo>
                    <a:pt x="20760" y="14493"/>
                    <a:pt x="18" y="35227"/>
                    <a:pt x="0" y="60724"/>
                  </a:cubicBezTo>
                  <a:cubicBezTo>
                    <a:pt x="0" y="60733"/>
                    <a:pt x="0" y="60742"/>
                    <a:pt x="0" y="60761"/>
                  </a:cubicBezTo>
                  <a:lnTo>
                    <a:pt x="0" y="143639"/>
                  </a:lnTo>
                  <a:cubicBezTo>
                    <a:pt x="0" y="184312"/>
                    <a:pt x="33084" y="217407"/>
                    <a:pt x="73756" y="217407"/>
                  </a:cubicBezTo>
                  <a:cubicBezTo>
                    <a:pt x="93454" y="217407"/>
                    <a:pt x="111981" y="209735"/>
                    <a:pt x="125911" y="195796"/>
                  </a:cubicBezTo>
                  <a:cubicBezTo>
                    <a:pt x="139841" y="181866"/>
                    <a:pt x="147521" y="163348"/>
                    <a:pt x="147521" y="143639"/>
                  </a:cubicBezTo>
                  <a:lnTo>
                    <a:pt x="147521" y="80266"/>
                  </a:lnTo>
                  <a:cubicBezTo>
                    <a:pt x="147521" y="76389"/>
                    <a:pt x="144373" y="73241"/>
                    <a:pt x="140497" y="73241"/>
                  </a:cubicBezTo>
                  <a:cubicBezTo>
                    <a:pt x="136610" y="73241"/>
                    <a:pt x="133472" y="76389"/>
                    <a:pt x="133472" y="80266"/>
                  </a:cubicBezTo>
                  <a:lnTo>
                    <a:pt x="133472" y="143639"/>
                  </a:lnTo>
                  <a:cubicBezTo>
                    <a:pt x="133472" y="159591"/>
                    <a:pt x="127259" y="174592"/>
                    <a:pt x="115979" y="185863"/>
                  </a:cubicBezTo>
                  <a:cubicBezTo>
                    <a:pt x="104699" y="197144"/>
                    <a:pt x="89707" y="203357"/>
                    <a:pt x="73756" y="203357"/>
                  </a:cubicBezTo>
                  <a:cubicBezTo>
                    <a:pt x="40828" y="203357"/>
                    <a:pt x="14049" y="176567"/>
                    <a:pt x="14049" y="143639"/>
                  </a:cubicBezTo>
                  <a:lnTo>
                    <a:pt x="14049" y="67786"/>
                  </a:lnTo>
                  <a:lnTo>
                    <a:pt x="45906" y="67786"/>
                  </a:lnTo>
                  <a:close/>
                  <a:moveTo>
                    <a:pt x="99639" y="14041"/>
                  </a:moveTo>
                  <a:lnTo>
                    <a:pt x="159623" y="14041"/>
                  </a:lnTo>
                  <a:cubicBezTo>
                    <a:pt x="156208" y="36482"/>
                    <a:pt x="136767" y="53736"/>
                    <a:pt x="113394" y="53736"/>
                  </a:cubicBezTo>
                  <a:lnTo>
                    <a:pt x="53457" y="53736"/>
                  </a:lnTo>
                  <a:cubicBezTo>
                    <a:pt x="56854" y="31294"/>
                    <a:pt x="76267" y="14041"/>
                    <a:pt x="99639" y="14041"/>
                  </a:cubicBezTo>
                  <a:close/>
                  <a:moveTo>
                    <a:pt x="46256" y="28543"/>
                  </a:moveTo>
                  <a:lnTo>
                    <a:pt x="48158" y="28543"/>
                  </a:lnTo>
                  <a:cubicBezTo>
                    <a:pt x="43469" y="36011"/>
                    <a:pt x="40358" y="44560"/>
                    <a:pt x="39296" y="53736"/>
                  </a:cubicBezTo>
                  <a:lnTo>
                    <a:pt x="14816" y="53736"/>
                  </a:lnTo>
                  <a:cubicBezTo>
                    <a:pt x="18028" y="39335"/>
                    <a:pt x="30905" y="28543"/>
                    <a:pt x="46256" y="2854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19"/>
            <p:cNvSpPr/>
            <p:nvPr/>
          </p:nvSpPr>
          <p:spPr>
            <a:xfrm>
              <a:off x="10420351" y="2917991"/>
              <a:ext cx="112388" cy="14050"/>
            </a:xfrm>
            <a:custGeom>
              <a:rect b="b" l="l" r="r" t="t"/>
              <a:pathLst>
                <a:path extrusionOk="0" h="14050" w="112388">
                  <a:moveTo>
                    <a:pt x="105363" y="0"/>
                  </a:moveTo>
                  <a:lnTo>
                    <a:pt x="7024" y="0"/>
                  </a:lnTo>
                  <a:cubicBezTo>
                    <a:pt x="3148" y="0"/>
                    <a:pt x="0" y="3148"/>
                    <a:pt x="0" y="7025"/>
                  </a:cubicBezTo>
                  <a:cubicBezTo>
                    <a:pt x="0" y="10902"/>
                    <a:pt x="3148" y="14050"/>
                    <a:pt x="7024" y="14050"/>
                  </a:cubicBezTo>
                  <a:lnTo>
                    <a:pt x="105363" y="14050"/>
                  </a:lnTo>
                  <a:cubicBezTo>
                    <a:pt x="109249" y="14050"/>
                    <a:pt x="112388" y="10902"/>
                    <a:pt x="112388" y="7025"/>
                  </a:cubicBezTo>
                  <a:cubicBezTo>
                    <a:pt x="112388" y="3148"/>
                    <a:pt x="109249" y="0"/>
                    <a:pt x="10536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19"/>
            <p:cNvSpPr/>
            <p:nvPr/>
          </p:nvSpPr>
          <p:spPr>
            <a:xfrm>
              <a:off x="10321075" y="2725927"/>
              <a:ext cx="71651" cy="71651"/>
            </a:xfrm>
            <a:custGeom>
              <a:rect b="b" l="l" r="r" t="t"/>
              <a:pathLst>
                <a:path extrusionOk="0" h="71651" w="71651">
                  <a:moveTo>
                    <a:pt x="69588" y="2056"/>
                  </a:moveTo>
                  <a:cubicBezTo>
                    <a:pt x="66847" y="-685"/>
                    <a:pt x="62397" y="-685"/>
                    <a:pt x="59656" y="2056"/>
                  </a:cubicBezTo>
                  <a:lnTo>
                    <a:pt x="2063" y="59660"/>
                  </a:lnTo>
                  <a:cubicBezTo>
                    <a:pt x="-688" y="62401"/>
                    <a:pt x="-688" y="66851"/>
                    <a:pt x="2063" y="69593"/>
                  </a:cubicBezTo>
                  <a:cubicBezTo>
                    <a:pt x="3429" y="70959"/>
                    <a:pt x="5230" y="71651"/>
                    <a:pt x="7029" y="71651"/>
                  </a:cubicBezTo>
                  <a:cubicBezTo>
                    <a:pt x="8820" y="71651"/>
                    <a:pt x="10620" y="70959"/>
                    <a:pt x="11995" y="69593"/>
                  </a:cubicBezTo>
                  <a:lnTo>
                    <a:pt x="69588" y="11989"/>
                  </a:lnTo>
                  <a:cubicBezTo>
                    <a:pt x="72339" y="9247"/>
                    <a:pt x="72339" y="4798"/>
                    <a:pt x="69588" y="205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1" name="Google Shape;281;p19"/>
            <p:cNvSpPr/>
            <p:nvPr/>
          </p:nvSpPr>
          <p:spPr>
            <a:xfrm>
              <a:off x="10550067" y="2725927"/>
              <a:ext cx="71647" cy="71651"/>
            </a:xfrm>
            <a:custGeom>
              <a:rect b="b" l="l" r="r" t="t"/>
              <a:pathLst>
                <a:path extrusionOk="0" h="71651" w="71647">
                  <a:moveTo>
                    <a:pt x="69591" y="59660"/>
                  </a:moveTo>
                  <a:lnTo>
                    <a:pt x="11998" y="2056"/>
                  </a:lnTo>
                  <a:cubicBezTo>
                    <a:pt x="9248" y="-685"/>
                    <a:pt x="4807" y="-685"/>
                    <a:pt x="2057" y="2056"/>
                  </a:cubicBezTo>
                  <a:cubicBezTo>
                    <a:pt x="-686" y="4798"/>
                    <a:pt x="-686" y="9247"/>
                    <a:pt x="2057" y="11989"/>
                  </a:cubicBezTo>
                  <a:lnTo>
                    <a:pt x="59658" y="69593"/>
                  </a:lnTo>
                  <a:cubicBezTo>
                    <a:pt x="61034" y="70959"/>
                    <a:pt x="62825" y="71651"/>
                    <a:pt x="64624" y="71651"/>
                  </a:cubicBezTo>
                  <a:cubicBezTo>
                    <a:pt x="66424" y="71651"/>
                    <a:pt x="68225" y="70959"/>
                    <a:pt x="69591" y="69593"/>
                  </a:cubicBezTo>
                  <a:cubicBezTo>
                    <a:pt x="72333" y="66851"/>
                    <a:pt x="72333" y="62401"/>
                    <a:pt x="69591" y="596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2" name="Google Shape;282;p19"/>
          <p:cNvGrpSpPr/>
          <p:nvPr/>
        </p:nvGrpSpPr>
        <p:grpSpPr>
          <a:xfrm>
            <a:off x="1777086" y="2355831"/>
            <a:ext cx="337728" cy="338084"/>
            <a:chOff x="2722816" y="1912780"/>
            <a:chExt cx="472149" cy="472647"/>
          </a:xfrm>
        </p:grpSpPr>
        <p:sp>
          <p:nvSpPr>
            <p:cNvPr id="283" name="Google Shape;283;p19"/>
            <p:cNvSpPr/>
            <p:nvPr/>
          </p:nvSpPr>
          <p:spPr>
            <a:xfrm>
              <a:off x="2784960" y="2110604"/>
              <a:ext cx="99270" cy="76996"/>
            </a:xfrm>
            <a:custGeom>
              <a:rect b="b" l="l" r="r" t="t"/>
              <a:pathLst>
                <a:path extrusionOk="0" h="76996" w="99270">
                  <a:moveTo>
                    <a:pt x="70885" y="0"/>
                  </a:moveTo>
                  <a:lnTo>
                    <a:pt x="28385" y="0"/>
                  </a:lnTo>
                  <a:cubicBezTo>
                    <a:pt x="12739" y="0"/>
                    <a:pt x="0" y="12736"/>
                    <a:pt x="0" y="28391"/>
                  </a:cubicBezTo>
                  <a:lnTo>
                    <a:pt x="0" y="48606"/>
                  </a:lnTo>
                  <a:cubicBezTo>
                    <a:pt x="0" y="64261"/>
                    <a:pt x="12739" y="76996"/>
                    <a:pt x="28385" y="76996"/>
                  </a:cubicBezTo>
                  <a:lnTo>
                    <a:pt x="70885" y="76996"/>
                  </a:lnTo>
                  <a:cubicBezTo>
                    <a:pt x="86541" y="76996"/>
                    <a:pt x="99271" y="64260"/>
                    <a:pt x="99271" y="48606"/>
                  </a:cubicBezTo>
                  <a:lnTo>
                    <a:pt x="99271" y="28391"/>
                  </a:lnTo>
                  <a:cubicBezTo>
                    <a:pt x="99280" y="12735"/>
                    <a:pt x="86541" y="0"/>
                    <a:pt x="70885" y="0"/>
                  </a:cubicBezTo>
                  <a:close/>
                  <a:moveTo>
                    <a:pt x="85240" y="48607"/>
                  </a:moveTo>
                  <a:cubicBezTo>
                    <a:pt x="85240" y="56521"/>
                    <a:pt x="78796" y="62960"/>
                    <a:pt x="70885" y="62960"/>
                  </a:cubicBezTo>
                  <a:lnTo>
                    <a:pt x="28385" y="62960"/>
                  </a:lnTo>
                  <a:cubicBezTo>
                    <a:pt x="20474" y="62960"/>
                    <a:pt x="14040" y="56522"/>
                    <a:pt x="14040" y="48607"/>
                  </a:cubicBezTo>
                  <a:lnTo>
                    <a:pt x="14040" y="28393"/>
                  </a:lnTo>
                  <a:cubicBezTo>
                    <a:pt x="14040" y="20479"/>
                    <a:pt x="20474" y="14040"/>
                    <a:pt x="28385" y="14040"/>
                  </a:cubicBezTo>
                  <a:lnTo>
                    <a:pt x="70885" y="14040"/>
                  </a:lnTo>
                  <a:cubicBezTo>
                    <a:pt x="78796" y="14040"/>
                    <a:pt x="85240" y="20478"/>
                    <a:pt x="85240" y="28393"/>
                  </a:cubicBezTo>
                  <a:lnTo>
                    <a:pt x="85240" y="4860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 name="Google Shape;284;p19"/>
            <p:cNvSpPr/>
            <p:nvPr/>
          </p:nvSpPr>
          <p:spPr>
            <a:xfrm>
              <a:off x="3033552" y="2110604"/>
              <a:ext cx="99270" cy="76996"/>
            </a:xfrm>
            <a:custGeom>
              <a:rect b="b" l="l" r="r" t="t"/>
              <a:pathLst>
                <a:path extrusionOk="0" h="76996" w="99270">
                  <a:moveTo>
                    <a:pt x="70885" y="0"/>
                  </a:moveTo>
                  <a:lnTo>
                    <a:pt x="28385" y="0"/>
                  </a:lnTo>
                  <a:cubicBezTo>
                    <a:pt x="12730" y="0"/>
                    <a:pt x="0" y="12736"/>
                    <a:pt x="0" y="28391"/>
                  </a:cubicBezTo>
                  <a:lnTo>
                    <a:pt x="0" y="48606"/>
                  </a:lnTo>
                  <a:cubicBezTo>
                    <a:pt x="0" y="64261"/>
                    <a:pt x="12730" y="76996"/>
                    <a:pt x="28385" y="76996"/>
                  </a:cubicBezTo>
                  <a:lnTo>
                    <a:pt x="70885" y="76996"/>
                  </a:lnTo>
                  <a:cubicBezTo>
                    <a:pt x="86532" y="76996"/>
                    <a:pt x="99271" y="64260"/>
                    <a:pt x="99271" y="48606"/>
                  </a:cubicBezTo>
                  <a:lnTo>
                    <a:pt x="99271" y="28391"/>
                  </a:lnTo>
                  <a:cubicBezTo>
                    <a:pt x="99271" y="12735"/>
                    <a:pt x="86532" y="0"/>
                    <a:pt x="70885" y="0"/>
                  </a:cubicBezTo>
                  <a:close/>
                  <a:moveTo>
                    <a:pt x="85230" y="48607"/>
                  </a:moveTo>
                  <a:cubicBezTo>
                    <a:pt x="85230" y="56521"/>
                    <a:pt x="78796" y="62960"/>
                    <a:pt x="70885" y="62960"/>
                  </a:cubicBezTo>
                  <a:lnTo>
                    <a:pt x="28385" y="62960"/>
                  </a:lnTo>
                  <a:cubicBezTo>
                    <a:pt x="20475" y="62960"/>
                    <a:pt x="14031" y="56522"/>
                    <a:pt x="14031" y="48607"/>
                  </a:cubicBezTo>
                  <a:lnTo>
                    <a:pt x="14031" y="28393"/>
                  </a:lnTo>
                  <a:cubicBezTo>
                    <a:pt x="14031" y="20479"/>
                    <a:pt x="20475" y="14040"/>
                    <a:pt x="28385" y="14040"/>
                  </a:cubicBezTo>
                  <a:lnTo>
                    <a:pt x="70885" y="14040"/>
                  </a:lnTo>
                  <a:cubicBezTo>
                    <a:pt x="78796" y="14040"/>
                    <a:pt x="85230" y="20478"/>
                    <a:pt x="85230" y="28393"/>
                  </a:cubicBezTo>
                  <a:lnTo>
                    <a:pt x="85230" y="4860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 name="Google Shape;285;p19"/>
            <p:cNvSpPr/>
            <p:nvPr/>
          </p:nvSpPr>
          <p:spPr>
            <a:xfrm>
              <a:off x="2909256" y="1912780"/>
              <a:ext cx="99270" cy="76996"/>
            </a:xfrm>
            <a:custGeom>
              <a:rect b="b" l="l" r="r" t="t"/>
              <a:pathLst>
                <a:path extrusionOk="0" h="76996" w="99270">
                  <a:moveTo>
                    <a:pt x="70885" y="0"/>
                  </a:moveTo>
                  <a:lnTo>
                    <a:pt x="28385" y="0"/>
                  </a:lnTo>
                  <a:cubicBezTo>
                    <a:pt x="12730" y="0"/>
                    <a:pt x="0" y="12736"/>
                    <a:pt x="0" y="28391"/>
                  </a:cubicBezTo>
                  <a:lnTo>
                    <a:pt x="0" y="48606"/>
                  </a:lnTo>
                  <a:cubicBezTo>
                    <a:pt x="0" y="64261"/>
                    <a:pt x="12739" y="76997"/>
                    <a:pt x="28385" y="76997"/>
                  </a:cubicBezTo>
                  <a:lnTo>
                    <a:pt x="70885" y="76997"/>
                  </a:lnTo>
                  <a:cubicBezTo>
                    <a:pt x="86541" y="76997"/>
                    <a:pt x="99271" y="64260"/>
                    <a:pt x="99271" y="48606"/>
                  </a:cubicBezTo>
                  <a:lnTo>
                    <a:pt x="99271" y="28391"/>
                  </a:lnTo>
                  <a:cubicBezTo>
                    <a:pt x="99271" y="12736"/>
                    <a:pt x="86541" y="0"/>
                    <a:pt x="70885" y="0"/>
                  </a:cubicBezTo>
                  <a:close/>
                  <a:moveTo>
                    <a:pt x="85240" y="48607"/>
                  </a:moveTo>
                  <a:cubicBezTo>
                    <a:pt x="85240" y="56521"/>
                    <a:pt x="78796" y="62959"/>
                    <a:pt x="70885" y="62959"/>
                  </a:cubicBezTo>
                  <a:lnTo>
                    <a:pt x="28385" y="62959"/>
                  </a:lnTo>
                  <a:cubicBezTo>
                    <a:pt x="20474" y="62959"/>
                    <a:pt x="14031" y="56522"/>
                    <a:pt x="14031" y="48607"/>
                  </a:cubicBezTo>
                  <a:lnTo>
                    <a:pt x="14031" y="28391"/>
                  </a:lnTo>
                  <a:cubicBezTo>
                    <a:pt x="14031" y="20477"/>
                    <a:pt x="20474" y="14038"/>
                    <a:pt x="28385" y="14038"/>
                  </a:cubicBezTo>
                  <a:lnTo>
                    <a:pt x="70885" y="14038"/>
                  </a:lnTo>
                  <a:cubicBezTo>
                    <a:pt x="78796" y="14038"/>
                    <a:pt x="85240" y="20476"/>
                    <a:pt x="85240" y="28391"/>
                  </a:cubicBezTo>
                  <a:lnTo>
                    <a:pt x="85240" y="4860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 name="Google Shape;286;p19"/>
            <p:cNvSpPr/>
            <p:nvPr/>
          </p:nvSpPr>
          <p:spPr>
            <a:xfrm>
              <a:off x="2722816" y="2308429"/>
              <a:ext cx="99270" cy="76998"/>
            </a:xfrm>
            <a:custGeom>
              <a:rect b="b" l="l" r="r" t="t"/>
              <a:pathLst>
                <a:path extrusionOk="0" h="76998" w="99270">
                  <a:moveTo>
                    <a:pt x="70885" y="0"/>
                  </a:moveTo>
                  <a:lnTo>
                    <a:pt x="28385" y="0"/>
                  </a:lnTo>
                  <a:cubicBezTo>
                    <a:pt x="12730" y="0"/>
                    <a:pt x="0" y="12730"/>
                    <a:pt x="0" y="28386"/>
                  </a:cubicBezTo>
                  <a:lnTo>
                    <a:pt x="0" y="48603"/>
                  </a:lnTo>
                  <a:cubicBezTo>
                    <a:pt x="0" y="54797"/>
                    <a:pt x="1957" y="60677"/>
                    <a:pt x="5659" y="65616"/>
                  </a:cubicBezTo>
                  <a:cubicBezTo>
                    <a:pt x="7985" y="68718"/>
                    <a:pt x="12388" y="69355"/>
                    <a:pt x="15490" y="67029"/>
                  </a:cubicBezTo>
                  <a:cubicBezTo>
                    <a:pt x="18591" y="64702"/>
                    <a:pt x="19219" y="60299"/>
                    <a:pt x="16893" y="57197"/>
                  </a:cubicBezTo>
                  <a:cubicBezTo>
                    <a:pt x="15019" y="54705"/>
                    <a:pt x="14041" y="51732"/>
                    <a:pt x="14041" y="48603"/>
                  </a:cubicBezTo>
                  <a:lnTo>
                    <a:pt x="14041" y="28386"/>
                  </a:lnTo>
                  <a:cubicBezTo>
                    <a:pt x="14041" y="20475"/>
                    <a:pt x="20475" y="14032"/>
                    <a:pt x="28385" y="14032"/>
                  </a:cubicBezTo>
                  <a:lnTo>
                    <a:pt x="70885" y="14032"/>
                  </a:lnTo>
                  <a:cubicBezTo>
                    <a:pt x="78796" y="14032"/>
                    <a:pt x="85240" y="20475"/>
                    <a:pt x="85240" y="28386"/>
                  </a:cubicBezTo>
                  <a:lnTo>
                    <a:pt x="85240" y="48603"/>
                  </a:lnTo>
                  <a:cubicBezTo>
                    <a:pt x="85240" y="56514"/>
                    <a:pt x="78796" y="62958"/>
                    <a:pt x="70885" y="62958"/>
                  </a:cubicBezTo>
                  <a:lnTo>
                    <a:pt x="33066" y="62958"/>
                  </a:lnTo>
                  <a:cubicBezTo>
                    <a:pt x="29189" y="62958"/>
                    <a:pt x="26050" y="66096"/>
                    <a:pt x="26050" y="69973"/>
                  </a:cubicBezTo>
                  <a:cubicBezTo>
                    <a:pt x="26050" y="73851"/>
                    <a:pt x="29189" y="76998"/>
                    <a:pt x="33066" y="76998"/>
                  </a:cubicBezTo>
                  <a:lnTo>
                    <a:pt x="70885" y="76998"/>
                  </a:lnTo>
                  <a:cubicBezTo>
                    <a:pt x="86532" y="76998"/>
                    <a:pt x="99271" y="64259"/>
                    <a:pt x="99271" y="48603"/>
                  </a:cubicBezTo>
                  <a:lnTo>
                    <a:pt x="99271" y="28386"/>
                  </a:lnTo>
                  <a:cubicBezTo>
                    <a:pt x="99271" y="12730"/>
                    <a:pt x="86532" y="0"/>
                    <a:pt x="7088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 name="Google Shape;287;p19"/>
            <p:cNvSpPr/>
            <p:nvPr/>
          </p:nvSpPr>
          <p:spPr>
            <a:xfrm>
              <a:off x="2847103" y="2308429"/>
              <a:ext cx="99280" cy="76998"/>
            </a:xfrm>
            <a:custGeom>
              <a:rect b="b" l="l" r="r" t="t"/>
              <a:pathLst>
                <a:path extrusionOk="0" h="76998" w="99280">
                  <a:moveTo>
                    <a:pt x="70885" y="0"/>
                  </a:moveTo>
                  <a:lnTo>
                    <a:pt x="28395" y="0"/>
                  </a:lnTo>
                  <a:cubicBezTo>
                    <a:pt x="12739" y="0"/>
                    <a:pt x="0" y="12730"/>
                    <a:pt x="0" y="28386"/>
                  </a:cubicBezTo>
                  <a:lnTo>
                    <a:pt x="0" y="48603"/>
                  </a:lnTo>
                  <a:cubicBezTo>
                    <a:pt x="0" y="64259"/>
                    <a:pt x="12739" y="76998"/>
                    <a:pt x="28395" y="76998"/>
                  </a:cubicBezTo>
                  <a:lnTo>
                    <a:pt x="70885" y="76998"/>
                  </a:lnTo>
                  <a:cubicBezTo>
                    <a:pt x="86541" y="76998"/>
                    <a:pt x="99280" y="64259"/>
                    <a:pt x="99280" y="48603"/>
                  </a:cubicBezTo>
                  <a:lnTo>
                    <a:pt x="99280" y="28386"/>
                  </a:lnTo>
                  <a:cubicBezTo>
                    <a:pt x="99280" y="12730"/>
                    <a:pt x="86541" y="0"/>
                    <a:pt x="70885" y="0"/>
                  </a:cubicBezTo>
                  <a:close/>
                  <a:moveTo>
                    <a:pt x="85240" y="48603"/>
                  </a:moveTo>
                  <a:cubicBezTo>
                    <a:pt x="85240" y="56514"/>
                    <a:pt x="78805" y="62958"/>
                    <a:pt x="70885" y="62958"/>
                  </a:cubicBezTo>
                  <a:lnTo>
                    <a:pt x="28395" y="62958"/>
                  </a:lnTo>
                  <a:cubicBezTo>
                    <a:pt x="20484" y="62958"/>
                    <a:pt x="14041" y="56523"/>
                    <a:pt x="14041" y="48603"/>
                  </a:cubicBezTo>
                  <a:lnTo>
                    <a:pt x="14041" y="28386"/>
                  </a:lnTo>
                  <a:cubicBezTo>
                    <a:pt x="14041" y="20475"/>
                    <a:pt x="20484" y="14041"/>
                    <a:pt x="28395" y="14041"/>
                  </a:cubicBezTo>
                  <a:lnTo>
                    <a:pt x="70885" y="14041"/>
                  </a:lnTo>
                  <a:cubicBezTo>
                    <a:pt x="78805" y="14041"/>
                    <a:pt x="85240" y="20475"/>
                    <a:pt x="85240" y="28386"/>
                  </a:cubicBezTo>
                  <a:lnTo>
                    <a:pt x="85240" y="48603"/>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19"/>
            <p:cNvSpPr/>
            <p:nvPr/>
          </p:nvSpPr>
          <p:spPr>
            <a:xfrm>
              <a:off x="2971399" y="2308429"/>
              <a:ext cx="99280" cy="76998"/>
            </a:xfrm>
            <a:custGeom>
              <a:rect b="b" l="l" r="r" t="t"/>
              <a:pathLst>
                <a:path extrusionOk="0" h="76998" w="99280">
                  <a:moveTo>
                    <a:pt x="70885" y="0"/>
                  </a:moveTo>
                  <a:lnTo>
                    <a:pt x="28395" y="0"/>
                  </a:lnTo>
                  <a:cubicBezTo>
                    <a:pt x="12739" y="0"/>
                    <a:pt x="0" y="12730"/>
                    <a:pt x="0" y="28386"/>
                  </a:cubicBezTo>
                  <a:lnTo>
                    <a:pt x="0" y="48603"/>
                  </a:lnTo>
                  <a:cubicBezTo>
                    <a:pt x="0" y="64259"/>
                    <a:pt x="12739" y="76998"/>
                    <a:pt x="28395" y="76998"/>
                  </a:cubicBezTo>
                  <a:lnTo>
                    <a:pt x="70885" y="76998"/>
                  </a:lnTo>
                  <a:cubicBezTo>
                    <a:pt x="86541" y="76998"/>
                    <a:pt x="99280" y="64259"/>
                    <a:pt x="99280" y="48603"/>
                  </a:cubicBezTo>
                  <a:lnTo>
                    <a:pt x="99280" y="28386"/>
                  </a:lnTo>
                  <a:cubicBezTo>
                    <a:pt x="99280" y="12730"/>
                    <a:pt x="86541" y="0"/>
                    <a:pt x="70885" y="0"/>
                  </a:cubicBezTo>
                  <a:close/>
                  <a:moveTo>
                    <a:pt x="70885" y="62958"/>
                  </a:moveTo>
                  <a:lnTo>
                    <a:pt x="28395" y="62958"/>
                  </a:lnTo>
                  <a:cubicBezTo>
                    <a:pt x="20475" y="62958"/>
                    <a:pt x="14040" y="56514"/>
                    <a:pt x="14040" y="48603"/>
                  </a:cubicBezTo>
                  <a:lnTo>
                    <a:pt x="14040" y="28386"/>
                  </a:lnTo>
                  <a:cubicBezTo>
                    <a:pt x="14040" y="20475"/>
                    <a:pt x="20475" y="14032"/>
                    <a:pt x="28395" y="14032"/>
                  </a:cubicBezTo>
                  <a:lnTo>
                    <a:pt x="70885" y="14032"/>
                  </a:lnTo>
                  <a:cubicBezTo>
                    <a:pt x="78796" y="14032"/>
                    <a:pt x="85240" y="20475"/>
                    <a:pt x="85240" y="28386"/>
                  </a:cubicBezTo>
                  <a:lnTo>
                    <a:pt x="85240" y="48603"/>
                  </a:lnTo>
                  <a:lnTo>
                    <a:pt x="85240" y="48603"/>
                  </a:lnTo>
                  <a:cubicBezTo>
                    <a:pt x="85240" y="56514"/>
                    <a:pt x="78805" y="62958"/>
                    <a:pt x="70885" y="6295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 name="Google Shape;289;p19"/>
            <p:cNvSpPr/>
            <p:nvPr/>
          </p:nvSpPr>
          <p:spPr>
            <a:xfrm>
              <a:off x="3095695" y="2308429"/>
              <a:ext cx="99270" cy="76998"/>
            </a:xfrm>
            <a:custGeom>
              <a:rect b="b" l="l" r="r" t="t"/>
              <a:pathLst>
                <a:path extrusionOk="0" h="76998" w="99270">
                  <a:moveTo>
                    <a:pt x="70885" y="0"/>
                  </a:moveTo>
                  <a:lnTo>
                    <a:pt x="28385" y="0"/>
                  </a:lnTo>
                  <a:cubicBezTo>
                    <a:pt x="12739" y="0"/>
                    <a:pt x="0" y="12730"/>
                    <a:pt x="0" y="28386"/>
                  </a:cubicBezTo>
                  <a:lnTo>
                    <a:pt x="0" y="48603"/>
                  </a:lnTo>
                  <a:cubicBezTo>
                    <a:pt x="0" y="64259"/>
                    <a:pt x="12739" y="76998"/>
                    <a:pt x="28385" y="76998"/>
                  </a:cubicBezTo>
                  <a:lnTo>
                    <a:pt x="70885" y="76998"/>
                  </a:lnTo>
                  <a:cubicBezTo>
                    <a:pt x="86541" y="76998"/>
                    <a:pt x="99271" y="64259"/>
                    <a:pt x="99271" y="48603"/>
                  </a:cubicBezTo>
                  <a:lnTo>
                    <a:pt x="99271" y="28386"/>
                  </a:lnTo>
                  <a:cubicBezTo>
                    <a:pt x="99280" y="12730"/>
                    <a:pt x="86541" y="0"/>
                    <a:pt x="70885" y="0"/>
                  </a:cubicBezTo>
                  <a:close/>
                  <a:moveTo>
                    <a:pt x="85240" y="48603"/>
                  </a:moveTo>
                  <a:cubicBezTo>
                    <a:pt x="85240" y="56514"/>
                    <a:pt x="78796" y="62958"/>
                    <a:pt x="70885" y="62958"/>
                  </a:cubicBezTo>
                  <a:lnTo>
                    <a:pt x="28385" y="62958"/>
                  </a:lnTo>
                  <a:cubicBezTo>
                    <a:pt x="20474" y="62958"/>
                    <a:pt x="14040" y="56523"/>
                    <a:pt x="14040" y="48603"/>
                  </a:cubicBezTo>
                  <a:lnTo>
                    <a:pt x="14040" y="28386"/>
                  </a:lnTo>
                  <a:cubicBezTo>
                    <a:pt x="14040" y="20475"/>
                    <a:pt x="20474" y="14041"/>
                    <a:pt x="28385" y="14041"/>
                  </a:cubicBezTo>
                  <a:lnTo>
                    <a:pt x="70885" y="14041"/>
                  </a:lnTo>
                  <a:cubicBezTo>
                    <a:pt x="78796" y="14041"/>
                    <a:pt x="85240" y="20475"/>
                    <a:pt x="85240" y="28386"/>
                  </a:cubicBezTo>
                  <a:lnTo>
                    <a:pt x="85240" y="48603"/>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 name="Google Shape;290;p19"/>
            <p:cNvSpPr/>
            <p:nvPr/>
          </p:nvSpPr>
          <p:spPr>
            <a:xfrm>
              <a:off x="2765436" y="2196619"/>
              <a:ext cx="138327" cy="102015"/>
            </a:xfrm>
            <a:custGeom>
              <a:rect b="b" l="l" r="r" t="t"/>
              <a:pathLst>
                <a:path extrusionOk="0" h="102015" w="138327">
                  <a:moveTo>
                    <a:pt x="131312" y="50541"/>
                  </a:moveTo>
                  <a:lnTo>
                    <a:pt x="76184" y="50541"/>
                  </a:lnTo>
                  <a:lnTo>
                    <a:pt x="76184" y="7016"/>
                  </a:lnTo>
                  <a:cubicBezTo>
                    <a:pt x="76184" y="3139"/>
                    <a:pt x="73036" y="0"/>
                    <a:pt x="69159" y="0"/>
                  </a:cubicBezTo>
                  <a:cubicBezTo>
                    <a:pt x="65282" y="0"/>
                    <a:pt x="62143" y="3139"/>
                    <a:pt x="62143" y="7016"/>
                  </a:cubicBezTo>
                  <a:lnTo>
                    <a:pt x="62143" y="50541"/>
                  </a:lnTo>
                  <a:lnTo>
                    <a:pt x="7016" y="50541"/>
                  </a:lnTo>
                  <a:cubicBezTo>
                    <a:pt x="3139" y="50541"/>
                    <a:pt x="0" y="53680"/>
                    <a:pt x="0" y="57557"/>
                  </a:cubicBezTo>
                  <a:lnTo>
                    <a:pt x="0" y="94999"/>
                  </a:lnTo>
                  <a:cubicBezTo>
                    <a:pt x="0" y="98867"/>
                    <a:pt x="3139" y="102015"/>
                    <a:pt x="7016" y="102015"/>
                  </a:cubicBezTo>
                  <a:cubicBezTo>
                    <a:pt x="10893" y="102015"/>
                    <a:pt x="14031" y="98867"/>
                    <a:pt x="14031" y="94999"/>
                  </a:cubicBezTo>
                  <a:lnTo>
                    <a:pt x="14031" y="64573"/>
                  </a:lnTo>
                  <a:lnTo>
                    <a:pt x="124287" y="64573"/>
                  </a:lnTo>
                  <a:lnTo>
                    <a:pt x="124287" y="94999"/>
                  </a:lnTo>
                  <a:cubicBezTo>
                    <a:pt x="124287" y="98867"/>
                    <a:pt x="127435" y="102015"/>
                    <a:pt x="131312" y="102015"/>
                  </a:cubicBezTo>
                  <a:cubicBezTo>
                    <a:pt x="135189" y="102015"/>
                    <a:pt x="138327" y="98867"/>
                    <a:pt x="138327" y="94999"/>
                  </a:cubicBezTo>
                  <a:lnTo>
                    <a:pt x="138327" y="57557"/>
                  </a:lnTo>
                  <a:cubicBezTo>
                    <a:pt x="138327" y="53680"/>
                    <a:pt x="135189" y="50541"/>
                    <a:pt x="131312" y="505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19"/>
            <p:cNvSpPr/>
            <p:nvPr/>
          </p:nvSpPr>
          <p:spPr>
            <a:xfrm>
              <a:off x="3014019" y="2196619"/>
              <a:ext cx="138336" cy="102015"/>
            </a:xfrm>
            <a:custGeom>
              <a:rect b="b" l="l" r="r" t="t"/>
              <a:pathLst>
                <a:path extrusionOk="0" h="102015" w="138336">
                  <a:moveTo>
                    <a:pt x="131312" y="50541"/>
                  </a:moveTo>
                  <a:lnTo>
                    <a:pt x="76184" y="50541"/>
                  </a:lnTo>
                  <a:lnTo>
                    <a:pt x="76184" y="7016"/>
                  </a:lnTo>
                  <a:cubicBezTo>
                    <a:pt x="76184" y="3139"/>
                    <a:pt x="73045" y="0"/>
                    <a:pt x="69168" y="0"/>
                  </a:cubicBezTo>
                  <a:cubicBezTo>
                    <a:pt x="65291" y="0"/>
                    <a:pt x="62143" y="3139"/>
                    <a:pt x="62143" y="7016"/>
                  </a:cubicBezTo>
                  <a:lnTo>
                    <a:pt x="62143" y="50541"/>
                  </a:lnTo>
                  <a:lnTo>
                    <a:pt x="7025" y="50541"/>
                  </a:lnTo>
                  <a:cubicBezTo>
                    <a:pt x="3148" y="50541"/>
                    <a:pt x="0" y="53680"/>
                    <a:pt x="0" y="57557"/>
                  </a:cubicBezTo>
                  <a:lnTo>
                    <a:pt x="0" y="94999"/>
                  </a:lnTo>
                  <a:cubicBezTo>
                    <a:pt x="0" y="98867"/>
                    <a:pt x="3148" y="102015"/>
                    <a:pt x="7025" y="102015"/>
                  </a:cubicBezTo>
                  <a:cubicBezTo>
                    <a:pt x="10893" y="102015"/>
                    <a:pt x="14040" y="98867"/>
                    <a:pt x="14040" y="94999"/>
                  </a:cubicBezTo>
                  <a:lnTo>
                    <a:pt x="14040" y="64573"/>
                  </a:lnTo>
                  <a:lnTo>
                    <a:pt x="124296" y="64573"/>
                  </a:lnTo>
                  <a:lnTo>
                    <a:pt x="124296" y="94999"/>
                  </a:lnTo>
                  <a:cubicBezTo>
                    <a:pt x="124296" y="98867"/>
                    <a:pt x="127435" y="102015"/>
                    <a:pt x="131312" y="102015"/>
                  </a:cubicBezTo>
                  <a:cubicBezTo>
                    <a:pt x="135189" y="102015"/>
                    <a:pt x="138337" y="98867"/>
                    <a:pt x="138337" y="94999"/>
                  </a:cubicBezTo>
                  <a:lnTo>
                    <a:pt x="138337" y="57557"/>
                  </a:lnTo>
                  <a:cubicBezTo>
                    <a:pt x="138337" y="53680"/>
                    <a:pt x="135189" y="50541"/>
                    <a:pt x="131312" y="505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19"/>
            <p:cNvSpPr/>
            <p:nvPr/>
          </p:nvSpPr>
          <p:spPr>
            <a:xfrm>
              <a:off x="3041177" y="2050956"/>
              <a:ext cx="49026" cy="51476"/>
            </a:xfrm>
            <a:custGeom>
              <a:rect b="b" l="l" r="r" t="t"/>
              <a:pathLst>
                <a:path extrusionOk="0" h="51476" w="49026">
                  <a:moveTo>
                    <a:pt x="42011" y="0"/>
                  </a:moveTo>
                  <a:lnTo>
                    <a:pt x="7016" y="0"/>
                  </a:lnTo>
                  <a:cubicBezTo>
                    <a:pt x="3139" y="0"/>
                    <a:pt x="0" y="3143"/>
                    <a:pt x="0" y="7019"/>
                  </a:cubicBezTo>
                  <a:cubicBezTo>
                    <a:pt x="0" y="10896"/>
                    <a:pt x="3139" y="14039"/>
                    <a:pt x="7016" y="14039"/>
                  </a:cubicBezTo>
                  <a:lnTo>
                    <a:pt x="34986" y="14039"/>
                  </a:lnTo>
                  <a:lnTo>
                    <a:pt x="34986" y="44457"/>
                  </a:lnTo>
                  <a:cubicBezTo>
                    <a:pt x="34986" y="48333"/>
                    <a:pt x="38134" y="51477"/>
                    <a:pt x="42011" y="51477"/>
                  </a:cubicBezTo>
                  <a:cubicBezTo>
                    <a:pt x="45888" y="51477"/>
                    <a:pt x="49026" y="48333"/>
                    <a:pt x="49026" y="44457"/>
                  </a:cubicBezTo>
                  <a:lnTo>
                    <a:pt x="49026" y="7020"/>
                  </a:lnTo>
                  <a:cubicBezTo>
                    <a:pt x="49026" y="3143"/>
                    <a:pt x="45888" y="0"/>
                    <a:pt x="4201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19"/>
            <p:cNvSpPr/>
            <p:nvPr/>
          </p:nvSpPr>
          <p:spPr>
            <a:xfrm>
              <a:off x="2827579" y="2000415"/>
              <a:ext cx="204237" cy="102016"/>
            </a:xfrm>
            <a:custGeom>
              <a:rect b="b" l="l" r="r" t="t"/>
              <a:pathLst>
                <a:path extrusionOk="0" h="102016" w="204237">
                  <a:moveTo>
                    <a:pt x="197212" y="50540"/>
                  </a:moveTo>
                  <a:lnTo>
                    <a:pt x="138327" y="50540"/>
                  </a:lnTo>
                  <a:lnTo>
                    <a:pt x="138327" y="7019"/>
                  </a:lnTo>
                  <a:cubicBezTo>
                    <a:pt x="138327" y="3143"/>
                    <a:pt x="135189" y="0"/>
                    <a:pt x="131312" y="0"/>
                  </a:cubicBezTo>
                  <a:cubicBezTo>
                    <a:pt x="127435" y="0"/>
                    <a:pt x="124296" y="3143"/>
                    <a:pt x="124296" y="7019"/>
                  </a:cubicBezTo>
                  <a:lnTo>
                    <a:pt x="124296" y="50540"/>
                  </a:lnTo>
                  <a:lnTo>
                    <a:pt x="7016" y="50540"/>
                  </a:lnTo>
                  <a:cubicBezTo>
                    <a:pt x="3139" y="50540"/>
                    <a:pt x="0" y="53684"/>
                    <a:pt x="0" y="57560"/>
                  </a:cubicBezTo>
                  <a:lnTo>
                    <a:pt x="0" y="94997"/>
                  </a:lnTo>
                  <a:cubicBezTo>
                    <a:pt x="0" y="98873"/>
                    <a:pt x="3139" y="102016"/>
                    <a:pt x="7016" y="102016"/>
                  </a:cubicBezTo>
                  <a:cubicBezTo>
                    <a:pt x="10893" y="102016"/>
                    <a:pt x="14041" y="98873"/>
                    <a:pt x="14041" y="94997"/>
                  </a:cubicBezTo>
                  <a:lnTo>
                    <a:pt x="14041" y="64579"/>
                  </a:lnTo>
                  <a:lnTo>
                    <a:pt x="197212" y="64579"/>
                  </a:lnTo>
                  <a:cubicBezTo>
                    <a:pt x="201089" y="64579"/>
                    <a:pt x="204237" y="61435"/>
                    <a:pt x="204237" y="57559"/>
                  </a:cubicBezTo>
                  <a:cubicBezTo>
                    <a:pt x="204237" y="53683"/>
                    <a:pt x="201089" y="50540"/>
                    <a:pt x="197212" y="5054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grpSp>
        <p:nvGrpSpPr>
          <p:cNvPr id="299" name="Google Shape;299;p20"/>
          <p:cNvGrpSpPr/>
          <p:nvPr/>
        </p:nvGrpSpPr>
        <p:grpSpPr>
          <a:xfrm>
            <a:off x="8004674" y="-392578"/>
            <a:ext cx="1354800" cy="1465503"/>
            <a:chOff x="8233274" y="1350647"/>
            <a:chExt cx="1354800" cy="1465503"/>
          </a:xfrm>
        </p:grpSpPr>
        <p:sp>
          <p:nvSpPr>
            <p:cNvPr id="300" name="Google Shape;300;p20"/>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301" name="Google Shape;301;p20"/>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sp>
        <p:nvSpPr>
          <p:cNvPr id="302" name="Google Shape;302;p20"/>
          <p:cNvSpPr/>
          <p:nvPr/>
        </p:nvSpPr>
        <p:spPr>
          <a:xfrm rot="2700000">
            <a:off x="206984" y="4750158"/>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303" name="Google Shape;303;p20"/>
          <p:cNvSpPr/>
          <p:nvPr/>
        </p:nvSpPr>
        <p:spPr>
          <a:xfrm>
            <a:off x="3855075" y="1375013"/>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Start</a:t>
            </a:r>
            <a:endParaRPr sz="1600">
              <a:solidFill>
                <a:schemeClr val="dk1"/>
              </a:solidFill>
              <a:latin typeface="Actor"/>
              <a:ea typeface="Actor"/>
              <a:cs typeface="Actor"/>
              <a:sym typeface="Actor"/>
            </a:endParaRPr>
          </a:p>
        </p:txBody>
      </p:sp>
      <p:sp>
        <p:nvSpPr>
          <p:cNvPr id="304" name="Google Shape;304;p20"/>
          <p:cNvSpPr/>
          <p:nvPr/>
        </p:nvSpPr>
        <p:spPr>
          <a:xfrm>
            <a:off x="864375" y="2793138"/>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305" name="Google Shape;305;p20"/>
          <p:cNvSpPr txBox="1"/>
          <p:nvPr/>
        </p:nvSpPr>
        <p:spPr>
          <a:xfrm>
            <a:off x="716325" y="1295400"/>
            <a:ext cx="1423200" cy="5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Earth is the planet with life</a:t>
            </a:r>
            <a:endParaRPr sz="1200">
              <a:solidFill>
                <a:schemeClr val="dk1"/>
              </a:solidFill>
              <a:latin typeface="Heebo Medium"/>
              <a:ea typeface="Heebo Medium"/>
              <a:cs typeface="Heebo Medium"/>
              <a:sym typeface="Heebo Medium"/>
            </a:endParaRPr>
          </a:p>
        </p:txBody>
      </p:sp>
      <p:sp>
        <p:nvSpPr>
          <p:cNvPr id="306" name="Google Shape;306;p20"/>
          <p:cNvSpPr txBox="1"/>
          <p:nvPr/>
        </p:nvSpPr>
        <p:spPr>
          <a:xfrm>
            <a:off x="6997125" y="1295400"/>
            <a:ext cx="1423200" cy="5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Neptune is far away from us</a:t>
            </a:r>
            <a:endParaRPr sz="1200">
              <a:solidFill>
                <a:schemeClr val="dk1"/>
              </a:solidFill>
              <a:latin typeface="Heebo Medium"/>
              <a:ea typeface="Heebo Medium"/>
              <a:cs typeface="Heebo Medium"/>
              <a:sym typeface="Heebo Medium"/>
            </a:endParaRPr>
          </a:p>
        </p:txBody>
      </p:sp>
      <p:sp>
        <p:nvSpPr>
          <p:cNvPr id="307" name="Google Shape;307;p20"/>
          <p:cNvSpPr/>
          <p:nvPr/>
        </p:nvSpPr>
        <p:spPr>
          <a:xfrm>
            <a:off x="7145175" y="2793138"/>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308" name="Google Shape;308;p20"/>
          <p:cNvCxnSpPr>
            <a:stCxn id="305" idx="2"/>
            <a:endCxn id="304" idx="0"/>
          </p:cNvCxnSpPr>
          <p:nvPr/>
        </p:nvCxnSpPr>
        <p:spPr>
          <a:xfrm flipH="1" rot="-5400000">
            <a:off x="967575" y="2332050"/>
            <a:ext cx="921300" cy="600"/>
          </a:xfrm>
          <a:prstGeom prst="bentConnector3">
            <a:avLst>
              <a:gd fmla="val 50007" name="adj1"/>
            </a:avLst>
          </a:prstGeom>
          <a:noFill/>
          <a:ln cap="flat" cmpd="sng" w="9525">
            <a:solidFill>
              <a:schemeClr val="dk1"/>
            </a:solidFill>
            <a:prstDash val="solid"/>
            <a:round/>
            <a:headEnd len="sm" w="sm" type="none"/>
            <a:tailEnd len="sm" w="sm" type="triangle"/>
          </a:ln>
        </p:spPr>
      </p:cxnSp>
      <p:cxnSp>
        <p:nvCxnSpPr>
          <p:cNvPr id="309" name="Google Shape;309;p20"/>
          <p:cNvCxnSpPr>
            <a:stCxn id="306" idx="2"/>
            <a:endCxn id="307" idx="0"/>
          </p:cNvCxnSpPr>
          <p:nvPr/>
        </p:nvCxnSpPr>
        <p:spPr>
          <a:xfrm flipH="1" rot="-5400000">
            <a:off x="7248375" y="2332050"/>
            <a:ext cx="921300" cy="600"/>
          </a:xfrm>
          <a:prstGeom prst="bentConnector3">
            <a:avLst>
              <a:gd fmla="val 50007" name="adj1"/>
            </a:avLst>
          </a:prstGeom>
          <a:noFill/>
          <a:ln cap="flat" cmpd="sng" w="9525">
            <a:solidFill>
              <a:schemeClr val="dk1"/>
            </a:solidFill>
            <a:prstDash val="solid"/>
            <a:round/>
            <a:headEnd len="sm" w="sm" type="none"/>
            <a:tailEnd len="sm" w="sm" type="triangle"/>
          </a:ln>
        </p:spPr>
      </p:cxnSp>
      <p:sp>
        <p:nvSpPr>
          <p:cNvPr id="310" name="Google Shape;310;p20"/>
          <p:cNvSpPr/>
          <p:nvPr/>
        </p:nvSpPr>
        <p:spPr>
          <a:xfrm>
            <a:off x="2410125" y="2857813"/>
            <a:ext cx="20751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Action 1</a:t>
            </a:r>
            <a:endParaRPr sz="1200">
              <a:solidFill>
                <a:schemeClr val="dk1"/>
              </a:solidFill>
              <a:latin typeface="Heebo Medium"/>
              <a:ea typeface="Heebo Medium"/>
              <a:cs typeface="Heebo Medium"/>
              <a:sym typeface="Heebo Medium"/>
            </a:endParaRPr>
          </a:p>
        </p:txBody>
      </p:sp>
      <p:sp>
        <p:nvSpPr>
          <p:cNvPr id="311" name="Google Shape;311;p20"/>
          <p:cNvSpPr/>
          <p:nvPr/>
        </p:nvSpPr>
        <p:spPr>
          <a:xfrm>
            <a:off x="4658849" y="2857813"/>
            <a:ext cx="20751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Action 2</a:t>
            </a:r>
            <a:endParaRPr sz="1200">
              <a:solidFill>
                <a:schemeClr val="dk1"/>
              </a:solidFill>
              <a:latin typeface="Heebo Medium"/>
              <a:ea typeface="Heebo Medium"/>
              <a:cs typeface="Heebo Medium"/>
              <a:sym typeface="Heebo Medium"/>
            </a:endParaRPr>
          </a:p>
        </p:txBody>
      </p:sp>
      <p:cxnSp>
        <p:nvCxnSpPr>
          <p:cNvPr id="312" name="Google Shape;312;p20"/>
          <p:cNvCxnSpPr>
            <a:stCxn id="304" idx="6"/>
            <a:endCxn id="310" idx="1"/>
          </p:cNvCxnSpPr>
          <p:nvPr/>
        </p:nvCxnSpPr>
        <p:spPr>
          <a:xfrm>
            <a:off x="1991475" y="3086388"/>
            <a:ext cx="418800" cy="600"/>
          </a:xfrm>
          <a:prstGeom prst="bentConnector3">
            <a:avLst>
              <a:gd fmla="val 49982" name="adj1"/>
            </a:avLst>
          </a:prstGeom>
          <a:noFill/>
          <a:ln cap="flat" cmpd="sng" w="9525">
            <a:solidFill>
              <a:schemeClr val="dk1"/>
            </a:solidFill>
            <a:prstDash val="solid"/>
            <a:round/>
            <a:headEnd len="sm" w="sm" type="none"/>
            <a:tailEnd len="sm" w="sm" type="triangle"/>
          </a:ln>
        </p:spPr>
      </p:cxnSp>
      <p:cxnSp>
        <p:nvCxnSpPr>
          <p:cNvPr id="313" name="Google Shape;313;p20"/>
          <p:cNvCxnSpPr>
            <a:stCxn id="307" idx="2"/>
            <a:endCxn id="311" idx="3"/>
          </p:cNvCxnSpPr>
          <p:nvPr/>
        </p:nvCxnSpPr>
        <p:spPr>
          <a:xfrm flipH="1">
            <a:off x="6733875" y="3086388"/>
            <a:ext cx="411300" cy="600"/>
          </a:xfrm>
          <a:prstGeom prst="bentConnector3">
            <a:avLst>
              <a:gd fmla="val 49991" name="adj1"/>
            </a:avLst>
          </a:prstGeom>
          <a:noFill/>
          <a:ln cap="flat" cmpd="sng" w="9525">
            <a:solidFill>
              <a:schemeClr val="dk1"/>
            </a:solidFill>
            <a:prstDash val="solid"/>
            <a:round/>
            <a:headEnd len="sm" w="sm" type="none"/>
            <a:tailEnd len="sm" w="sm" type="triangle"/>
          </a:ln>
        </p:spPr>
      </p:cxnSp>
      <p:cxnSp>
        <p:nvCxnSpPr>
          <p:cNvPr id="314" name="Google Shape;314;p20"/>
          <p:cNvCxnSpPr>
            <a:stCxn id="310" idx="2"/>
            <a:endCxn id="315" idx="1"/>
          </p:cNvCxnSpPr>
          <p:nvPr/>
        </p:nvCxnSpPr>
        <p:spPr>
          <a:xfrm flipH="1" rot="-5400000">
            <a:off x="3024225" y="3738463"/>
            <a:ext cx="1254300" cy="407400"/>
          </a:xfrm>
          <a:prstGeom prst="bentConnector2">
            <a:avLst/>
          </a:prstGeom>
          <a:noFill/>
          <a:ln cap="flat" cmpd="sng" w="9525">
            <a:solidFill>
              <a:schemeClr val="dk1"/>
            </a:solidFill>
            <a:prstDash val="solid"/>
            <a:round/>
            <a:headEnd len="sm" w="sm" type="none"/>
            <a:tailEnd len="sm" w="sm" type="triangle"/>
          </a:ln>
        </p:spPr>
      </p:cxnSp>
      <p:cxnSp>
        <p:nvCxnSpPr>
          <p:cNvPr id="316" name="Google Shape;316;p20"/>
          <p:cNvCxnSpPr>
            <a:stCxn id="311" idx="2"/>
            <a:endCxn id="315" idx="3"/>
          </p:cNvCxnSpPr>
          <p:nvPr/>
        </p:nvCxnSpPr>
        <p:spPr>
          <a:xfrm rot="5400000">
            <a:off x="4861799" y="3734713"/>
            <a:ext cx="1254300" cy="414900"/>
          </a:xfrm>
          <a:prstGeom prst="bentConnector2">
            <a:avLst/>
          </a:prstGeom>
          <a:noFill/>
          <a:ln cap="flat" cmpd="sng" w="9525">
            <a:solidFill>
              <a:schemeClr val="dk1"/>
            </a:solidFill>
            <a:prstDash val="solid"/>
            <a:round/>
            <a:headEnd len="sm" w="sm" type="none"/>
            <a:tailEnd len="sm" w="sm" type="triangle"/>
          </a:ln>
        </p:spPr>
      </p:cxnSp>
      <p:sp>
        <p:nvSpPr>
          <p:cNvPr id="317" name="Google Shape;317;p20"/>
          <p:cNvSpPr txBox="1"/>
          <p:nvPr/>
        </p:nvSpPr>
        <p:spPr>
          <a:xfrm>
            <a:off x="3176634" y="2217751"/>
            <a:ext cx="5421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Yes</a:t>
            </a:r>
            <a:endParaRPr sz="900">
              <a:solidFill>
                <a:schemeClr val="dk1"/>
              </a:solidFill>
              <a:latin typeface="Heebo Medium"/>
              <a:ea typeface="Heebo Medium"/>
              <a:cs typeface="Heebo Medium"/>
              <a:sym typeface="Heebo Medium"/>
            </a:endParaRPr>
          </a:p>
        </p:txBody>
      </p:sp>
      <p:sp>
        <p:nvSpPr>
          <p:cNvPr id="318" name="Google Shape;318;p20"/>
          <p:cNvSpPr txBox="1"/>
          <p:nvPr/>
        </p:nvSpPr>
        <p:spPr>
          <a:xfrm>
            <a:off x="5425359" y="2217751"/>
            <a:ext cx="5421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cxnSp>
        <p:nvCxnSpPr>
          <p:cNvPr id="319" name="Google Shape;319;p20"/>
          <p:cNvCxnSpPr>
            <a:stCxn id="303" idx="2"/>
            <a:endCxn id="317" idx="0"/>
          </p:cNvCxnSpPr>
          <p:nvPr/>
        </p:nvCxnSpPr>
        <p:spPr>
          <a:xfrm rot="5400000">
            <a:off x="3815325" y="1464713"/>
            <a:ext cx="385500" cy="1120500"/>
          </a:xfrm>
          <a:prstGeom prst="bentConnector3">
            <a:avLst>
              <a:gd fmla="val 50005" name="adj1"/>
            </a:avLst>
          </a:prstGeom>
          <a:noFill/>
          <a:ln cap="flat" cmpd="sng" w="9525">
            <a:solidFill>
              <a:schemeClr val="dk1"/>
            </a:solidFill>
            <a:prstDash val="solid"/>
            <a:round/>
            <a:headEnd len="sm" w="sm" type="none"/>
            <a:tailEnd len="sm" w="sm" type="none"/>
          </a:ln>
        </p:spPr>
      </p:cxnSp>
      <p:cxnSp>
        <p:nvCxnSpPr>
          <p:cNvPr id="320" name="Google Shape;320;p20"/>
          <p:cNvCxnSpPr>
            <a:stCxn id="303" idx="2"/>
            <a:endCxn id="318" idx="0"/>
          </p:cNvCxnSpPr>
          <p:nvPr/>
        </p:nvCxnSpPr>
        <p:spPr>
          <a:xfrm flipH="1" rot="-5400000">
            <a:off x="4939575" y="1460963"/>
            <a:ext cx="385500" cy="1128000"/>
          </a:xfrm>
          <a:prstGeom prst="bentConnector3">
            <a:avLst>
              <a:gd fmla="val 50005" name="adj1"/>
            </a:avLst>
          </a:prstGeom>
          <a:noFill/>
          <a:ln cap="flat" cmpd="sng" w="9525">
            <a:solidFill>
              <a:schemeClr val="dk1"/>
            </a:solidFill>
            <a:prstDash val="solid"/>
            <a:round/>
            <a:headEnd len="sm" w="sm" type="none"/>
            <a:tailEnd len="sm" w="sm" type="none"/>
          </a:ln>
        </p:spPr>
      </p:cxnSp>
      <p:cxnSp>
        <p:nvCxnSpPr>
          <p:cNvPr id="321" name="Google Shape;321;p20"/>
          <p:cNvCxnSpPr>
            <a:stCxn id="317" idx="2"/>
            <a:endCxn id="310" idx="0"/>
          </p:cNvCxnSpPr>
          <p:nvPr/>
        </p:nvCxnSpPr>
        <p:spPr>
          <a:xfrm flipH="1" rot="-5400000">
            <a:off x="3237684" y="2647351"/>
            <a:ext cx="420600" cy="600"/>
          </a:xfrm>
          <a:prstGeom prst="bentConnector3">
            <a:avLst>
              <a:gd fmla="val 49984" name="adj1"/>
            </a:avLst>
          </a:prstGeom>
          <a:noFill/>
          <a:ln cap="flat" cmpd="sng" w="9525">
            <a:solidFill>
              <a:schemeClr val="dk1"/>
            </a:solidFill>
            <a:prstDash val="solid"/>
            <a:round/>
            <a:headEnd len="sm" w="sm" type="none"/>
            <a:tailEnd len="sm" w="sm" type="triangle"/>
          </a:ln>
        </p:spPr>
      </p:cxnSp>
      <p:cxnSp>
        <p:nvCxnSpPr>
          <p:cNvPr id="322" name="Google Shape;322;p20"/>
          <p:cNvCxnSpPr>
            <a:stCxn id="318" idx="2"/>
            <a:endCxn id="311" idx="0"/>
          </p:cNvCxnSpPr>
          <p:nvPr/>
        </p:nvCxnSpPr>
        <p:spPr>
          <a:xfrm flipH="1" rot="-5400000">
            <a:off x="5486409" y="2647351"/>
            <a:ext cx="420600" cy="600"/>
          </a:xfrm>
          <a:prstGeom prst="bentConnector3">
            <a:avLst>
              <a:gd fmla="val 49984" name="adj1"/>
            </a:avLst>
          </a:prstGeom>
          <a:noFill/>
          <a:ln cap="flat" cmpd="sng" w="9525">
            <a:solidFill>
              <a:schemeClr val="dk1"/>
            </a:solidFill>
            <a:prstDash val="solid"/>
            <a:round/>
            <a:headEnd len="sm" w="sm" type="none"/>
            <a:tailEnd len="sm" w="sm" type="triangle"/>
          </a:ln>
        </p:spPr>
      </p:cxnSp>
      <p:grpSp>
        <p:nvGrpSpPr>
          <p:cNvPr id="323" name="Google Shape;323;p20"/>
          <p:cNvGrpSpPr/>
          <p:nvPr/>
        </p:nvGrpSpPr>
        <p:grpSpPr>
          <a:xfrm>
            <a:off x="1260313" y="2917356"/>
            <a:ext cx="335833" cy="338084"/>
            <a:chOff x="3979005" y="1912780"/>
            <a:chExt cx="469500" cy="472646"/>
          </a:xfrm>
        </p:grpSpPr>
        <p:sp>
          <p:nvSpPr>
            <p:cNvPr id="324" name="Google Shape;324;p20"/>
            <p:cNvSpPr/>
            <p:nvPr/>
          </p:nvSpPr>
          <p:spPr>
            <a:xfrm>
              <a:off x="3979005" y="2023265"/>
              <a:ext cx="328071" cy="362161"/>
            </a:xfrm>
            <a:custGeom>
              <a:rect b="b" l="l" r="r" t="t"/>
              <a:pathLst>
                <a:path extrusionOk="0" h="362161" w="328071">
                  <a:moveTo>
                    <a:pt x="285286" y="163247"/>
                  </a:moveTo>
                  <a:lnTo>
                    <a:pt x="285286" y="107695"/>
                  </a:lnTo>
                  <a:cubicBezTo>
                    <a:pt x="285286" y="103828"/>
                    <a:pt x="282156" y="100693"/>
                    <a:pt x="278289" y="100693"/>
                  </a:cubicBezTo>
                  <a:cubicBezTo>
                    <a:pt x="274421" y="100693"/>
                    <a:pt x="271282" y="103828"/>
                    <a:pt x="271282" y="107695"/>
                  </a:cubicBezTo>
                  <a:lnTo>
                    <a:pt x="271282" y="140702"/>
                  </a:lnTo>
                  <a:cubicBezTo>
                    <a:pt x="262670" y="137777"/>
                    <a:pt x="256457" y="129618"/>
                    <a:pt x="256457" y="120027"/>
                  </a:cubicBezTo>
                  <a:lnTo>
                    <a:pt x="256457" y="102925"/>
                  </a:lnTo>
                  <a:cubicBezTo>
                    <a:pt x="268190" y="99934"/>
                    <a:pt x="279313" y="94802"/>
                    <a:pt x="289348" y="87638"/>
                  </a:cubicBezTo>
                  <a:cubicBezTo>
                    <a:pt x="292495" y="85392"/>
                    <a:pt x="293225" y="81020"/>
                    <a:pt x="290981" y="77873"/>
                  </a:cubicBezTo>
                  <a:cubicBezTo>
                    <a:pt x="288738" y="74726"/>
                    <a:pt x="284363" y="73993"/>
                    <a:pt x="281215" y="76240"/>
                  </a:cubicBezTo>
                  <a:cubicBezTo>
                    <a:pt x="266768" y="86550"/>
                    <a:pt x="249718" y="91999"/>
                    <a:pt x="231902" y="91999"/>
                  </a:cubicBezTo>
                  <a:lnTo>
                    <a:pt x="123641" y="91999"/>
                  </a:lnTo>
                  <a:cubicBezTo>
                    <a:pt x="127213" y="48393"/>
                    <a:pt x="163842" y="14004"/>
                    <a:pt x="208345" y="14004"/>
                  </a:cubicBezTo>
                  <a:lnTo>
                    <a:pt x="262291" y="14004"/>
                  </a:lnTo>
                  <a:cubicBezTo>
                    <a:pt x="266159" y="14004"/>
                    <a:pt x="269288" y="10869"/>
                    <a:pt x="269288" y="7002"/>
                  </a:cubicBezTo>
                  <a:cubicBezTo>
                    <a:pt x="269288" y="3135"/>
                    <a:pt x="266159" y="0"/>
                    <a:pt x="262291" y="0"/>
                  </a:cubicBezTo>
                  <a:lnTo>
                    <a:pt x="208345" y="0"/>
                  </a:lnTo>
                  <a:cubicBezTo>
                    <a:pt x="156116" y="0"/>
                    <a:pt x="113210" y="40663"/>
                    <a:pt x="109600" y="91996"/>
                  </a:cubicBezTo>
                  <a:lnTo>
                    <a:pt x="78621" y="91996"/>
                  </a:lnTo>
                  <a:cubicBezTo>
                    <a:pt x="74753" y="91996"/>
                    <a:pt x="71615" y="95131"/>
                    <a:pt x="71615" y="98998"/>
                  </a:cubicBezTo>
                  <a:lnTo>
                    <a:pt x="71615" y="120026"/>
                  </a:lnTo>
                  <a:cubicBezTo>
                    <a:pt x="71615" y="129616"/>
                    <a:pt x="65402" y="137775"/>
                    <a:pt x="56780" y="140701"/>
                  </a:cubicBezTo>
                  <a:lnTo>
                    <a:pt x="56780" y="99016"/>
                  </a:lnTo>
                  <a:cubicBezTo>
                    <a:pt x="56780" y="99010"/>
                    <a:pt x="56789" y="99004"/>
                    <a:pt x="56789" y="98998"/>
                  </a:cubicBezTo>
                  <a:cubicBezTo>
                    <a:pt x="56789" y="65820"/>
                    <a:pt x="83781" y="38829"/>
                    <a:pt x="116958" y="38829"/>
                  </a:cubicBezTo>
                  <a:cubicBezTo>
                    <a:pt x="120825" y="38829"/>
                    <a:pt x="123964" y="35694"/>
                    <a:pt x="123964" y="31827"/>
                  </a:cubicBezTo>
                  <a:cubicBezTo>
                    <a:pt x="123964" y="27960"/>
                    <a:pt x="120825" y="24825"/>
                    <a:pt x="116958" y="24825"/>
                  </a:cubicBezTo>
                  <a:cubicBezTo>
                    <a:pt x="76073" y="24825"/>
                    <a:pt x="42804" y="58079"/>
                    <a:pt x="42786" y="98961"/>
                  </a:cubicBezTo>
                  <a:cubicBezTo>
                    <a:pt x="42786" y="98973"/>
                    <a:pt x="42786" y="98985"/>
                    <a:pt x="42786" y="98997"/>
                  </a:cubicBezTo>
                  <a:lnTo>
                    <a:pt x="42786" y="163244"/>
                  </a:lnTo>
                  <a:cubicBezTo>
                    <a:pt x="18693" y="166295"/>
                    <a:pt x="0" y="186896"/>
                    <a:pt x="0" y="211802"/>
                  </a:cubicBezTo>
                  <a:cubicBezTo>
                    <a:pt x="0" y="237253"/>
                    <a:pt x="19524" y="258217"/>
                    <a:pt x="44374" y="260544"/>
                  </a:cubicBezTo>
                  <a:cubicBezTo>
                    <a:pt x="48149" y="283650"/>
                    <a:pt x="58543" y="305232"/>
                    <a:pt x="74559" y="322735"/>
                  </a:cubicBezTo>
                  <a:cubicBezTo>
                    <a:pt x="75944" y="324249"/>
                    <a:pt x="77836" y="325015"/>
                    <a:pt x="79729" y="325015"/>
                  </a:cubicBezTo>
                  <a:cubicBezTo>
                    <a:pt x="81418" y="325015"/>
                    <a:pt x="83116" y="324406"/>
                    <a:pt x="84455" y="323178"/>
                  </a:cubicBezTo>
                  <a:cubicBezTo>
                    <a:pt x="87307" y="320566"/>
                    <a:pt x="87501" y="316135"/>
                    <a:pt x="84898" y="313282"/>
                  </a:cubicBezTo>
                  <a:cubicBezTo>
                    <a:pt x="66768" y="293481"/>
                    <a:pt x="56789" y="267772"/>
                    <a:pt x="56789" y="240899"/>
                  </a:cubicBezTo>
                  <a:lnTo>
                    <a:pt x="56789" y="155172"/>
                  </a:lnTo>
                  <a:cubicBezTo>
                    <a:pt x="73202" y="151906"/>
                    <a:pt x="85618" y="137392"/>
                    <a:pt x="85618" y="120027"/>
                  </a:cubicBezTo>
                  <a:lnTo>
                    <a:pt x="85618" y="106000"/>
                  </a:lnTo>
                  <a:lnTo>
                    <a:pt x="116293" y="106000"/>
                  </a:lnTo>
                  <a:cubicBezTo>
                    <a:pt x="116311" y="106000"/>
                    <a:pt x="116330" y="106003"/>
                    <a:pt x="116357" y="106003"/>
                  </a:cubicBezTo>
                  <a:lnTo>
                    <a:pt x="231902" y="106003"/>
                  </a:lnTo>
                  <a:cubicBezTo>
                    <a:pt x="235447" y="106003"/>
                    <a:pt x="238964" y="105804"/>
                    <a:pt x="242454" y="105435"/>
                  </a:cubicBezTo>
                  <a:lnTo>
                    <a:pt x="242454" y="120027"/>
                  </a:lnTo>
                  <a:cubicBezTo>
                    <a:pt x="242454" y="137392"/>
                    <a:pt x="254869" y="151907"/>
                    <a:pt x="271292" y="155172"/>
                  </a:cubicBezTo>
                  <a:lnTo>
                    <a:pt x="271292" y="240899"/>
                  </a:lnTo>
                  <a:cubicBezTo>
                    <a:pt x="271292" y="269544"/>
                    <a:pt x="260131" y="296481"/>
                    <a:pt x="239878" y="316735"/>
                  </a:cubicBezTo>
                  <a:cubicBezTo>
                    <a:pt x="219616" y="336997"/>
                    <a:pt x="192689" y="348149"/>
                    <a:pt x="164036" y="348149"/>
                  </a:cubicBezTo>
                  <a:cubicBezTo>
                    <a:pt x="141263" y="348149"/>
                    <a:pt x="119505" y="341105"/>
                    <a:pt x="101135" y="327775"/>
                  </a:cubicBezTo>
                  <a:cubicBezTo>
                    <a:pt x="98006" y="325504"/>
                    <a:pt x="93621" y="326206"/>
                    <a:pt x="91351" y="329335"/>
                  </a:cubicBezTo>
                  <a:cubicBezTo>
                    <a:pt x="89080" y="332465"/>
                    <a:pt x="89781" y="336840"/>
                    <a:pt x="92911" y="339111"/>
                  </a:cubicBezTo>
                  <a:cubicBezTo>
                    <a:pt x="113690" y="354186"/>
                    <a:pt x="138281" y="362162"/>
                    <a:pt x="164036" y="362162"/>
                  </a:cubicBezTo>
                  <a:cubicBezTo>
                    <a:pt x="196428" y="362162"/>
                    <a:pt x="226872" y="349543"/>
                    <a:pt x="249774" y="326640"/>
                  </a:cubicBezTo>
                  <a:cubicBezTo>
                    <a:pt x="267977" y="308436"/>
                    <a:pt x="279673" y="285468"/>
                    <a:pt x="283707" y="260544"/>
                  </a:cubicBezTo>
                  <a:cubicBezTo>
                    <a:pt x="308557" y="258217"/>
                    <a:pt x="328072" y="237253"/>
                    <a:pt x="328072" y="211802"/>
                  </a:cubicBezTo>
                  <a:cubicBezTo>
                    <a:pt x="328072" y="186905"/>
                    <a:pt x="309379" y="166298"/>
                    <a:pt x="285286" y="163247"/>
                  </a:cubicBezTo>
                  <a:close/>
                  <a:moveTo>
                    <a:pt x="14004" y="211802"/>
                  </a:moveTo>
                  <a:cubicBezTo>
                    <a:pt x="14004" y="194641"/>
                    <a:pt x="26447" y="180333"/>
                    <a:pt x="42777" y="177406"/>
                  </a:cubicBezTo>
                  <a:lnTo>
                    <a:pt x="42777" y="196848"/>
                  </a:lnTo>
                  <a:cubicBezTo>
                    <a:pt x="37118" y="193820"/>
                    <a:pt x="31829" y="193727"/>
                    <a:pt x="31063" y="193746"/>
                  </a:cubicBezTo>
                  <a:cubicBezTo>
                    <a:pt x="27195" y="193764"/>
                    <a:pt x="24084" y="196921"/>
                    <a:pt x="24102" y="200789"/>
                  </a:cubicBezTo>
                  <a:cubicBezTo>
                    <a:pt x="24130" y="204639"/>
                    <a:pt x="27259" y="207750"/>
                    <a:pt x="31109" y="207750"/>
                  </a:cubicBezTo>
                  <a:cubicBezTo>
                    <a:pt x="31118" y="207750"/>
                    <a:pt x="31136" y="207750"/>
                    <a:pt x="31155" y="207750"/>
                  </a:cubicBezTo>
                  <a:cubicBezTo>
                    <a:pt x="31201" y="207750"/>
                    <a:pt x="35567" y="207916"/>
                    <a:pt x="38743" y="211082"/>
                  </a:cubicBezTo>
                  <a:cubicBezTo>
                    <a:pt x="41420" y="213741"/>
                    <a:pt x="42786" y="218006"/>
                    <a:pt x="42786" y="223757"/>
                  </a:cubicBezTo>
                  <a:lnTo>
                    <a:pt x="42786" y="240899"/>
                  </a:lnTo>
                  <a:cubicBezTo>
                    <a:pt x="42786" y="242681"/>
                    <a:pt x="42823" y="244453"/>
                    <a:pt x="42897" y="246226"/>
                  </a:cubicBezTo>
                  <a:cubicBezTo>
                    <a:pt x="26503" y="243346"/>
                    <a:pt x="14004" y="229010"/>
                    <a:pt x="14004" y="211802"/>
                  </a:cubicBezTo>
                  <a:close/>
                  <a:moveTo>
                    <a:pt x="285166" y="246226"/>
                  </a:moveTo>
                  <a:cubicBezTo>
                    <a:pt x="285249" y="244453"/>
                    <a:pt x="285286" y="242681"/>
                    <a:pt x="285286" y="240899"/>
                  </a:cubicBezTo>
                  <a:lnTo>
                    <a:pt x="285286" y="223757"/>
                  </a:lnTo>
                  <a:cubicBezTo>
                    <a:pt x="285286" y="209144"/>
                    <a:pt x="294258" y="207805"/>
                    <a:pt x="297009" y="207750"/>
                  </a:cubicBezTo>
                  <a:lnTo>
                    <a:pt x="296917" y="207750"/>
                  </a:lnTo>
                  <a:lnTo>
                    <a:pt x="297000" y="193746"/>
                  </a:lnTo>
                  <a:cubicBezTo>
                    <a:pt x="296234" y="193737"/>
                    <a:pt x="290944" y="193829"/>
                    <a:pt x="285286" y="196848"/>
                  </a:cubicBezTo>
                  <a:lnTo>
                    <a:pt x="285286" y="177406"/>
                  </a:lnTo>
                  <a:cubicBezTo>
                    <a:pt x="301625" y="180333"/>
                    <a:pt x="314068" y="194641"/>
                    <a:pt x="314068" y="211802"/>
                  </a:cubicBezTo>
                  <a:cubicBezTo>
                    <a:pt x="314068" y="229010"/>
                    <a:pt x="301560" y="243346"/>
                    <a:pt x="285166" y="24622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 name="Google Shape;325;p20"/>
            <p:cNvSpPr/>
            <p:nvPr/>
          </p:nvSpPr>
          <p:spPr>
            <a:xfrm>
              <a:off x="4191495" y="2210965"/>
              <a:ext cx="14003" cy="27721"/>
            </a:xfrm>
            <a:custGeom>
              <a:rect b="b" l="l" r="r" t="t"/>
              <a:pathLst>
                <a:path extrusionOk="0" h="27721" w="14003">
                  <a:moveTo>
                    <a:pt x="7006" y="0"/>
                  </a:moveTo>
                  <a:cubicBezTo>
                    <a:pt x="3138" y="0"/>
                    <a:pt x="0" y="3129"/>
                    <a:pt x="0" y="6997"/>
                  </a:cubicBezTo>
                  <a:lnTo>
                    <a:pt x="0" y="20724"/>
                  </a:lnTo>
                  <a:cubicBezTo>
                    <a:pt x="0" y="24592"/>
                    <a:pt x="3138" y="27722"/>
                    <a:pt x="7006" y="27722"/>
                  </a:cubicBezTo>
                  <a:cubicBezTo>
                    <a:pt x="10874" y="27722"/>
                    <a:pt x="14003" y="24592"/>
                    <a:pt x="14003" y="20724"/>
                  </a:cubicBezTo>
                  <a:lnTo>
                    <a:pt x="14003" y="6997"/>
                  </a:lnTo>
                  <a:cubicBezTo>
                    <a:pt x="14003" y="3129"/>
                    <a:pt x="10874" y="0"/>
                    <a:pt x="700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 name="Google Shape;326;p20"/>
            <p:cNvSpPr/>
            <p:nvPr/>
          </p:nvSpPr>
          <p:spPr>
            <a:xfrm>
              <a:off x="4154697" y="2176487"/>
              <a:ext cx="83966" cy="19800"/>
            </a:xfrm>
            <a:custGeom>
              <a:rect b="b" l="l" r="r" t="t"/>
              <a:pathLst>
                <a:path extrusionOk="0" h="19800" w="83966">
                  <a:moveTo>
                    <a:pt x="79233" y="6168"/>
                  </a:moveTo>
                  <a:cubicBezTo>
                    <a:pt x="55214" y="-2056"/>
                    <a:pt x="28757" y="-2056"/>
                    <a:pt x="4729" y="6168"/>
                  </a:cubicBezTo>
                  <a:cubicBezTo>
                    <a:pt x="1073" y="7421"/>
                    <a:pt x="-874" y="11401"/>
                    <a:pt x="381" y="15061"/>
                  </a:cubicBezTo>
                  <a:cubicBezTo>
                    <a:pt x="1627" y="18719"/>
                    <a:pt x="5615" y="20668"/>
                    <a:pt x="9271" y="19418"/>
                  </a:cubicBezTo>
                  <a:cubicBezTo>
                    <a:pt x="30364" y="12195"/>
                    <a:pt x="53598" y="12195"/>
                    <a:pt x="74691" y="19418"/>
                  </a:cubicBezTo>
                  <a:cubicBezTo>
                    <a:pt x="75448" y="19671"/>
                    <a:pt x="76205" y="19800"/>
                    <a:pt x="76962" y="19800"/>
                  </a:cubicBezTo>
                  <a:cubicBezTo>
                    <a:pt x="79870" y="19800"/>
                    <a:pt x="82593" y="17969"/>
                    <a:pt x="83590" y="15062"/>
                  </a:cubicBezTo>
                  <a:cubicBezTo>
                    <a:pt x="84836" y="11402"/>
                    <a:pt x="82888" y="7422"/>
                    <a:pt x="79233" y="616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20"/>
            <p:cNvSpPr/>
            <p:nvPr/>
          </p:nvSpPr>
          <p:spPr>
            <a:xfrm>
              <a:off x="4050853" y="2176774"/>
              <a:ext cx="99185" cy="98367"/>
            </a:xfrm>
            <a:custGeom>
              <a:rect b="b" l="l" r="r" t="t"/>
              <a:pathLst>
                <a:path extrusionOk="0" h="98367" w="99185">
                  <a:moveTo>
                    <a:pt x="92189" y="84363"/>
                  </a:moveTo>
                  <a:cubicBezTo>
                    <a:pt x="85764" y="84363"/>
                    <a:pt x="80539" y="79138"/>
                    <a:pt x="80539" y="72713"/>
                  </a:cubicBezTo>
                  <a:lnTo>
                    <a:pt x="80539" y="12508"/>
                  </a:lnTo>
                  <a:cubicBezTo>
                    <a:pt x="80539" y="9374"/>
                    <a:pt x="78481" y="6722"/>
                    <a:pt x="75637" y="5828"/>
                  </a:cubicBezTo>
                  <a:cubicBezTo>
                    <a:pt x="52772" y="-1961"/>
                    <a:pt x="27599" y="-1943"/>
                    <a:pt x="4734" y="5884"/>
                  </a:cubicBezTo>
                  <a:cubicBezTo>
                    <a:pt x="1078" y="7137"/>
                    <a:pt x="-870" y="11117"/>
                    <a:pt x="376" y="14777"/>
                  </a:cubicBezTo>
                  <a:cubicBezTo>
                    <a:pt x="1632" y="18436"/>
                    <a:pt x="5611" y="20381"/>
                    <a:pt x="9275" y="19134"/>
                  </a:cubicBezTo>
                  <a:cubicBezTo>
                    <a:pt x="27691" y="12826"/>
                    <a:pt x="47843" y="12332"/>
                    <a:pt x="66536" y="17652"/>
                  </a:cubicBezTo>
                  <a:lnTo>
                    <a:pt x="66536" y="72713"/>
                  </a:lnTo>
                  <a:cubicBezTo>
                    <a:pt x="66536" y="86865"/>
                    <a:pt x="78047" y="98367"/>
                    <a:pt x="92189" y="98367"/>
                  </a:cubicBezTo>
                  <a:cubicBezTo>
                    <a:pt x="96056" y="98367"/>
                    <a:pt x="99186" y="95238"/>
                    <a:pt x="99186" y="91370"/>
                  </a:cubicBezTo>
                  <a:cubicBezTo>
                    <a:pt x="99186" y="87502"/>
                    <a:pt x="96056" y="84363"/>
                    <a:pt x="92189" y="8436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 name="Google Shape;328;p20"/>
            <p:cNvSpPr/>
            <p:nvPr/>
          </p:nvSpPr>
          <p:spPr>
            <a:xfrm>
              <a:off x="4084009" y="2210965"/>
              <a:ext cx="14003" cy="27721"/>
            </a:xfrm>
            <a:custGeom>
              <a:rect b="b" l="l" r="r" t="t"/>
              <a:pathLst>
                <a:path extrusionOk="0" h="27721" w="14003">
                  <a:moveTo>
                    <a:pt x="7006" y="0"/>
                  </a:moveTo>
                  <a:cubicBezTo>
                    <a:pt x="3139" y="0"/>
                    <a:pt x="0" y="3129"/>
                    <a:pt x="0" y="6997"/>
                  </a:cubicBezTo>
                  <a:lnTo>
                    <a:pt x="0" y="20724"/>
                  </a:lnTo>
                  <a:cubicBezTo>
                    <a:pt x="0" y="24592"/>
                    <a:pt x="3139" y="27722"/>
                    <a:pt x="7006" y="27722"/>
                  </a:cubicBezTo>
                  <a:cubicBezTo>
                    <a:pt x="10874" y="27722"/>
                    <a:pt x="14004" y="24592"/>
                    <a:pt x="14004" y="20724"/>
                  </a:cubicBezTo>
                  <a:lnTo>
                    <a:pt x="14004" y="6997"/>
                  </a:lnTo>
                  <a:cubicBezTo>
                    <a:pt x="14004" y="3129"/>
                    <a:pt x="10874" y="0"/>
                    <a:pt x="700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20"/>
            <p:cNvSpPr/>
            <p:nvPr/>
          </p:nvSpPr>
          <p:spPr>
            <a:xfrm>
              <a:off x="4103234" y="2300187"/>
              <a:ext cx="79614" cy="22614"/>
            </a:xfrm>
            <a:custGeom>
              <a:rect b="b" l="l" r="r" t="t"/>
              <a:pathLst>
                <a:path extrusionOk="0" h="22614" w="79614">
                  <a:moveTo>
                    <a:pt x="78771" y="3672"/>
                  </a:moveTo>
                  <a:cubicBezTo>
                    <a:pt x="76925" y="275"/>
                    <a:pt x="72679" y="-999"/>
                    <a:pt x="69282" y="847"/>
                  </a:cubicBezTo>
                  <a:cubicBezTo>
                    <a:pt x="49998" y="11269"/>
                    <a:pt x="29616" y="11269"/>
                    <a:pt x="10332" y="847"/>
                  </a:cubicBezTo>
                  <a:cubicBezTo>
                    <a:pt x="6935" y="-990"/>
                    <a:pt x="2680" y="275"/>
                    <a:pt x="843" y="3672"/>
                  </a:cubicBezTo>
                  <a:cubicBezTo>
                    <a:pt x="-994" y="7078"/>
                    <a:pt x="271" y="11325"/>
                    <a:pt x="3677" y="13162"/>
                  </a:cubicBezTo>
                  <a:cubicBezTo>
                    <a:pt x="15326" y="19467"/>
                    <a:pt x="27567" y="22615"/>
                    <a:pt x="39807" y="22615"/>
                  </a:cubicBezTo>
                  <a:cubicBezTo>
                    <a:pt x="52048" y="22615"/>
                    <a:pt x="64288" y="19467"/>
                    <a:pt x="75937" y="13162"/>
                  </a:cubicBezTo>
                  <a:cubicBezTo>
                    <a:pt x="79344" y="11325"/>
                    <a:pt x="80608" y="7078"/>
                    <a:pt x="78771" y="367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 name="Google Shape;330;p20"/>
            <p:cNvSpPr/>
            <p:nvPr/>
          </p:nvSpPr>
          <p:spPr>
            <a:xfrm>
              <a:off x="4254538" y="1962877"/>
              <a:ext cx="155224" cy="209372"/>
            </a:xfrm>
            <a:custGeom>
              <a:rect b="b" l="l" r="r" t="t"/>
              <a:pathLst>
                <a:path extrusionOk="0" h="209372" w="155224">
                  <a:moveTo>
                    <a:pt x="131843" y="22086"/>
                  </a:moveTo>
                  <a:cubicBezTo>
                    <a:pt x="116759" y="7360"/>
                    <a:pt x="96820" y="-470"/>
                    <a:pt x="75746" y="22"/>
                  </a:cubicBezTo>
                  <a:cubicBezTo>
                    <a:pt x="55834" y="491"/>
                    <a:pt x="37040" y="8572"/>
                    <a:pt x="22824" y="22775"/>
                  </a:cubicBezTo>
                  <a:cubicBezTo>
                    <a:pt x="8608" y="36978"/>
                    <a:pt x="512" y="55767"/>
                    <a:pt x="23" y="75677"/>
                  </a:cubicBezTo>
                  <a:cubicBezTo>
                    <a:pt x="-494" y="97253"/>
                    <a:pt x="7639" y="117499"/>
                    <a:pt x="22953" y="132688"/>
                  </a:cubicBezTo>
                  <a:cubicBezTo>
                    <a:pt x="27726" y="137431"/>
                    <a:pt x="30467" y="144113"/>
                    <a:pt x="30467" y="151022"/>
                  </a:cubicBezTo>
                  <a:lnTo>
                    <a:pt x="30467" y="174718"/>
                  </a:lnTo>
                  <a:cubicBezTo>
                    <a:pt x="30467" y="193827"/>
                    <a:pt x="46012" y="209372"/>
                    <a:pt x="65121" y="209372"/>
                  </a:cubicBezTo>
                  <a:lnTo>
                    <a:pt x="90109" y="209372"/>
                  </a:lnTo>
                  <a:cubicBezTo>
                    <a:pt x="109217" y="209372"/>
                    <a:pt x="124763" y="193826"/>
                    <a:pt x="124763" y="174718"/>
                  </a:cubicBezTo>
                  <a:lnTo>
                    <a:pt x="124763" y="151346"/>
                  </a:lnTo>
                  <a:cubicBezTo>
                    <a:pt x="124763" y="144241"/>
                    <a:pt x="127523" y="137418"/>
                    <a:pt x="132341" y="132627"/>
                  </a:cubicBezTo>
                  <a:cubicBezTo>
                    <a:pt x="147102" y="117952"/>
                    <a:pt x="155225" y="98414"/>
                    <a:pt x="155225" y="77612"/>
                  </a:cubicBezTo>
                  <a:cubicBezTo>
                    <a:pt x="155225" y="56536"/>
                    <a:pt x="146917" y="36816"/>
                    <a:pt x="131843" y="22086"/>
                  </a:cubicBezTo>
                  <a:close/>
                  <a:moveTo>
                    <a:pt x="110759" y="174720"/>
                  </a:moveTo>
                  <a:cubicBezTo>
                    <a:pt x="110759" y="186107"/>
                    <a:pt x="101491" y="195370"/>
                    <a:pt x="90109" y="195370"/>
                  </a:cubicBezTo>
                  <a:lnTo>
                    <a:pt x="65121" y="195370"/>
                  </a:lnTo>
                  <a:cubicBezTo>
                    <a:pt x="53739" y="195370"/>
                    <a:pt x="44471" y="186107"/>
                    <a:pt x="44471" y="174720"/>
                  </a:cubicBezTo>
                  <a:lnTo>
                    <a:pt x="44471" y="156698"/>
                  </a:lnTo>
                  <a:lnTo>
                    <a:pt x="110759" y="156698"/>
                  </a:lnTo>
                  <a:lnTo>
                    <a:pt x="110759" y="174720"/>
                  </a:lnTo>
                  <a:close/>
                  <a:moveTo>
                    <a:pt x="122464" y="122699"/>
                  </a:moveTo>
                  <a:cubicBezTo>
                    <a:pt x="117045" y="128092"/>
                    <a:pt x="113316" y="135106"/>
                    <a:pt x="111682" y="142695"/>
                  </a:cubicBezTo>
                  <a:lnTo>
                    <a:pt x="84617" y="142695"/>
                  </a:lnTo>
                  <a:lnTo>
                    <a:pt x="84617" y="100223"/>
                  </a:lnTo>
                  <a:lnTo>
                    <a:pt x="101629" y="83214"/>
                  </a:lnTo>
                  <a:cubicBezTo>
                    <a:pt x="104362" y="80479"/>
                    <a:pt x="104362" y="76045"/>
                    <a:pt x="101629" y="73312"/>
                  </a:cubicBezTo>
                  <a:cubicBezTo>
                    <a:pt x="98888" y="70578"/>
                    <a:pt x="94457" y="70578"/>
                    <a:pt x="91725" y="73312"/>
                  </a:cubicBezTo>
                  <a:lnTo>
                    <a:pt x="77619" y="87421"/>
                  </a:lnTo>
                  <a:lnTo>
                    <a:pt x="63505" y="73312"/>
                  </a:lnTo>
                  <a:cubicBezTo>
                    <a:pt x="60773" y="70578"/>
                    <a:pt x="56342" y="70578"/>
                    <a:pt x="53609" y="73312"/>
                  </a:cubicBezTo>
                  <a:cubicBezTo>
                    <a:pt x="50868" y="76046"/>
                    <a:pt x="50868" y="80480"/>
                    <a:pt x="53609" y="83214"/>
                  </a:cubicBezTo>
                  <a:lnTo>
                    <a:pt x="70613" y="100223"/>
                  </a:lnTo>
                  <a:lnTo>
                    <a:pt x="70613" y="142695"/>
                  </a:lnTo>
                  <a:lnTo>
                    <a:pt x="43585" y="142695"/>
                  </a:lnTo>
                  <a:cubicBezTo>
                    <a:pt x="41988" y="135151"/>
                    <a:pt x="38258" y="128151"/>
                    <a:pt x="32812" y="122747"/>
                  </a:cubicBezTo>
                  <a:cubicBezTo>
                    <a:pt x="20267" y="110299"/>
                    <a:pt x="13593" y="93704"/>
                    <a:pt x="14027" y="76019"/>
                  </a:cubicBezTo>
                  <a:cubicBezTo>
                    <a:pt x="14424" y="59721"/>
                    <a:pt x="21061" y="44331"/>
                    <a:pt x="32720" y="32682"/>
                  </a:cubicBezTo>
                  <a:cubicBezTo>
                    <a:pt x="44378" y="21033"/>
                    <a:pt x="59776" y="14406"/>
                    <a:pt x="76078" y="14023"/>
                  </a:cubicBezTo>
                  <a:cubicBezTo>
                    <a:pt x="76595" y="14011"/>
                    <a:pt x="77112" y="14005"/>
                    <a:pt x="77619" y="14005"/>
                  </a:cubicBezTo>
                  <a:cubicBezTo>
                    <a:pt x="94346" y="14005"/>
                    <a:pt x="110067" y="20399"/>
                    <a:pt x="122058" y="32104"/>
                  </a:cubicBezTo>
                  <a:cubicBezTo>
                    <a:pt x="134418" y="44176"/>
                    <a:pt x="141221" y="60338"/>
                    <a:pt x="141221" y="77614"/>
                  </a:cubicBezTo>
                  <a:cubicBezTo>
                    <a:pt x="141221" y="94659"/>
                    <a:pt x="134566" y="110671"/>
                    <a:pt x="122464" y="1226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 name="Google Shape;331;p20"/>
            <p:cNvSpPr/>
            <p:nvPr/>
          </p:nvSpPr>
          <p:spPr>
            <a:xfrm>
              <a:off x="4323444" y="1912780"/>
              <a:ext cx="14003" cy="42393"/>
            </a:xfrm>
            <a:custGeom>
              <a:rect b="b" l="l" r="r" t="t"/>
              <a:pathLst>
                <a:path extrusionOk="0" h="42393" w="14003">
                  <a:moveTo>
                    <a:pt x="7006" y="0"/>
                  </a:moveTo>
                  <a:cubicBezTo>
                    <a:pt x="3138" y="0"/>
                    <a:pt x="0" y="3135"/>
                    <a:pt x="0" y="7002"/>
                  </a:cubicBezTo>
                  <a:lnTo>
                    <a:pt x="0" y="35392"/>
                  </a:lnTo>
                  <a:cubicBezTo>
                    <a:pt x="0" y="39259"/>
                    <a:pt x="3138" y="42394"/>
                    <a:pt x="7006" y="42394"/>
                  </a:cubicBezTo>
                  <a:cubicBezTo>
                    <a:pt x="10874" y="42394"/>
                    <a:pt x="14003" y="39259"/>
                    <a:pt x="14003" y="35392"/>
                  </a:cubicBezTo>
                  <a:lnTo>
                    <a:pt x="14003" y="7002"/>
                  </a:lnTo>
                  <a:cubicBezTo>
                    <a:pt x="14003" y="3135"/>
                    <a:pt x="10874" y="0"/>
                    <a:pt x="700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 name="Google Shape;332;p20"/>
            <p:cNvSpPr/>
            <p:nvPr/>
          </p:nvSpPr>
          <p:spPr>
            <a:xfrm>
              <a:off x="4390692" y="1941211"/>
              <a:ext cx="37810" cy="37809"/>
            </a:xfrm>
            <a:custGeom>
              <a:rect b="b" l="l" r="r" t="t"/>
              <a:pathLst>
                <a:path extrusionOk="0" h="37809" w="37810">
                  <a:moveTo>
                    <a:pt x="35761" y="2051"/>
                  </a:moveTo>
                  <a:cubicBezTo>
                    <a:pt x="33029" y="-684"/>
                    <a:pt x="28598" y="-684"/>
                    <a:pt x="25856" y="2051"/>
                  </a:cubicBezTo>
                  <a:lnTo>
                    <a:pt x="2049" y="25856"/>
                  </a:lnTo>
                  <a:cubicBezTo>
                    <a:pt x="-683" y="28591"/>
                    <a:pt x="-683" y="33025"/>
                    <a:pt x="2049" y="35758"/>
                  </a:cubicBezTo>
                  <a:cubicBezTo>
                    <a:pt x="3425" y="37126"/>
                    <a:pt x="5216" y="37809"/>
                    <a:pt x="7006" y="37809"/>
                  </a:cubicBezTo>
                  <a:cubicBezTo>
                    <a:pt x="8797" y="37809"/>
                    <a:pt x="10588" y="37126"/>
                    <a:pt x="11954" y="35758"/>
                  </a:cubicBezTo>
                  <a:lnTo>
                    <a:pt x="35761" y="11952"/>
                  </a:lnTo>
                  <a:cubicBezTo>
                    <a:pt x="38494" y="9218"/>
                    <a:pt x="38494" y="4784"/>
                    <a:pt x="35761" y="20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 name="Google Shape;333;p20"/>
            <p:cNvSpPr/>
            <p:nvPr/>
          </p:nvSpPr>
          <p:spPr>
            <a:xfrm>
              <a:off x="4242229" y="1941211"/>
              <a:ext cx="37810" cy="37809"/>
            </a:xfrm>
            <a:custGeom>
              <a:rect b="b" l="l" r="r" t="t"/>
              <a:pathLst>
                <a:path extrusionOk="0" h="37809" w="37810">
                  <a:moveTo>
                    <a:pt x="35761" y="25856"/>
                  </a:moveTo>
                  <a:lnTo>
                    <a:pt x="11954" y="2051"/>
                  </a:lnTo>
                  <a:cubicBezTo>
                    <a:pt x="9213" y="-684"/>
                    <a:pt x="4782" y="-684"/>
                    <a:pt x="2049" y="2051"/>
                  </a:cubicBezTo>
                  <a:cubicBezTo>
                    <a:pt x="-683" y="4785"/>
                    <a:pt x="-683" y="9219"/>
                    <a:pt x="2049" y="11952"/>
                  </a:cubicBezTo>
                  <a:lnTo>
                    <a:pt x="25856" y="35758"/>
                  </a:lnTo>
                  <a:cubicBezTo>
                    <a:pt x="27222" y="37125"/>
                    <a:pt x="29013" y="37809"/>
                    <a:pt x="30804" y="37809"/>
                  </a:cubicBezTo>
                  <a:cubicBezTo>
                    <a:pt x="32595" y="37809"/>
                    <a:pt x="34386" y="37126"/>
                    <a:pt x="35761" y="35758"/>
                  </a:cubicBezTo>
                  <a:cubicBezTo>
                    <a:pt x="38493" y="33024"/>
                    <a:pt x="38493" y="28590"/>
                    <a:pt x="35761" y="2585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4" name="Google Shape;334;p20"/>
            <p:cNvSpPr/>
            <p:nvPr/>
          </p:nvSpPr>
          <p:spPr>
            <a:xfrm>
              <a:off x="4419105" y="2033488"/>
              <a:ext cx="29400" cy="14003"/>
            </a:xfrm>
            <a:custGeom>
              <a:rect b="b" l="l" r="r" t="t"/>
              <a:pathLst>
                <a:path extrusionOk="0" h="14003" w="29400">
                  <a:moveTo>
                    <a:pt x="22404" y="0"/>
                  </a:moveTo>
                  <a:lnTo>
                    <a:pt x="6997" y="0"/>
                  </a:lnTo>
                  <a:cubicBezTo>
                    <a:pt x="3129" y="0"/>
                    <a:pt x="0" y="3135"/>
                    <a:pt x="0" y="7002"/>
                  </a:cubicBezTo>
                  <a:cubicBezTo>
                    <a:pt x="0" y="10869"/>
                    <a:pt x="3129" y="14004"/>
                    <a:pt x="6997" y="14004"/>
                  </a:cubicBezTo>
                  <a:lnTo>
                    <a:pt x="22404" y="14004"/>
                  </a:lnTo>
                  <a:cubicBezTo>
                    <a:pt x="26272" y="14004"/>
                    <a:pt x="29401" y="10869"/>
                    <a:pt x="29401" y="7002"/>
                  </a:cubicBezTo>
                  <a:cubicBezTo>
                    <a:pt x="29401" y="3135"/>
                    <a:pt x="26272" y="0"/>
                    <a:pt x="2240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35" name="Google Shape;335;p20"/>
          <p:cNvGrpSpPr/>
          <p:nvPr/>
        </p:nvGrpSpPr>
        <p:grpSpPr>
          <a:xfrm>
            <a:off x="7540011" y="2977198"/>
            <a:ext cx="338039" cy="219007"/>
            <a:chOff x="10251773" y="4555035"/>
            <a:chExt cx="472584" cy="306175"/>
          </a:xfrm>
        </p:grpSpPr>
        <p:sp>
          <p:nvSpPr>
            <p:cNvPr id="336" name="Google Shape;336;p20"/>
            <p:cNvSpPr/>
            <p:nvPr/>
          </p:nvSpPr>
          <p:spPr>
            <a:xfrm>
              <a:off x="10387700" y="4555035"/>
              <a:ext cx="256549" cy="129552"/>
            </a:xfrm>
            <a:custGeom>
              <a:rect b="b" l="l" r="r" t="t"/>
              <a:pathLst>
                <a:path extrusionOk="0" h="129552" w="256549">
                  <a:moveTo>
                    <a:pt x="254527" y="2114"/>
                  </a:moveTo>
                  <a:cubicBezTo>
                    <a:pt x="253208" y="766"/>
                    <a:pt x="251398" y="0"/>
                    <a:pt x="249506" y="0"/>
                  </a:cubicBezTo>
                  <a:lnTo>
                    <a:pt x="7034" y="0"/>
                  </a:lnTo>
                  <a:cubicBezTo>
                    <a:pt x="3157" y="0"/>
                    <a:pt x="0" y="3148"/>
                    <a:pt x="0" y="7034"/>
                  </a:cubicBezTo>
                  <a:cubicBezTo>
                    <a:pt x="0" y="10920"/>
                    <a:pt x="3157" y="14069"/>
                    <a:pt x="7034" y="14069"/>
                  </a:cubicBezTo>
                  <a:lnTo>
                    <a:pt x="188470" y="14069"/>
                  </a:lnTo>
                  <a:cubicBezTo>
                    <a:pt x="191710" y="42344"/>
                    <a:pt x="214206" y="64841"/>
                    <a:pt x="242481" y="68081"/>
                  </a:cubicBezTo>
                  <a:lnTo>
                    <a:pt x="242481" y="122518"/>
                  </a:lnTo>
                  <a:cubicBezTo>
                    <a:pt x="242481" y="126404"/>
                    <a:pt x="245629" y="129552"/>
                    <a:pt x="249515" y="129552"/>
                  </a:cubicBezTo>
                  <a:cubicBezTo>
                    <a:pt x="253401" y="129552"/>
                    <a:pt x="256549" y="126404"/>
                    <a:pt x="256549" y="122518"/>
                  </a:cubicBezTo>
                  <a:lnTo>
                    <a:pt x="256549" y="7043"/>
                  </a:lnTo>
                  <a:cubicBezTo>
                    <a:pt x="256549" y="5206"/>
                    <a:pt x="255820" y="3425"/>
                    <a:pt x="254527" y="2114"/>
                  </a:cubicBezTo>
                  <a:close/>
                  <a:moveTo>
                    <a:pt x="242481" y="53902"/>
                  </a:moveTo>
                  <a:cubicBezTo>
                    <a:pt x="221970" y="50837"/>
                    <a:pt x="205714" y="34580"/>
                    <a:pt x="202650" y="14069"/>
                  </a:cubicBezTo>
                  <a:lnTo>
                    <a:pt x="242481" y="14069"/>
                  </a:lnTo>
                  <a:lnTo>
                    <a:pt x="242481" y="53902"/>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 name="Google Shape;337;p20"/>
            <p:cNvSpPr/>
            <p:nvPr/>
          </p:nvSpPr>
          <p:spPr>
            <a:xfrm>
              <a:off x="10251773" y="4555035"/>
              <a:ext cx="303784" cy="210880"/>
            </a:xfrm>
            <a:custGeom>
              <a:rect b="b" l="l" r="r" t="t"/>
              <a:pathLst>
                <a:path extrusionOk="0" h="210880" w="303784">
                  <a:moveTo>
                    <a:pt x="296750" y="196821"/>
                  </a:moveTo>
                  <a:lnTo>
                    <a:pt x="68070" y="196821"/>
                  </a:lnTo>
                  <a:cubicBezTo>
                    <a:pt x="64829" y="168545"/>
                    <a:pt x="42333" y="146058"/>
                    <a:pt x="14068" y="142818"/>
                  </a:cubicBezTo>
                  <a:lnTo>
                    <a:pt x="14068" y="68081"/>
                  </a:lnTo>
                  <a:cubicBezTo>
                    <a:pt x="42333" y="64841"/>
                    <a:pt x="64829" y="42344"/>
                    <a:pt x="68070" y="14069"/>
                  </a:cubicBezTo>
                  <a:lnTo>
                    <a:pt x="119514" y="14069"/>
                  </a:lnTo>
                  <a:cubicBezTo>
                    <a:pt x="123400" y="14069"/>
                    <a:pt x="126548" y="10920"/>
                    <a:pt x="126548" y="7034"/>
                  </a:cubicBezTo>
                  <a:cubicBezTo>
                    <a:pt x="126548" y="3148"/>
                    <a:pt x="123400" y="0"/>
                    <a:pt x="119514" y="0"/>
                  </a:cubicBezTo>
                  <a:lnTo>
                    <a:pt x="7034" y="0"/>
                  </a:lnTo>
                  <a:cubicBezTo>
                    <a:pt x="3148" y="0"/>
                    <a:pt x="0" y="3148"/>
                    <a:pt x="0" y="7034"/>
                  </a:cubicBezTo>
                  <a:lnTo>
                    <a:pt x="0" y="203855"/>
                  </a:lnTo>
                  <a:cubicBezTo>
                    <a:pt x="0" y="207732"/>
                    <a:pt x="3148" y="210880"/>
                    <a:pt x="7034" y="210880"/>
                  </a:cubicBezTo>
                  <a:lnTo>
                    <a:pt x="296750" y="210880"/>
                  </a:lnTo>
                  <a:cubicBezTo>
                    <a:pt x="300637" y="210889"/>
                    <a:pt x="303785" y="207732"/>
                    <a:pt x="303785" y="203855"/>
                  </a:cubicBezTo>
                  <a:cubicBezTo>
                    <a:pt x="303785" y="199969"/>
                    <a:pt x="300637" y="196821"/>
                    <a:pt x="296750" y="196821"/>
                  </a:cubicBezTo>
                  <a:close/>
                  <a:moveTo>
                    <a:pt x="14068" y="14069"/>
                  </a:moveTo>
                  <a:lnTo>
                    <a:pt x="53891" y="14069"/>
                  </a:lnTo>
                  <a:cubicBezTo>
                    <a:pt x="50826" y="34580"/>
                    <a:pt x="34570" y="50837"/>
                    <a:pt x="14068" y="53902"/>
                  </a:cubicBezTo>
                  <a:lnTo>
                    <a:pt x="14068" y="14069"/>
                  </a:lnTo>
                  <a:close/>
                  <a:moveTo>
                    <a:pt x="14068" y="196821"/>
                  </a:moveTo>
                  <a:lnTo>
                    <a:pt x="14068" y="156997"/>
                  </a:lnTo>
                  <a:cubicBezTo>
                    <a:pt x="34570" y="160062"/>
                    <a:pt x="50826" y="176309"/>
                    <a:pt x="53891" y="196821"/>
                  </a:cubicBezTo>
                  <a:lnTo>
                    <a:pt x="14068" y="19682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 name="Google Shape;338;p20"/>
            <p:cNvSpPr/>
            <p:nvPr/>
          </p:nvSpPr>
          <p:spPr>
            <a:xfrm>
              <a:off x="10362306" y="4574781"/>
              <a:ext cx="171401" cy="171407"/>
            </a:xfrm>
            <a:custGeom>
              <a:rect b="b" l="l" r="r" t="t"/>
              <a:pathLst>
                <a:path extrusionOk="0" h="171407" w="171401">
                  <a:moveTo>
                    <a:pt x="85701" y="0"/>
                  </a:moveTo>
                  <a:cubicBezTo>
                    <a:pt x="38447" y="0"/>
                    <a:pt x="0" y="38449"/>
                    <a:pt x="0" y="85704"/>
                  </a:cubicBezTo>
                  <a:cubicBezTo>
                    <a:pt x="0" y="132959"/>
                    <a:pt x="38447" y="171407"/>
                    <a:pt x="85701" y="171407"/>
                  </a:cubicBezTo>
                  <a:cubicBezTo>
                    <a:pt x="132954" y="171407"/>
                    <a:pt x="171402" y="132959"/>
                    <a:pt x="171402" y="85704"/>
                  </a:cubicBezTo>
                  <a:cubicBezTo>
                    <a:pt x="171402" y="38449"/>
                    <a:pt x="132954" y="0"/>
                    <a:pt x="85701" y="0"/>
                  </a:cubicBezTo>
                  <a:close/>
                  <a:moveTo>
                    <a:pt x="85701" y="157338"/>
                  </a:moveTo>
                  <a:cubicBezTo>
                    <a:pt x="46201" y="157338"/>
                    <a:pt x="14067" y="125204"/>
                    <a:pt x="14067" y="85704"/>
                  </a:cubicBezTo>
                  <a:cubicBezTo>
                    <a:pt x="14067" y="46203"/>
                    <a:pt x="46201" y="14069"/>
                    <a:pt x="85701" y="14069"/>
                  </a:cubicBezTo>
                  <a:cubicBezTo>
                    <a:pt x="125201" y="14069"/>
                    <a:pt x="157334" y="46203"/>
                    <a:pt x="157334" y="85704"/>
                  </a:cubicBezTo>
                  <a:cubicBezTo>
                    <a:pt x="157334" y="125204"/>
                    <a:pt x="125201" y="157338"/>
                    <a:pt x="85701" y="15733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 name="Google Shape;339;p20"/>
            <p:cNvSpPr/>
            <p:nvPr/>
          </p:nvSpPr>
          <p:spPr>
            <a:xfrm>
              <a:off x="10413234" y="4593363"/>
              <a:ext cx="69555" cy="134232"/>
            </a:xfrm>
            <a:custGeom>
              <a:rect b="b" l="l" r="r" t="t"/>
              <a:pathLst>
                <a:path extrusionOk="0" h="134232" w="69555">
                  <a:moveTo>
                    <a:pt x="41807" y="60096"/>
                  </a:moveTo>
                  <a:lnTo>
                    <a:pt x="41807" y="31645"/>
                  </a:lnTo>
                  <a:lnTo>
                    <a:pt x="62521" y="31645"/>
                  </a:lnTo>
                  <a:cubicBezTo>
                    <a:pt x="66399" y="31645"/>
                    <a:pt x="69556" y="28497"/>
                    <a:pt x="69556" y="24620"/>
                  </a:cubicBezTo>
                  <a:cubicBezTo>
                    <a:pt x="69556" y="20733"/>
                    <a:pt x="66399" y="17586"/>
                    <a:pt x="62521" y="17586"/>
                  </a:cubicBezTo>
                  <a:lnTo>
                    <a:pt x="41807" y="17586"/>
                  </a:lnTo>
                  <a:lnTo>
                    <a:pt x="41807" y="7034"/>
                  </a:lnTo>
                  <a:cubicBezTo>
                    <a:pt x="41807" y="3148"/>
                    <a:pt x="38660" y="0"/>
                    <a:pt x="34773" y="0"/>
                  </a:cubicBezTo>
                  <a:cubicBezTo>
                    <a:pt x="30887" y="0"/>
                    <a:pt x="27739" y="3148"/>
                    <a:pt x="27739" y="7034"/>
                  </a:cubicBezTo>
                  <a:lnTo>
                    <a:pt x="27739" y="17595"/>
                  </a:lnTo>
                  <a:cubicBezTo>
                    <a:pt x="12397" y="17881"/>
                    <a:pt x="0" y="30454"/>
                    <a:pt x="0" y="45870"/>
                  </a:cubicBezTo>
                  <a:cubicBezTo>
                    <a:pt x="0" y="61277"/>
                    <a:pt x="12397" y="73851"/>
                    <a:pt x="27739" y="74137"/>
                  </a:cubicBezTo>
                  <a:lnTo>
                    <a:pt x="27739" y="102587"/>
                  </a:lnTo>
                  <a:lnTo>
                    <a:pt x="7034" y="102587"/>
                  </a:lnTo>
                  <a:cubicBezTo>
                    <a:pt x="3147" y="102587"/>
                    <a:pt x="0" y="105735"/>
                    <a:pt x="0" y="109622"/>
                  </a:cubicBezTo>
                  <a:cubicBezTo>
                    <a:pt x="0" y="113508"/>
                    <a:pt x="3147" y="116656"/>
                    <a:pt x="7034" y="116656"/>
                  </a:cubicBezTo>
                  <a:lnTo>
                    <a:pt x="27739" y="116656"/>
                  </a:lnTo>
                  <a:lnTo>
                    <a:pt x="27739" y="127198"/>
                  </a:lnTo>
                  <a:cubicBezTo>
                    <a:pt x="27739" y="131085"/>
                    <a:pt x="30887" y="134232"/>
                    <a:pt x="34773" y="134232"/>
                  </a:cubicBezTo>
                  <a:cubicBezTo>
                    <a:pt x="38660" y="134232"/>
                    <a:pt x="41807" y="131085"/>
                    <a:pt x="41807" y="127198"/>
                  </a:cubicBezTo>
                  <a:lnTo>
                    <a:pt x="41807" y="116638"/>
                  </a:lnTo>
                  <a:cubicBezTo>
                    <a:pt x="57159" y="116352"/>
                    <a:pt x="69556" y="103788"/>
                    <a:pt x="69556" y="88371"/>
                  </a:cubicBezTo>
                  <a:cubicBezTo>
                    <a:pt x="69556" y="72955"/>
                    <a:pt x="57159" y="60391"/>
                    <a:pt x="41807" y="60096"/>
                  </a:cubicBezTo>
                  <a:close/>
                  <a:moveTo>
                    <a:pt x="27739" y="60059"/>
                  </a:moveTo>
                  <a:cubicBezTo>
                    <a:pt x="20151" y="59773"/>
                    <a:pt x="14058" y="53523"/>
                    <a:pt x="14058" y="45870"/>
                  </a:cubicBezTo>
                  <a:cubicBezTo>
                    <a:pt x="14058" y="38208"/>
                    <a:pt x="20151" y="31959"/>
                    <a:pt x="27739" y="31672"/>
                  </a:cubicBezTo>
                  <a:lnTo>
                    <a:pt x="27739" y="60059"/>
                  </a:lnTo>
                  <a:close/>
                  <a:moveTo>
                    <a:pt x="41807" y="102560"/>
                  </a:moveTo>
                  <a:lnTo>
                    <a:pt x="41807" y="74183"/>
                  </a:lnTo>
                  <a:cubicBezTo>
                    <a:pt x="49395" y="74469"/>
                    <a:pt x="55487" y="80709"/>
                    <a:pt x="55487" y="88371"/>
                  </a:cubicBezTo>
                  <a:cubicBezTo>
                    <a:pt x="55487" y="96024"/>
                    <a:pt x="49395" y="102274"/>
                    <a:pt x="41807" y="1025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 name="Google Shape;340;p20"/>
            <p:cNvSpPr/>
            <p:nvPr/>
          </p:nvSpPr>
          <p:spPr>
            <a:xfrm>
              <a:off x="10306818" y="4629485"/>
              <a:ext cx="35022" cy="14068"/>
            </a:xfrm>
            <a:custGeom>
              <a:rect b="b" l="l" r="r" t="t"/>
              <a:pathLst>
                <a:path extrusionOk="0" h="14068" w="35022">
                  <a:moveTo>
                    <a:pt x="27989" y="0"/>
                  </a:moveTo>
                  <a:lnTo>
                    <a:pt x="7034" y="0"/>
                  </a:lnTo>
                  <a:cubicBezTo>
                    <a:pt x="3148" y="0"/>
                    <a:pt x="0" y="3148"/>
                    <a:pt x="0" y="7034"/>
                  </a:cubicBezTo>
                  <a:cubicBezTo>
                    <a:pt x="0" y="10921"/>
                    <a:pt x="3148" y="14069"/>
                    <a:pt x="7034" y="14069"/>
                  </a:cubicBezTo>
                  <a:lnTo>
                    <a:pt x="27989" y="14069"/>
                  </a:lnTo>
                  <a:cubicBezTo>
                    <a:pt x="31875" y="14069"/>
                    <a:pt x="35022" y="10921"/>
                    <a:pt x="35022" y="7034"/>
                  </a:cubicBezTo>
                  <a:cubicBezTo>
                    <a:pt x="35022" y="3148"/>
                    <a:pt x="31875" y="0"/>
                    <a:pt x="279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 name="Google Shape;341;p20"/>
            <p:cNvSpPr/>
            <p:nvPr/>
          </p:nvSpPr>
          <p:spPr>
            <a:xfrm>
              <a:off x="10306818" y="4654862"/>
              <a:ext cx="35022" cy="14059"/>
            </a:xfrm>
            <a:custGeom>
              <a:rect b="b" l="l" r="r" t="t"/>
              <a:pathLst>
                <a:path extrusionOk="0" h="14059" w="35022">
                  <a:moveTo>
                    <a:pt x="27989" y="0"/>
                  </a:moveTo>
                  <a:lnTo>
                    <a:pt x="7034" y="0"/>
                  </a:lnTo>
                  <a:cubicBezTo>
                    <a:pt x="3148" y="0"/>
                    <a:pt x="0" y="3148"/>
                    <a:pt x="0" y="7025"/>
                  </a:cubicBezTo>
                  <a:cubicBezTo>
                    <a:pt x="0" y="10911"/>
                    <a:pt x="3148" y="14059"/>
                    <a:pt x="7034" y="14059"/>
                  </a:cubicBezTo>
                  <a:lnTo>
                    <a:pt x="27989" y="14059"/>
                  </a:lnTo>
                  <a:cubicBezTo>
                    <a:pt x="31875" y="14059"/>
                    <a:pt x="35022" y="10911"/>
                    <a:pt x="35022" y="7025"/>
                  </a:cubicBezTo>
                  <a:cubicBezTo>
                    <a:pt x="35022" y="3148"/>
                    <a:pt x="31875" y="0"/>
                    <a:pt x="279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 name="Google Shape;342;p20"/>
            <p:cNvSpPr/>
            <p:nvPr/>
          </p:nvSpPr>
          <p:spPr>
            <a:xfrm>
              <a:off x="10534769" y="4694179"/>
              <a:ext cx="189588" cy="167031"/>
            </a:xfrm>
            <a:custGeom>
              <a:rect b="b" l="l" r="r" t="t"/>
              <a:pathLst>
                <a:path extrusionOk="0" h="167031" w="189588">
                  <a:moveTo>
                    <a:pt x="182572" y="38236"/>
                  </a:moveTo>
                  <a:lnTo>
                    <a:pt x="157833" y="38236"/>
                  </a:lnTo>
                  <a:lnTo>
                    <a:pt x="157833" y="7034"/>
                  </a:lnTo>
                  <a:cubicBezTo>
                    <a:pt x="157833" y="3148"/>
                    <a:pt x="154685" y="0"/>
                    <a:pt x="150808" y="0"/>
                  </a:cubicBezTo>
                  <a:lnTo>
                    <a:pt x="7034" y="0"/>
                  </a:lnTo>
                  <a:cubicBezTo>
                    <a:pt x="3148" y="0"/>
                    <a:pt x="0" y="3148"/>
                    <a:pt x="0" y="7034"/>
                  </a:cubicBezTo>
                  <a:lnTo>
                    <a:pt x="0" y="45270"/>
                  </a:lnTo>
                  <a:cubicBezTo>
                    <a:pt x="0" y="49157"/>
                    <a:pt x="3148" y="52305"/>
                    <a:pt x="7034" y="52305"/>
                  </a:cubicBezTo>
                  <a:lnTo>
                    <a:pt x="31792" y="52305"/>
                  </a:lnTo>
                  <a:lnTo>
                    <a:pt x="31792" y="76481"/>
                  </a:lnTo>
                  <a:lnTo>
                    <a:pt x="10589" y="76481"/>
                  </a:lnTo>
                  <a:cubicBezTo>
                    <a:pt x="6702" y="76481"/>
                    <a:pt x="3554" y="79629"/>
                    <a:pt x="3554" y="83516"/>
                  </a:cubicBezTo>
                  <a:lnTo>
                    <a:pt x="3554" y="121752"/>
                  </a:lnTo>
                  <a:cubicBezTo>
                    <a:pt x="3554" y="125638"/>
                    <a:pt x="6702" y="128786"/>
                    <a:pt x="10589" y="128786"/>
                  </a:cubicBezTo>
                  <a:lnTo>
                    <a:pt x="15407" y="128786"/>
                  </a:lnTo>
                  <a:lnTo>
                    <a:pt x="15407" y="159997"/>
                  </a:lnTo>
                  <a:cubicBezTo>
                    <a:pt x="15407" y="163884"/>
                    <a:pt x="18555" y="167031"/>
                    <a:pt x="22432" y="167031"/>
                  </a:cubicBezTo>
                  <a:lnTo>
                    <a:pt x="49691" y="167031"/>
                  </a:lnTo>
                  <a:cubicBezTo>
                    <a:pt x="53577" y="167031"/>
                    <a:pt x="56725" y="163884"/>
                    <a:pt x="56725" y="159997"/>
                  </a:cubicBezTo>
                  <a:cubicBezTo>
                    <a:pt x="56725" y="156111"/>
                    <a:pt x="53577" y="152963"/>
                    <a:pt x="49691" y="152963"/>
                  </a:cubicBezTo>
                  <a:lnTo>
                    <a:pt x="29466" y="152963"/>
                  </a:lnTo>
                  <a:lnTo>
                    <a:pt x="29466" y="128786"/>
                  </a:lnTo>
                  <a:lnTo>
                    <a:pt x="154362" y="128786"/>
                  </a:lnTo>
                  <a:lnTo>
                    <a:pt x="159172" y="128786"/>
                  </a:lnTo>
                  <a:lnTo>
                    <a:pt x="159172" y="152963"/>
                  </a:lnTo>
                  <a:lnTo>
                    <a:pt x="73138" y="152963"/>
                  </a:lnTo>
                  <a:cubicBezTo>
                    <a:pt x="69261" y="152963"/>
                    <a:pt x="66104" y="156111"/>
                    <a:pt x="66104" y="159997"/>
                  </a:cubicBezTo>
                  <a:cubicBezTo>
                    <a:pt x="66104" y="163884"/>
                    <a:pt x="69261" y="167031"/>
                    <a:pt x="73138" y="167031"/>
                  </a:cubicBezTo>
                  <a:lnTo>
                    <a:pt x="166233" y="167031"/>
                  </a:lnTo>
                  <a:cubicBezTo>
                    <a:pt x="170110" y="167031"/>
                    <a:pt x="173249" y="163884"/>
                    <a:pt x="173249" y="159997"/>
                  </a:cubicBezTo>
                  <a:lnTo>
                    <a:pt x="173249" y="121752"/>
                  </a:lnTo>
                  <a:cubicBezTo>
                    <a:pt x="173249" y="117865"/>
                    <a:pt x="170110" y="114718"/>
                    <a:pt x="166233" y="114718"/>
                  </a:cubicBezTo>
                  <a:lnTo>
                    <a:pt x="161387" y="114718"/>
                  </a:lnTo>
                  <a:lnTo>
                    <a:pt x="161387" y="90550"/>
                  </a:lnTo>
                  <a:lnTo>
                    <a:pt x="182572" y="90550"/>
                  </a:lnTo>
                  <a:cubicBezTo>
                    <a:pt x="186449" y="90550"/>
                    <a:pt x="189588" y="87402"/>
                    <a:pt x="189588" y="83516"/>
                  </a:cubicBezTo>
                  <a:lnTo>
                    <a:pt x="189588" y="45270"/>
                  </a:lnTo>
                  <a:cubicBezTo>
                    <a:pt x="189588" y="41384"/>
                    <a:pt x="186449" y="38236"/>
                    <a:pt x="182572" y="38236"/>
                  </a:cubicBezTo>
                  <a:close/>
                  <a:moveTo>
                    <a:pt x="14068" y="38236"/>
                  </a:moveTo>
                  <a:lnTo>
                    <a:pt x="14068" y="14069"/>
                  </a:lnTo>
                  <a:lnTo>
                    <a:pt x="143774" y="14069"/>
                  </a:lnTo>
                  <a:lnTo>
                    <a:pt x="143774" y="38236"/>
                  </a:lnTo>
                  <a:lnTo>
                    <a:pt x="38826" y="38236"/>
                  </a:lnTo>
                  <a:lnTo>
                    <a:pt x="14068" y="38236"/>
                  </a:lnTo>
                  <a:close/>
                  <a:moveTo>
                    <a:pt x="147328" y="114718"/>
                  </a:moveTo>
                  <a:lnTo>
                    <a:pt x="22432" y="114718"/>
                  </a:lnTo>
                  <a:lnTo>
                    <a:pt x="17623" y="114718"/>
                  </a:lnTo>
                  <a:lnTo>
                    <a:pt x="17623" y="90550"/>
                  </a:lnTo>
                  <a:lnTo>
                    <a:pt x="38826" y="90550"/>
                  </a:lnTo>
                  <a:lnTo>
                    <a:pt x="147328" y="90550"/>
                  </a:lnTo>
                  <a:lnTo>
                    <a:pt x="147328" y="114718"/>
                  </a:lnTo>
                  <a:close/>
                  <a:moveTo>
                    <a:pt x="154362" y="76481"/>
                  </a:moveTo>
                  <a:lnTo>
                    <a:pt x="45860" y="76481"/>
                  </a:lnTo>
                  <a:lnTo>
                    <a:pt x="45860" y="52305"/>
                  </a:lnTo>
                  <a:lnTo>
                    <a:pt x="150799" y="52305"/>
                  </a:lnTo>
                  <a:lnTo>
                    <a:pt x="175557" y="52305"/>
                  </a:lnTo>
                  <a:lnTo>
                    <a:pt x="175557" y="76481"/>
                  </a:lnTo>
                  <a:lnTo>
                    <a:pt x="154362" y="7648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15" name="Google Shape;315;p20"/>
          <p:cNvSpPr/>
          <p:nvPr/>
        </p:nvSpPr>
        <p:spPr>
          <a:xfrm>
            <a:off x="3855075" y="4340588"/>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1"/>
          <p:cNvSpPr txBox="1"/>
          <p:nvPr/>
        </p:nvSpPr>
        <p:spPr>
          <a:xfrm>
            <a:off x="6602700" y="1569150"/>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Venus is the second planet from the Sun</a:t>
            </a:r>
            <a:endParaRPr sz="1200">
              <a:solidFill>
                <a:schemeClr val="dk1"/>
              </a:solidFill>
              <a:latin typeface="Heebo Medium"/>
              <a:ea typeface="Heebo Medium"/>
              <a:cs typeface="Heebo Medium"/>
              <a:sym typeface="Heebo Medium"/>
            </a:endParaRPr>
          </a:p>
        </p:txBody>
      </p:sp>
      <p:sp>
        <p:nvSpPr>
          <p:cNvPr id="348" name="Google Shape;348;p21"/>
          <p:cNvSpPr txBox="1"/>
          <p:nvPr/>
        </p:nvSpPr>
        <p:spPr>
          <a:xfrm>
            <a:off x="6602700" y="2763819"/>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Neptune is far away from us</a:t>
            </a:r>
            <a:endParaRPr sz="1200">
              <a:solidFill>
                <a:schemeClr val="dk1"/>
              </a:solidFill>
              <a:latin typeface="Heebo Medium"/>
              <a:ea typeface="Heebo Medium"/>
              <a:cs typeface="Heebo Medium"/>
              <a:sym typeface="Heebo Medium"/>
            </a:endParaRPr>
          </a:p>
        </p:txBody>
      </p:sp>
      <p:sp>
        <p:nvSpPr>
          <p:cNvPr id="349" name="Google Shape;349;p21"/>
          <p:cNvSpPr txBox="1"/>
          <p:nvPr/>
        </p:nvSpPr>
        <p:spPr>
          <a:xfrm>
            <a:off x="6602700" y="3955800"/>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Saturn was named after a Roman god</a:t>
            </a:r>
            <a:endParaRPr sz="1200">
              <a:solidFill>
                <a:schemeClr val="dk1"/>
              </a:solidFill>
              <a:latin typeface="Heebo Medium"/>
              <a:ea typeface="Heebo Medium"/>
              <a:cs typeface="Heebo Medium"/>
              <a:sym typeface="Heebo Medium"/>
            </a:endParaRPr>
          </a:p>
        </p:txBody>
      </p:sp>
      <p:sp>
        <p:nvSpPr>
          <p:cNvPr id="350" name="Google Shape;350;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grpSp>
        <p:nvGrpSpPr>
          <p:cNvPr id="351" name="Google Shape;351;p21"/>
          <p:cNvGrpSpPr/>
          <p:nvPr/>
        </p:nvGrpSpPr>
        <p:grpSpPr>
          <a:xfrm>
            <a:off x="-567826" y="-486278"/>
            <a:ext cx="1354800" cy="1465503"/>
            <a:chOff x="8233274" y="1350647"/>
            <a:chExt cx="1354800" cy="1465503"/>
          </a:xfrm>
        </p:grpSpPr>
        <p:sp>
          <p:nvSpPr>
            <p:cNvPr id="352" name="Google Shape;352;p21"/>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353" name="Google Shape;353;p21"/>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sp>
        <p:nvSpPr>
          <p:cNvPr id="354" name="Google Shape;354;p21"/>
          <p:cNvSpPr txBox="1"/>
          <p:nvPr/>
        </p:nvSpPr>
        <p:spPr>
          <a:xfrm>
            <a:off x="720000" y="3955800"/>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Venus is the second planet from the Sun</a:t>
            </a:r>
            <a:endParaRPr sz="1200">
              <a:solidFill>
                <a:schemeClr val="dk1"/>
              </a:solidFill>
              <a:latin typeface="Heebo Medium"/>
              <a:ea typeface="Heebo Medium"/>
              <a:cs typeface="Heebo Medium"/>
              <a:sym typeface="Heebo Medium"/>
            </a:endParaRPr>
          </a:p>
        </p:txBody>
      </p:sp>
      <p:sp>
        <p:nvSpPr>
          <p:cNvPr id="355" name="Google Shape;355;p21"/>
          <p:cNvSpPr txBox="1"/>
          <p:nvPr/>
        </p:nvSpPr>
        <p:spPr>
          <a:xfrm>
            <a:off x="720000" y="2762475"/>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It’s the biggest planet in the Solar System</a:t>
            </a:r>
            <a:endParaRPr sz="1200">
              <a:solidFill>
                <a:schemeClr val="dk1"/>
              </a:solidFill>
              <a:latin typeface="Heebo Medium"/>
              <a:ea typeface="Heebo Medium"/>
              <a:cs typeface="Heebo Medium"/>
              <a:sym typeface="Heebo Medium"/>
            </a:endParaRPr>
          </a:p>
        </p:txBody>
      </p:sp>
      <p:sp>
        <p:nvSpPr>
          <p:cNvPr id="356" name="Google Shape;356;p21"/>
          <p:cNvSpPr txBox="1"/>
          <p:nvPr/>
        </p:nvSpPr>
        <p:spPr>
          <a:xfrm>
            <a:off x="720000" y="1569150"/>
            <a:ext cx="1821300" cy="487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It’s the closest planet to the Sun</a:t>
            </a:r>
            <a:endParaRPr sz="1200">
              <a:solidFill>
                <a:schemeClr val="dk1"/>
              </a:solidFill>
              <a:latin typeface="Heebo Medium"/>
              <a:ea typeface="Heebo Medium"/>
              <a:cs typeface="Heebo Medium"/>
              <a:sym typeface="Heebo Medium"/>
            </a:endParaRPr>
          </a:p>
        </p:txBody>
      </p:sp>
      <p:sp>
        <p:nvSpPr>
          <p:cNvPr id="357" name="Google Shape;357;p21"/>
          <p:cNvSpPr/>
          <p:nvPr/>
        </p:nvSpPr>
        <p:spPr>
          <a:xfrm>
            <a:off x="2918638" y="2779119"/>
            <a:ext cx="14757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Creative</a:t>
            </a:r>
            <a:endParaRPr sz="1600">
              <a:solidFill>
                <a:schemeClr val="dk1"/>
              </a:solidFill>
              <a:latin typeface="Gabarito"/>
              <a:ea typeface="Gabarito"/>
              <a:cs typeface="Gabarito"/>
              <a:sym typeface="Gabarito"/>
            </a:endParaRPr>
          </a:p>
        </p:txBody>
      </p:sp>
      <p:sp>
        <p:nvSpPr>
          <p:cNvPr id="358" name="Google Shape;358;p21"/>
          <p:cNvSpPr/>
          <p:nvPr/>
        </p:nvSpPr>
        <p:spPr>
          <a:xfrm>
            <a:off x="4749656" y="2779119"/>
            <a:ext cx="14757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Productive</a:t>
            </a:r>
            <a:endParaRPr sz="1600">
              <a:solidFill>
                <a:schemeClr val="dk1"/>
              </a:solidFill>
              <a:latin typeface="Gabarito Medium"/>
              <a:ea typeface="Gabarito Medium"/>
              <a:cs typeface="Gabarito Medium"/>
              <a:sym typeface="Gabarito Medium"/>
            </a:endParaRPr>
          </a:p>
        </p:txBody>
      </p:sp>
      <p:sp>
        <p:nvSpPr>
          <p:cNvPr id="359" name="Google Shape;359;p21"/>
          <p:cNvSpPr/>
          <p:nvPr/>
        </p:nvSpPr>
        <p:spPr>
          <a:xfrm>
            <a:off x="4008450" y="1226538"/>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360" name="Google Shape;360;p21"/>
          <p:cNvSpPr/>
          <p:nvPr/>
        </p:nvSpPr>
        <p:spPr>
          <a:xfrm>
            <a:off x="2918499" y="3971100"/>
            <a:ext cx="33069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Venus is the second planet from the Sun</a:t>
            </a:r>
            <a:endParaRPr sz="1200">
              <a:solidFill>
                <a:schemeClr val="dk1"/>
              </a:solidFill>
              <a:latin typeface="Heebo"/>
              <a:ea typeface="Heebo"/>
              <a:cs typeface="Heebo"/>
              <a:sym typeface="Heebo"/>
            </a:endParaRPr>
          </a:p>
        </p:txBody>
      </p:sp>
      <p:cxnSp>
        <p:nvCxnSpPr>
          <p:cNvPr id="361" name="Google Shape;361;p21"/>
          <p:cNvCxnSpPr>
            <a:stCxn id="359" idx="4"/>
            <a:endCxn id="360" idx="0"/>
          </p:cNvCxnSpPr>
          <p:nvPr/>
        </p:nvCxnSpPr>
        <p:spPr>
          <a:xfrm flipH="1" rot="-5400000">
            <a:off x="3493200" y="2891838"/>
            <a:ext cx="2158200" cy="600"/>
          </a:xfrm>
          <a:prstGeom prst="bentConnector3">
            <a:avLst>
              <a:gd fmla="val 49997" name="adj1"/>
            </a:avLst>
          </a:prstGeom>
          <a:noFill/>
          <a:ln cap="flat" cmpd="sng" w="9525">
            <a:solidFill>
              <a:schemeClr val="dk1"/>
            </a:solidFill>
            <a:prstDash val="solid"/>
            <a:round/>
            <a:headEnd len="sm" w="sm" type="none"/>
            <a:tailEnd len="sm" w="sm" type="triangle"/>
          </a:ln>
        </p:spPr>
      </p:cxnSp>
      <p:cxnSp>
        <p:nvCxnSpPr>
          <p:cNvPr id="362" name="Google Shape;362;p21"/>
          <p:cNvCxnSpPr>
            <a:stCxn id="358" idx="2"/>
            <a:endCxn id="357" idx="2"/>
          </p:cNvCxnSpPr>
          <p:nvPr/>
        </p:nvCxnSpPr>
        <p:spPr>
          <a:xfrm rot="5400000">
            <a:off x="4571756" y="2321169"/>
            <a:ext cx="600" cy="1830900"/>
          </a:xfrm>
          <a:prstGeom prst="bentConnector3">
            <a:avLst>
              <a:gd fmla="val 39687500" name="adj1"/>
            </a:avLst>
          </a:prstGeom>
          <a:noFill/>
          <a:ln cap="flat" cmpd="sng" w="9525">
            <a:solidFill>
              <a:schemeClr val="dk1"/>
            </a:solidFill>
            <a:prstDash val="solid"/>
            <a:round/>
            <a:headEnd len="sm" w="sm" type="none"/>
            <a:tailEnd len="sm" w="sm" type="none"/>
          </a:ln>
        </p:spPr>
      </p:cxnSp>
      <p:cxnSp>
        <p:nvCxnSpPr>
          <p:cNvPr id="363" name="Google Shape;363;p21"/>
          <p:cNvCxnSpPr>
            <a:stCxn id="356" idx="3"/>
            <a:endCxn id="357" idx="0"/>
          </p:cNvCxnSpPr>
          <p:nvPr/>
        </p:nvCxnSpPr>
        <p:spPr>
          <a:xfrm>
            <a:off x="2541300" y="1813050"/>
            <a:ext cx="1115100" cy="966000"/>
          </a:xfrm>
          <a:prstGeom prst="bentConnector2">
            <a:avLst/>
          </a:prstGeom>
          <a:noFill/>
          <a:ln cap="flat" cmpd="sng" w="9525">
            <a:solidFill>
              <a:schemeClr val="dk1"/>
            </a:solidFill>
            <a:prstDash val="solid"/>
            <a:round/>
            <a:headEnd len="sm" w="sm" type="none"/>
            <a:tailEnd len="sm" w="sm" type="triangle"/>
          </a:ln>
        </p:spPr>
      </p:cxnSp>
      <p:cxnSp>
        <p:nvCxnSpPr>
          <p:cNvPr id="364" name="Google Shape;364;p21"/>
          <p:cNvCxnSpPr>
            <a:stCxn id="347" idx="1"/>
            <a:endCxn id="358" idx="0"/>
          </p:cNvCxnSpPr>
          <p:nvPr/>
        </p:nvCxnSpPr>
        <p:spPr>
          <a:xfrm flipH="1">
            <a:off x="5487600" y="1813050"/>
            <a:ext cx="1115100" cy="966000"/>
          </a:xfrm>
          <a:prstGeom prst="bentConnector2">
            <a:avLst/>
          </a:prstGeom>
          <a:noFill/>
          <a:ln cap="flat" cmpd="sng" w="9525">
            <a:solidFill>
              <a:schemeClr val="dk1"/>
            </a:solidFill>
            <a:prstDash val="solid"/>
            <a:round/>
            <a:headEnd len="sm" w="sm" type="none"/>
            <a:tailEnd len="sm" w="sm" type="triangle"/>
          </a:ln>
        </p:spPr>
      </p:cxnSp>
      <p:cxnSp>
        <p:nvCxnSpPr>
          <p:cNvPr id="365" name="Google Shape;365;p21"/>
          <p:cNvCxnSpPr>
            <a:stCxn id="355" idx="3"/>
            <a:endCxn id="357" idx="1"/>
          </p:cNvCxnSpPr>
          <p:nvPr/>
        </p:nvCxnSpPr>
        <p:spPr>
          <a:xfrm>
            <a:off x="2541300" y="3006375"/>
            <a:ext cx="377400" cy="1200"/>
          </a:xfrm>
          <a:prstGeom prst="bentConnector3">
            <a:avLst>
              <a:gd fmla="val 49992" name="adj1"/>
            </a:avLst>
          </a:prstGeom>
          <a:noFill/>
          <a:ln cap="flat" cmpd="sng" w="9525">
            <a:solidFill>
              <a:schemeClr val="dk1"/>
            </a:solidFill>
            <a:prstDash val="solid"/>
            <a:round/>
            <a:headEnd len="sm" w="sm" type="none"/>
            <a:tailEnd len="sm" w="sm" type="triangle"/>
          </a:ln>
        </p:spPr>
      </p:cxnSp>
      <p:cxnSp>
        <p:nvCxnSpPr>
          <p:cNvPr id="366" name="Google Shape;366;p21"/>
          <p:cNvCxnSpPr>
            <a:stCxn id="348" idx="1"/>
            <a:endCxn id="358" idx="3"/>
          </p:cNvCxnSpPr>
          <p:nvPr/>
        </p:nvCxnSpPr>
        <p:spPr>
          <a:xfrm flipH="1">
            <a:off x="6225300" y="3007719"/>
            <a:ext cx="377400" cy="600"/>
          </a:xfrm>
          <a:prstGeom prst="bentConnector3">
            <a:avLst>
              <a:gd fmla="val 49993" name="adj1"/>
            </a:avLst>
          </a:prstGeom>
          <a:noFill/>
          <a:ln cap="flat" cmpd="sng" w="9525">
            <a:solidFill>
              <a:schemeClr val="dk1"/>
            </a:solidFill>
            <a:prstDash val="solid"/>
            <a:round/>
            <a:headEnd len="sm" w="sm" type="none"/>
            <a:tailEnd len="sm" w="sm" type="triangle"/>
          </a:ln>
        </p:spPr>
      </p:cxnSp>
      <p:cxnSp>
        <p:nvCxnSpPr>
          <p:cNvPr id="367" name="Google Shape;367;p21"/>
          <p:cNvCxnSpPr>
            <a:stCxn id="349" idx="1"/>
            <a:endCxn id="360" idx="3"/>
          </p:cNvCxnSpPr>
          <p:nvPr/>
        </p:nvCxnSpPr>
        <p:spPr>
          <a:xfrm flipH="1">
            <a:off x="6225300" y="4199700"/>
            <a:ext cx="377400" cy="600"/>
          </a:xfrm>
          <a:prstGeom prst="bentConnector3">
            <a:avLst>
              <a:gd fmla="val 49987" name="adj1"/>
            </a:avLst>
          </a:prstGeom>
          <a:noFill/>
          <a:ln cap="flat" cmpd="sng" w="9525">
            <a:solidFill>
              <a:schemeClr val="dk1"/>
            </a:solidFill>
            <a:prstDash val="solid"/>
            <a:round/>
            <a:headEnd len="sm" w="sm" type="none"/>
            <a:tailEnd len="sm" w="sm" type="triangle"/>
          </a:ln>
        </p:spPr>
      </p:cxnSp>
      <p:cxnSp>
        <p:nvCxnSpPr>
          <p:cNvPr id="368" name="Google Shape;368;p21"/>
          <p:cNvCxnSpPr>
            <a:stCxn id="354" idx="3"/>
            <a:endCxn id="360" idx="1"/>
          </p:cNvCxnSpPr>
          <p:nvPr/>
        </p:nvCxnSpPr>
        <p:spPr>
          <a:xfrm>
            <a:off x="2541300" y="4199700"/>
            <a:ext cx="377100" cy="600"/>
          </a:xfrm>
          <a:prstGeom prst="bentConnector3">
            <a:avLst>
              <a:gd fmla="val 50013" name="adj1"/>
            </a:avLst>
          </a:prstGeom>
          <a:noFill/>
          <a:ln cap="flat" cmpd="sng" w="9525">
            <a:solidFill>
              <a:schemeClr val="dk1"/>
            </a:solidFill>
            <a:prstDash val="solid"/>
            <a:round/>
            <a:headEnd len="sm" w="sm" type="none"/>
            <a:tailEnd len="sm" w="sm" type="triangle"/>
          </a:ln>
        </p:spPr>
      </p:cxnSp>
      <p:grpSp>
        <p:nvGrpSpPr>
          <p:cNvPr id="369" name="Google Shape;369;p21"/>
          <p:cNvGrpSpPr/>
          <p:nvPr/>
        </p:nvGrpSpPr>
        <p:grpSpPr>
          <a:xfrm>
            <a:off x="4425117" y="1350758"/>
            <a:ext cx="293765" cy="338089"/>
            <a:chOff x="7773014" y="4471796"/>
            <a:chExt cx="410688" cy="472653"/>
          </a:xfrm>
        </p:grpSpPr>
        <p:sp>
          <p:nvSpPr>
            <p:cNvPr id="370" name="Google Shape;370;p21"/>
            <p:cNvSpPr/>
            <p:nvPr/>
          </p:nvSpPr>
          <p:spPr>
            <a:xfrm>
              <a:off x="8031742" y="4676168"/>
              <a:ext cx="14003" cy="28949"/>
            </a:xfrm>
            <a:custGeom>
              <a:rect b="b" l="l" r="r" t="t"/>
              <a:pathLst>
                <a:path extrusionOk="0" h="28949" w="14003">
                  <a:moveTo>
                    <a:pt x="6997" y="0"/>
                  </a:moveTo>
                  <a:cubicBezTo>
                    <a:pt x="3129" y="0"/>
                    <a:pt x="0" y="3129"/>
                    <a:pt x="0" y="6997"/>
                  </a:cubicBezTo>
                  <a:lnTo>
                    <a:pt x="0" y="21943"/>
                  </a:lnTo>
                  <a:cubicBezTo>
                    <a:pt x="0" y="25811"/>
                    <a:pt x="3129" y="28949"/>
                    <a:pt x="6997" y="28949"/>
                  </a:cubicBezTo>
                  <a:cubicBezTo>
                    <a:pt x="10865" y="28949"/>
                    <a:pt x="14003" y="25811"/>
                    <a:pt x="14003" y="21943"/>
                  </a:cubicBezTo>
                  <a:lnTo>
                    <a:pt x="14003" y="6997"/>
                  </a:lnTo>
                  <a:cubicBezTo>
                    <a:pt x="14003" y="3129"/>
                    <a:pt x="10865" y="0"/>
                    <a:pt x="699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 name="Google Shape;371;p21"/>
            <p:cNvSpPr/>
            <p:nvPr/>
          </p:nvSpPr>
          <p:spPr>
            <a:xfrm>
              <a:off x="7991667" y="4638629"/>
              <a:ext cx="90183" cy="20316"/>
            </a:xfrm>
            <a:custGeom>
              <a:rect b="b" l="l" r="r" t="t"/>
              <a:pathLst>
                <a:path extrusionOk="0" h="20316" w="90183">
                  <a:moveTo>
                    <a:pt x="85445" y="6688"/>
                  </a:moveTo>
                  <a:cubicBezTo>
                    <a:pt x="59423" y="-2229"/>
                    <a:pt x="30760" y="-2229"/>
                    <a:pt x="4738" y="6688"/>
                  </a:cubicBezTo>
                  <a:cubicBezTo>
                    <a:pt x="1074" y="7934"/>
                    <a:pt x="-875" y="11922"/>
                    <a:pt x="381" y="15578"/>
                  </a:cubicBezTo>
                  <a:cubicBezTo>
                    <a:pt x="1627" y="19243"/>
                    <a:pt x="5615" y="21191"/>
                    <a:pt x="9271" y="19935"/>
                  </a:cubicBezTo>
                  <a:cubicBezTo>
                    <a:pt x="32367" y="12024"/>
                    <a:pt x="57808" y="12033"/>
                    <a:pt x="80904" y="19935"/>
                  </a:cubicBezTo>
                  <a:cubicBezTo>
                    <a:pt x="81660" y="20193"/>
                    <a:pt x="82427" y="20314"/>
                    <a:pt x="83174" y="20314"/>
                  </a:cubicBezTo>
                  <a:cubicBezTo>
                    <a:pt x="86091" y="20314"/>
                    <a:pt x="88805" y="18486"/>
                    <a:pt x="89802" y="15578"/>
                  </a:cubicBezTo>
                  <a:cubicBezTo>
                    <a:pt x="91058" y="11922"/>
                    <a:pt x="89110" y="7934"/>
                    <a:pt x="85445" y="668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2" name="Google Shape;372;p21"/>
            <p:cNvSpPr/>
            <p:nvPr/>
          </p:nvSpPr>
          <p:spPr>
            <a:xfrm>
              <a:off x="7878597" y="4638941"/>
              <a:ext cx="106758" cy="105862"/>
            </a:xfrm>
            <a:custGeom>
              <a:rect b="b" l="l" r="r" t="t"/>
              <a:pathLst>
                <a:path extrusionOk="0" h="105862" w="106758">
                  <a:moveTo>
                    <a:pt x="99762" y="91859"/>
                  </a:moveTo>
                  <a:cubicBezTo>
                    <a:pt x="92423" y="91859"/>
                    <a:pt x="86451" y="85886"/>
                    <a:pt x="86451" y="78547"/>
                  </a:cubicBezTo>
                  <a:lnTo>
                    <a:pt x="86451" y="12995"/>
                  </a:lnTo>
                  <a:cubicBezTo>
                    <a:pt x="86451" y="9866"/>
                    <a:pt x="84392" y="7207"/>
                    <a:pt x="81549" y="6321"/>
                  </a:cubicBezTo>
                  <a:cubicBezTo>
                    <a:pt x="56772" y="-2126"/>
                    <a:pt x="29504" y="-2107"/>
                    <a:pt x="4737" y="6377"/>
                  </a:cubicBezTo>
                  <a:cubicBezTo>
                    <a:pt x="1081" y="7632"/>
                    <a:pt x="-875" y="11611"/>
                    <a:pt x="380" y="15266"/>
                  </a:cubicBezTo>
                  <a:cubicBezTo>
                    <a:pt x="1635" y="18931"/>
                    <a:pt x="5614" y="20879"/>
                    <a:pt x="9269" y="19624"/>
                  </a:cubicBezTo>
                  <a:cubicBezTo>
                    <a:pt x="29606" y="12663"/>
                    <a:pt x="51843" y="12165"/>
                    <a:pt x="72447" y="18128"/>
                  </a:cubicBezTo>
                  <a:lnTo>
                    <a:pt x="72447" y="78547"/>
                  </a:lnTo>
                  <a:cubicBezTo>
                    <a:pt x="72447" y="93613"/>
                    <a:pt x="84696" y="105863"/>
                    <a:pt x="99762" y="105863"/>
                  </a:cubicBezTo>
                  <a:cubicBezTo>
                    <a:pt x="103630" y="105863"/>
                    <a:pt x="106759" y="102724"/>
                    <a:pt x="106759" y="98856"/>
                  </a:cubicBezTo>
                  <a:cubicBezTo>
                    <a:pt x="106759" y="94988"/>
                    <a:pt x="103630" y="91859"/>
                    <a:pt x="99762" y="918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3" name="Google Shape;373;p21"/>
            <p:cNvSpPr/>
            <p:nvPr/>
          </p:nvSpPr>
          <p:spPr>
            <a:xfrm>
              <a:off x="7914702" y="4676168"/>
              <a:ext cx="14003" cy="28949"/>
            </a:xfrm>
            <a:custGeom>
              <a:rect b="b" l="l" r="r" t="t"/>
              <a:pathLst>
                <a:path extrusionOk="0" h="28949" w="14003">
                  <a:moveTo>
                    <a:pt x="7006" y="0"/>
                  </a:moveTo>
                  <a:cubicBezTo>
                    <a:pt x="3138" y="0"/>
                    <a:pt x="0" y="3129"/>
                    <a:pt x="0" y="6997"/>
                  </a:cubicBezTo>
                  <a:lnTo>
                    <a:pt x="0" y="21943"/>
                  </a:lnTo>
                  <a:cubicBezTo>
                    <a:pt x="0" y="25811"/>
                    <a:pt x="3138" y="28949"/>
                    <a:pt x="7006" y="28949"/>
                  </a:cubicBezTo>
                  <a:cubicBezTo>
                    <a:pt x="10874" y="28949"/>
                    <a:pt x="14003" y="25811"/>
                    <a:pt x="14003" y="21943"/>
                  </a:cubicBezTo>
                  <a:lnTo>
                    <a:pt x="14003" y="6997"/>
                  </a:lnTo>
                  <a:cubicBezTo>
                    <a:pt x="14003" y="3129"/>
                    <a:pt x="10874" y="0"/>
                    <a:pt x="700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 name="Google Shape;374;p21"/>
            <p:cNvSpPr/>
            <p:nvPr/>
          </p:nvSpPr>
          <p:spPr>
            <a:xfrm>
              <a:off x="7935635" y="4773316"/>
              <a:ext cx="85443" cy="23385"/>
            </a:xfrm>
            <a:custGeom>
              <a:rect b="b" l="l" r="r" t="t"/>
              <a:pathLst>
                <a:path extrusionOk="0" h="23385" w="85443">
                  <a:moveTo>
                    <a:pt x="84596" y="3677"/>
                  </a:moveTo>
                  <a:cubicBezTo>
                    <a:pt x="82759" y="271"/>
                    <a:pt x="78513" y="-994"/>
                    <a:pt x="75107" y="843"/>
                  </a:cubicBezTo>
                  <a:cubicBezTo>
                    <a:pt x="53921" y="12308"/>
                    <a:pt x="31527" y="12308"/>
                    <a:pt x="10332" y="843"/>
                  </a:cubicBezTo>
                  <a:cubicBezTo>
                    <a:pt x="6936" y="-994"/>
                    <a:pt x="2680" y="271"/>
                    <a:pt x="843" y="3677"/>
                  </a:cubicBezTo>
                  <a:cubicBezTo>
                    <a:pt x="-994" y="7074"/>
                    <a:pt x="270" y="11330"/>
                    <a:pt x="3677" y="13167"/>
                  </a:cubicBezTo>
                  <a:cubicBezTo>
                    <a:pt x="16259" y="19979"/>
                    <a:pt x="29496" y="23386"/>
                    <a:pt x="42724" y="23386"/>
                  </a:cubicBezTo>
                  <a:cubicBezTo>
                    <a:pt x="55952" y="23386"/>
                    <a:pt x="69180" y="19979"/>
                    <a:pt x="81771" y="13167"/>
                  </a:cubicBezTo>
                  <a:cubicBezTo>
                    <a:pt x="85169" y="11330"/>
                    <a:pt x="86442" y="7074"/>
                    <a:pt x="84596" y="367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 name="Google Shape;375;p21"/>
            <p:cNvSpPr/>
            <p:nvPr/>
          </p:nvSpPr>
          <p:spPr>
            <a:xfrm>
              <a:off x="7800375" y="4471796"/>
              <a:ext cx="359041" cy="472643"/>
            </a:xfrm>
            <a:custGeom>
              <a:rect b="b" l="l" r="r" t="t"/>
              <a:pathLst>
                <a:path extrusionOk="0" h="472643" w="359041">
                  <a:moveTo>
                    <a:pt x="309388" y="177675"/>
                  </a:moveTo>
                  <a:lnTo>
                    <a:pt x="309388" y="116647"/>
                  </a:lnTo>
                  <a:cubicBezTo>
                    <a:pt x="309388" y="112779"/>
                    <a:pt x="306249" y="109640"/>
                    <a:pt x="302381" y="109640"/>
                  </a:cubicBezTo>
                  <a:cubicBezTo>
                    <a:pt x="298514" y="109640"/>
                    <a:pt x="295375" y="112779"/>
                    <a:pt x="295375" y="116647"/>
                  </a:cubicBezTo>
                  <a:lnTo>
                    <a:pt x="295375" y="153434"/>
                  </a:lnTo>
                  <a:cubicBezTo>
                    <a:pt x="285332" y="150415"/>
                    <a:pt x="277993" y="141082"/>
                    <a:pt x="277993" y="130069"/>
                  </a:cubicBezTo>
                  <a:lnTo>
                    <a:pt x="277993" y="110951"/>
                  </a:lnTo>
                  <a:cubicBezTo>
                    <a:pt x="324499" y="99264"/>
                    <a:pt x="359042" y="57096"/>
                    <a:pt x="359042" y="7007"/>
                  </a:cubicBezTo>
                  <a:cubicBezTo>
                    <a:pt x="359042" y="3139"/>
                    <a:pt x="355913" y="0"/>
                    <a:pt x="352045" y="0"/>
                  </a:cubicBezTo>
                  <a:lnTo>
                    <a:pt x="289476" y="0"/>
                  </a:lnTo>
                  <a:cubicBezTo>
                    <a:pt x="285609" y="0"/>
                    <a:pt x="282470" y="3139"/>
                    <a:pt x="282470" y="7007"/>
                  </a:cubicBezTo>
                  <a:cubicBezTo>
                    <a:pt x="282470" y="10875"/>
                    <a:pt x="285609" y="14013"/>
                    <a:pt x="289476" y="14013"/>
                  </a:cubicBezTo>
                  <a:lnTo>
                    <a:pt x="344780" y="14013"/>
                  </a:lnTo>
                  <a:cubicBezTo>
                    <a:pt x="341189" y="62127"/>
                    <a:pt x="300886" y="100169"/>
                    <a:pt x="251878" y="100169"/>
                  </a:cubicBezTo>
                  <a:lnTo>
                    <a:pt x="133324" y="100169"/>
                  </a:lnTo>
                  <a:cubicBezTo>
                    <a:pt x="136915" y="52055"/>
                    <a:pt x="177218" y="14013"/>
                    <a:pt x="226235" y="14013"/>
                  </a:cubicBezTo>
                  <a:lnTo>
                    <a:pt x="266131" y="14013"/>
                  </a:lnTo>
                  <a:cubicBezTo>
                    <a:pt x="269999" y="14013"/>
                    <a:pt x="273138" y="10875"/>
                    <a:pt x="273138" y="7007"/>
                  </a:cubicBezTo>
                  <a:cubicBezTo>
                    <a:pt x="273138" y="3139"/>
                    <a:pt x="269999" y="0"/>
                    <a:pt x="266131" y="0"/>
                  </a:cubicBezTo>
                  <a:lnTo>
                    <a:pt x="226235" y="0"/>
                  </a:lnTo>
                  <a:cubicBezTo>
                    <a:pt x="198985" y="0"/>
                    <a:pt x="174088" y="10228"/>
                    <a:pt x="155165" y="27029"/>
                  </a:cubicBezTo>
                  <a:lnTo>
                    <a:pt x="126724" y="27029"/>
                  </a:lnTo>
                  <a:cubicBezTo>
                    <a:pt x="82544" y="27029"/>
                    <a:pt x="46598" y="62967"/>
                    <a:pt x="46580" y="107139"/>
                  </a:cubicBezTo>
                  <a:cubicBezTo>
                    <a:pt x="46580" y="107148"/>
                    <a:pt x="46580" y="107157"/>
                    <a:pt x="46580" y="107176"/>
                  </a:cubicBezTo>
                  <a:lnTo>
                    <a:pt x="46580" y="177675"/>
                  </a:lnTo>
                  <a:cubicBezTo>
                    <a:pt x="20391" y="180712"/>
                    <a:pt x="0" y="203015"/>
                    <a:pt x="0" y="229998"/>
                  </a:cubicBezTo>
                  <a:cubicBezTo>
                    <a:pt x="0" y="257554"/>
                    <a:pt x="21259" y="280217"/>
                    <a:pt x="48232" y="282487"/>
                  </a:cubicBezTo>
                  <a:cubicBezTo>
                    <a:pt x="54260" y="320225"/>
                    <a:pt x="76405" y="352655"/>
                    <a:pt x="107375" y="372465"/>
                  </a:cubicBezTo>
                  <a:lnTo>
                    <a:pt x="96630" y="429524"/>
                  </a:lnTo>
                  <a:cubicBezTo>
                    <a:pt x="96123" y="432238"/>
                    <a:pt x="97249" y="434998"/>
                    <a:pt x="99511" y="436567"/>
                  </a:cubicBezTo>
                  <a:cubicBezTo>
                    <a:pt x="100711" y="437407"/>
                    <a:pt x="102105" y="437823"/>
                    <a:pt x="103508" y="437823"/>
                  </a:cubicBezTo>
                  <a:cubicBezTo>
                    <a:pt x="104754" y="437823"/>
                    <a:pt x="106009" y="437500"/>
                    <a:pt x="107117" y="436826"/>
                  </a:cubicBezTo>
                  <a:lnTo>
                    <a:pt x="135816" y="419591"/>
                  </a:lnTo>
                  <a:lnTo>
                    <a:pt x="172316" y="469763"/>
                  </a:lnTo>
                  <a:cubicBezTo>
                    <a:pt x="173636" y="471572"/>
                    <a:pt x="175741" y="472643"/>
                    <a:pt x="177984" y="472643"/>
                  </a:cubicBezTo>
                  <a:cubicBezTo>
                    <a:pt x="180218" y="472643"/>
                    <a:pt x="182322" y="471572"/>
                    <a:pt x="183643" y="469763"/>
                  </a:cubicBezTo>
                  <a:lnTo>
                    <a:pt x="220151" y="419591"/>
                  </a:lnTo>
                  <a:lnTo>
                    <a:pt x="248841" y="436826"/>
                  </a:lnTo>
                  <a:cubicBezTo>
                    <a:pt x="249949" y="437500"/>
                    <a:pt x="251205" y="437832"/>
                    <a:pt x="252451" y="437832"/>
                  </a:cubicBezTo>
                  <a:cubicBezTo>
                    <a:pt x="253844" y="437832"/>
                    <a:pt x="255248" y="437407"/>
                    <a:pt x="256448" y="436577"/>
                  </a:cubicBezTo>
                  <a:cubicBezTo>
                    <a:pt x="258709" y="434998"/>
                    <a:pt x="259845" y="432238"/>
                    <a:pt x="259328" y="429524"/>
                  </a:cubicBezTo>
                  <a:lnTo>
                    <a:pt x="248602" y="372548"/>
                  </a:lnTo>
                  <a:cubicBezTo>
                    <a:pt x="256568" y="367443"/>
                    <a:pt x="264045" y="361452"/>
                    <a:pt x="270894" y="354593"/>
                  </a:cubicBezTo>
                  <a:cubicBezTo>
                    <a:pt x="290741" y="334755"/>
                    <a:pt x="303443" y="309683"/>
                    <a:pt x="307745" y="282487"/>
                  </a:cubicBezTo>
                  <a:cubicBezTo>
                    <a:pt x="334709" y="280207"/>
                    <a:pt x="355968" y="257545"/>
                    <a:pt x="355968" y="229998"/>
                  </a:cubicBezTo>
                  <a:cubicBezTo>
                    <a:pt x="355968" y="203015"/>
                    <a:pt x="335567" y="180712"/>
                    <a:pt x="309388" y="177675"/>
                  </a:cubicBezTo>
                  <a:close/>
                  <a:moveTo>
                    <a:pt x="14003" y="229998"/>
                  </a:moveTo>
                  <a:cubicBezTo>
                    <a:pt x="14003" y="210751"/>
                    <a:pt x="28145" y="194744"/>
                    <a:pt x="46580" y="191799"/>
                  </a:cubicBezTo>
                  <a:lnTo>
                    <a:pt x="46580" y="214785"/>
                  </a:lnTo>
                  <a:cubicBezTo>
                    <a:pt x="40229" y="211074"/>
                    <a:pt x="34090" y="210954"/>
                    <a:pt x="33204" y="210954"/>
                  </a:cubicBezTo>
                  <a:cubicBezTo>
                    <a:pt x="29336" y="210982"/>
                    <a:pt x="26216" y="214130"/>
                    <a:pt x="26244" y="217998"/>
                  </a:cubicBezTo>
                  <a:cubicBezTo>
                    <a:pt x="26272" y="221856"/>
                    <a:pt x="29401" y="224958"/>
                    <a:pt x="33250" y="224958"/>
                  </a:cubicBezTo>
                  <a:cubicBezTo>
                    <a:pt x="33259" y="224958"/>
                    <a:pt x="33278" y="224958"/>
                    <a:pt x="33287" y="224958"/>
                  </a:cubicBezTo>
                  <a:cubicBezTo>
                    <a:pt x="33352" y="224958"/>
                    <a:pt x="38299" y="225106"/>
                    <a:pt x="42001" y="228770"/>
                  </a:cubicBezTo>
                  <a:cubicBezTo>
                    <a:pt x="45038" y="231798"/>
                    <a:pt x="46580" y="236580"/>
                    <a:pt x="46580" y="243014"/>
                  </a:cubicBezTo>
                  <a:lnTo>
                    <a:pt x="46580" y="261680"/>
                  </a:lnTo>
                  <a:cubicBezTo>
                    <a:pt x="46580" y="263877"/>
                    <a:pt x="46635" y="266056"/>
                    <a:pt x="46746" y="268225"/>
                  </a:cubicBezTo>
                  <a:cubicBezTo>
                    <a:pt x="28229" y="265354"/>
                    <a:pt x="14003" y="249310"/>
                    <a:pt x="14003" y="229998"/>
                  </a:cubicBezTo>
                  <a:close/>
                  <a:moveTo>
                    <a:pt x="60583" y="107194"/>
                  </a:moveTo>
                  <a:cubicBezTo>
                    <a:pt x="60583" y="107185"/>
                    <a:pt x="60583" y="107185"/>
                    <a:pt x="60583" y="107176"/>
                  </a:cubicBezTo>
                  <a:cubicBezTo>
                    <a:pt x="60583" y="70712"/>
                    <a:pt x="90252" y="41043"/>
                    <a:pt x="126724" y="41043"/>
                  </a:cubicBezTo>
                  <a:lnTo>
                    <a:pt x="141955" y="41043"/>
                  </a:lnTo>
                  <a:cubicBezTo>
                    <a:pt x="128976" y="57548"/>
                    <a:pt x="120733" y="77949"/>
                    <a:pt x="119293" y="100169"/>
                  </a:cubicBezTo>
                  <a:lnTo>
                    <a:pt x="84972" y="100169"/>
                  </a:lnTo>
                  <a:cubicBezTo>
                    <a:pt x="81104" y="100169"/>
                    <a:pt x="77974" y="103308"/>
                    <a:pt x="77974" y="107176"/>
                  </a:cubicBezTo>
                  <a:lnTo>
                    <a:pt x="77974" y="130069"/>
                  </a:lnTo>
                  <a:cubicBezTo>
                    <a:pt x="77974" y="141091"/>
                    <a:pt x="70627" y="150415"/>
                    <a:pt x="60583" y="153434"/>
                  </a:cubicBezTo>
                  <a:lnTo>
                    <a:pt x="60583" y="107194"/>
                  </a:lnTo>
                  <a:lnTo>
                    <a:pt x="60583" y="107194"/>
                  </a:lnTo>
                  <a:close/>
                  <a:moveTo>
                    <a:pt x="113283" y="416785"/>
                  </a:moveTo>
                  <a:lnTo>
                    <a:pt x="120271" y="379712"/>
                  </a:lnTo>
                  <a:cubicBezTo>
                    <a:pt x="131349" y="385149"/>
                    <a:pt x="143294" y="389072"/>
                    <a:pt x="155848" y="391214"/>
                  </a:cubicBezTo>
                  <a:lnTo>
                    <a:pt x="113283" y="416785"/>
                  </a:lnTo>
                  <a:close/>
                  <a:moveTo>
                    <a:pt x="177984" y="453737"/>
                  </a:moveTo>
                  <a:lnTo>
                    <a:pt x="147863" y="412344"/>
                  </a:lnTo>
                  <a:lnTo>
                    <a:pt x="177984" y="394251"/>
                  </a:lnTo>
                  <a:lnTo>
                    <a:pt x="208095" y="412344"/>
                  </a:lnTo>
                  <a:lnTo>
                    <a:pt x="177984" y="453737"/>
                  </a:lnTo>
                  <a:close/>
                  <a:moveTo>
                    <a:pt x="200148" y="391232"/>
                  </a:moveTo>
                  <a:cubicBezTo>
                    <a:pt x="212554" y="389137"/>
                    <a:pt x="224508" y="385278"/>
                    <a:pt x="235706" y="379786"/>
                  </a:cubicBezTo>
                  <a:lnTo>
                    <a:pt x="242675" y="416785"/>
                  </a:lnTo>
                  <a:lnTo>
                    <a:pt x="200148" y="391232"/>
                  </a:lnTo>
                  <a:close/>
                  <a:moveTo>
                    <a:pt x="295375" y="261680"/>
                  </a:moveTo>
                  <a:cubicBezTo>
                    <a:pt x="295375" y="293039"/>
                    <a:pt x="283163" y="322514"/>
                    <a:pt x="260990" y="344688"/>
                  </a:cubicBezTo>
                  <a:cubicBezTo>
                    <a:pt x="238817" y="366871"/>
                    <a:pt x="209342" y="379075"/>
                    <a:pt x="177984" y="379075"/>
                  </a:cubicBezTo>
                  <a:cubicBezTo>
                    <a:pt x="113246" y="379075"/>
                    <a:pt x="60583" y="326410"/>
                    <a:pt x="60583" y="261680"/>
                  </a:cubicBezTo>
                  <a:lnTo>
                    <a:pt x="60583" y="167816"/>
                  </a:lnTo>
                  <a:cubicBezTo>
                    <a:pt x="78427" y="164521"/>
                    <a:pt x="91978" y="148855"/>
                    <a:pt x="91978" y="130069"/>
                  </a:cubicBezTo>
                  <a:lnTo>
                    <a:pt x="91978" y="114182"/>
                  </a:lnTo>
                  <a:lnTo>
                    <a:pt x="125994" y="114182"/>
                  </a:lnTo>
                  <a:cubicBezTo>
                    <a:pt x="126013" y="114182"/>
                    <a:pt x="126041" y="114182"/>
                    <a:pt x="126059" y="114182"/>
                  </a:cubicBezTo>
                  <a:lnTo>
                    <a:pt x="251878" y="114182"/>
                  </a:lnTo>
                  <a:cubicBezTo>
                    <a:pt x="255968" y="114182"/>
                    <a:pt x="260011" y="113942"/>
                    <a:pt x="263980" y="113490"/>
                  </a:cubicBezTo>
                  <a:lnTo>
                    <a:pt x="263980" y="130069"/>
                  </a:lnTo>
                  <a:cubicBezTo>
                    <a:pt x="263980" y="148855"/>
                    <a:pt x="277541" y="164521"/>
                    <a:pt x="295375" y="167816"/>
                  </a:cubicBezTo>
                  <a:lnTo>
                    <a:pt x="295375" y="261680"/>
                  </a:lnTo>
                  <a:close/>
                  <a:moveTo>
                    <a:pt x="309222" y="268225"/>
                  </a:moveTo>
                  <a:cubicBezTo>
                    <a:pt x="309333" y="266056"/>
                    <a:pt x="309388" y="263868"/>
                    <a:pt x="309388" y="261680"/>
                  </a:cubicBezTo>
                  <a:lnTo>
                    <a:pt x="309388" y="243014"/>
                  </a:lnTo>
                  <a:cubicBezTo>
                    <a:pt x="309388" y="236589"/>
                    <a:pt x="310930" y="231798"/>
                    <a:pt x="313967" y="228780"/>
                  </a:cubicBezTo>
                  <a:cubicBezTo>
                    <a:pt x="317659" y="225106"/>
                    <a:pt x="322616" y="224958"/>
                    <a:pt x="322671" y="224958"/>
                  </a:cubicBezTo>
                  <a:cubicBezTo>
                    <a:pt x="322690" y="224958"/>
                    <a:pt x="322699" y="224958"/>
                    <a:pt x="322718" y="224958"/>
                  </a:cubicBezTo>
                  <a:cubicBezTo>
                    <a:pt x="326567" y="224958"/>
                    <a:pt x="329696" y="221856"/>
                    <a:pt x="329724" y="217998"/>
                  </a:cubicBezTo>
                  <a:cubicBezTo>
                    <a:pt x="329742" y="214130"/>
                    <a:pt x="326622" y="210982"/>
                    <a:pt x="322755" y="210954"/>
                  </a:cubicBezTo>
                  <a:cubicBezTo>
                    <a:pt x="321878" y="210963"/>
                    <a:pt x="315739" y="211074"/>
                    <a:pt x="309388" y="214785"/>
                  </a:cubicBezTo>
                  <a:lnTo>
                    <a:pt x="309388" y="191808"/>
                  </a:lnTo>
                  <a:cubicBezTo>
                    <a:pt x="327822" y="194744"/>
                    <a:pt x="341955" y="210751"/>
                    <a:pt x="341955" y="229998"/>
                  </a:cubicBezTo>
                  <a:cubicBezTo>
                    <a:pt x="341955" y="249310"/>
                    <a:pt x="327739" y="265354"/>
                    <a:pt x="309222" y="2682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 name="Google Shape;376;p21"/>
            <p:cNvSpPr/>
            <p:nvPr/>
          </p:nvSpPr>
          <p:spPr>
            <a:xfrm>
              <a:off x="8062366" y="4865951"/>
              <a:ext cx="121336" cy="78498"/>
            </a:xfrm>
            <a:custGeom>
              <a:rect b="b" l="l" r="r" t="t"/>
              <a:pathLst>
                <a:path extrusionOk="0" h="78498" w="121336">
                  <a:moveTo>
                    <a:pt x="121116" y="69747"/>
                  </a:moveTo>
                  <a:lnTo>
                    <a:pt x="109909" y="26110"/>
                  </a:lnTo>
                  <a:cubicBezTo>
                    <a:pt x="109244" y="23544"/>
                    <a:pt x="107195" y="21569"/>
                    <a:pt x="104611" y="21006"/>
                  </a:cubicBezTo>
                  <a:lnTo>
                    <a:pt x="8497" y="161"/>
                  </a:lnTo>
                  <a:cubicBezTo>
                    <a:pt x="4712" y="-660"/>
                    <a:pt x="983" y="1740"/>
                    <a:pt x="161" y="5515"/>
                  </a:cubicBezTo>
                  <a:cubicBezTo>
                    <a:pt x="-660" y="9300"/>
                    <a:pt x="1740" y="13030"/>
                    <a:pt x="5524" y="13842"/>
                  </a:cubicBezTo>
                  <a:lnTo>
                    <a:pt x="97410" y="33782"/>
                  </a:lnTo>
                  <a:lnTo>
                    <a:pt x="107546" y="73227"/>
                  </a:lnTo>
                  <a:cubicBezTo>
                    <a:pt x="108358" y="76393"/>
                    <a:pt x="111201" y="78498"/>
                    <a:pt x="114321" y="78498"/>
                  </a:cubicBezTo>
                  <a:cubicBezTo>
                    <a:pt x="114903" y="78498"/>
                    <a:pt x="115485" y="78424"/>
                    <a:pt x="116066" y="78267"/>
                  </a:cubicBezTo>
                  <a:cubicBezTo>
                    <a:pt x="119814" y="77307"/>
                    <a:pt x="122076" y="73495"/>
                    <a:pt x="121116" y="6974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 name="Google Shape;377;p21"/>
            <p:cNvSpPr/>
            <p:nvPr/>
          </p:nvSpPr>
          <p:spPr>
            <a:xfrm>
              <a:off x="7835412" y="4866218"/>
              <a:ext cx="57665" cy="23479"/>
            </a:xfrm>
            <a:custGeom>
              <a:rect b="b" l="l" r="r" t="t"/>
              <a:pathLst>
                <a:path extrusionOk="0" h="23479" w="57665">
                  <a:moveTo>
                    <a:pt x="57505" y="5524"/>
                  </a:moveTo>
                  <a:cubicBezTo>
                    <a:pt x="56692" y="1740"/>
                    <a:pt x="52954" y="-661"/>
                    <a:pt x="49178" y="161"/>
                  </a:cubicBezTo>
                  <a:lnTo>
                    <a:pt x="5524" y="9633"/>
                  </a:lnTo>
                  <a:cubicBezTo>
                    <a:pt x="1740" y="10454"/>
                    <a:pt x="-660" y="14184"/>
                    <a:pt x="161" y="17959"/>
                  </a:cubicBezTo>
                  <a:cubicBezTo>
                    <a:pt x="872" y="21245"/>
                    <a:pt x="3780" y="23480"/>
                    <a:pt x="7002" y="23480"/>
                  </a:cubicBezTo>
                  <a:cubicBezTo>
                    <a:pt x="7491" y="23480"/>
                    <a:pt x="7989" y="23433"/>
                    <a:pt x="8497" y="23322"/>
                  </a:cubicBezTo>
                  <a:lnTo>
                    <a:pt x="52150" y="13851"/>
                  </a:lnTo>
                  <a:cubicBezTo>
                    <a:pt x="55926" y="13030"/>
                    <a:pt x="58326" y="9300"/>
                    <a:pt x="57505" y="552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 name="Google Shape;378;p21"/>
            <p:cNvSpPr/>
            <p:nvPr/>
          </p:nvSpPr>
          <p:spPr>
            <a:xfrm>
              <a:off x="7773014" y="4880305"/>
              <a:ext cx="55122" cy="64143"/>
            </a:xfrm>
            <a:custGeom>
              <a:rect b="b" l="l" r="r" t="t"/>
              <a:pathLst>
                <a:path extrusionOk="0" h="64143" w="55122">
                  <a:moveTo>
                    <a:pt x="54961" y="5524"/>
                  </a:moveTo>
                  <a:cubicBezTo>
                    <a:pt x="54140" y="1740"/>
                    <a:pt x="50410" y="-661"/>
                    <a:pt x="46635" y="161"/>
                  </a:cubicBezTo>
                  <a:lnTo>
                    <a:pt x="16726" y="6651"/>
                  </a:lnTo>
                  <a:cubicBezTo>
                    <a:pt x="14132" y="7214"/>
                    <a:pt x="12083" y="9189"/>
                    <a:pt x="11427" y="11756"/>
                  </a:cubicBezTo>
                  <a:lnTo>
                    <a:pt x="221" y="55392"/>
                  </a:lnTo>
                  <a:cubicBezTo>
                    <a:pt x="-739" y="59140"/>
                    <a:pt x="1514" y="62953"/>
                    <a:pt x="5261" y="63922"/>
                  </a:cubicBezTo>
                  <a:cubicBezTo>
                    <a:pt x="5843" y="64070"/>
                    <a:pt x="6434" y="64143"/>
                    <a:pt x="7006" y="64143"/>
                  </a:cubicBezTo>
                  <a:cubicBezTo>
                    <a:pt x="10126" y="64143"/>
                    <a:pt x="12978" y="62039"/>
                    <a:pt x="13791" y="58872"/>
                  </a:cubicBezTo>
                  <a:lnTo>
                    <a:pt x="23917" y="19427"/>
                  </a:lnTo>
                  <a:lnTo>
                    <a:pt x="49607" y="13851"/>
                  </a:lnTo>
                  <a:cubicBezTo>
                    <a:pt x="53383" y="13030"/>
                    <a:pt x="55783" y="9300"/>
                    <a:pt x="54961" y="552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9" name="Google Shape;379;p21"/>
          <p:cNvGrpSpPr/>
          <p:nvPr/>
        </p:nvGrpSpPr>
        <p:grpSpPr>
          <a:xfrm>
            <a:off x="8590250" y="4036949"/>
            <a:ext cx="1560675" cy="1430101"/>
            <a:chOff x="8515775" y="539499"/>
            <a:chExt cx="1560675" cy="1430101"/>
          </a:xfrm>
        </p:grpSpPr>
        <p:sp>
          <p:nvSpPr>
            <p:cNvPr id="380" name="Google Shape;380;p21"/>
            <p:cNvSpPr/>
            <p:nvPr/>
          </p:nvSpPr>
          <p:spPr>
            <a:xfrm>
              <a:off x="8646350" y="539500"/>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381" name="Google Shape;381;p21"/>
            <p:cNvSpPr/>
            <p:nvPr/>
          </p:nvSpPr>
          <p:spPr>
            <a:xfrm rot="2700000">
              <a:off x="8547759" y="571483"/>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sp>
        <p:nvSpPr>
          <p:cNvPr id="382" name="Google Shape;382;p21"/>
          <p:cNvSpPr/>
          <p:nvPr/>
        </p:nvSpPr>
        <p:spPr>
          <a:xfrm>
            <a:off x="901200" y="2321838"/>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Jupiter</a:t>
            </a:r>
            <a:endParaRPr sz="1600">
              <a:solidFill>
                <a:schemeClr val="dk1"/>
              </a:solidFill>
              <a:latin typeface="Gabarito Medium"/>
              <a:ea typeface="Gabarito Medium"/>
              <a:cs typeface="Gabarito Medium"/>
              <a:sym typeface="Gabarito Medium"/>
            </a:endParaRPr>
          </a:p>
        </p:txBody>
      </p:sp>
      <p:sp>
        <p:nvSpPr>
          <p:cNvPr id="383" name="Google Shape;383;p21"/>
          <p:cNvSpPr/>
          <p:nvPr/>
        </p:nvSpPr>
        <p:spPr>
          <a:xfrm>
            <a:off x="901200" y="3515175"/>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Venus</a:t>
            </a:r>
            <a:endParaRPr sz="1600">
              <a:solidFill>
                <a:schemeClr val="dk1"/>
              </a:solidFill>
              <a:latin typeface="Gabarito"/>
              <a:ea typeface="Gabarito"/>
              <a:cs typeface="Gabarito"/>
              <a:sym typeface="Gabarito"/>
            </a:endParaRPr>
          </a:p>
        </p:txBody>
      </p:sp>
      <p:sp>
        <p:nvSpPr>
          <p:cNvPr id="384" name="Google Shape;384;p21"/>
          <p:cNvSpPr/>
          <p:nvPr/>
        </p:nvSpPr>
        <p:spPr>
          <a:xfrm>
            <a:off x="901200" y="1128513"/>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Mercury</a:t>
            </a:r>
            <a:endParaRPr sz="1600">
              <a:solidFill>
                <a:schemeClr val="dk1"/>
              </a:solidFill>
              <a:latin typeface="Gabarito"/>
              <a:ea typeface="Gabarito"/>
              <a:cs typeface="Gabarito"/>
              <a:sym typeface="Gabarito"/>
            </a:endParaRPr>
          </a:p>
        </p:txBody>
      </p:sp>
      <p:sp>
        <p:nvSpPr>
          <p:cNvPr id="385" name="Google Shape;385;p21"/>
          <p:cNvSpPr/>
          <p:nvPr/>
        </p:nvSpPr>
        <p:spPr>
          <a:xfrm>
            <a:off x="6783900" y="2321838"/>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Neptune</a:t>
            </a:r>
            <a:endParaRPr sz="1600">
              <a:solidFill>
                <a:schemeClr val="dk1"/>
              </a:solidFill>
              <a:latin typeface="Gabarito Medium"/>
              <a:ea typeface="Gabarito Medium"/>
              <a:cs typeface="Gabarito Medium"/>
              <a:sym typeface="Gabarito Medium"/>
            </a:endParaRPr>
          </a:p>
        </p:txBody>
      </p:sp>
      <p:sp>
        <p:nvSpPr>
          <p:cNvPr id="386" name="Google Shape;386;p21"/>
          <p:cNvSpPr/>
          <p:nvPr/>
        </p:nvSpPr>
        <p:spPr>
          <a:xfrm>
            <a:off x="6783900" y="3515175"/>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Saturn</a:t>
            </a:r>
            <a:endParaRPr sz="1600">
              <a:solidFill>
                <a:schemeClr val="dk1"/>
              </a:solidFill>
              <a:latin typeface="Gabarito"/>
              <a:ea typeface="Gabarito"/>
              <a:cs typeface="Gabarito"/>
              <a:sym typeface="Gabarito"/>
            </a:endParaRPr>
          </a:p>
        </p:txBody>
      </p:sp>
      <p:sp>
        <p:nvSpPr>
          <p:cNvPr id="387" name="Google Shape;387;p21"/>
          <p:cNvSpPr/>
          <p:nvPr/>
        </p:nvSpPr>
        <p:spPr>
          <a:xfrm>
            <a:off x="6783900" y="1128513"/>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Earth</a:t>
            </a:r>
            <a:endParaRPr sz="1600">
              <a:solidFill>
                <a:schemeClr val="dk1"/>
              </a:solidFill>
              <a:latin typeface="Gabarito"/>
              <a:ea typeface="Gabarito"/>
              <a:cs typeface="Gabarito"/>
              <a:sym typeface="Gabari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sp>
        <p:nvSpPr>
          <p:cNvPr id="393" name="Google Shape;393;p22"/>
          <p:cNvSpPr/>
          <p:nvPr/>
        </p:nvSpPr>
        <p:spPr>
          <a:xfrm>
            <a:off x="3520061" y="1901375"/>
            <a:ext cx="22200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Record &amp; validate</a:t>
            </a:r>
            <a:endParaRPr sz="1200">
              <a:solidFill>
                <a:schemeClr val="dk1"/>
              </a:solidFill>
              <a:latin typeface="Heebo Medium"/>
              <a:ea typeface="Heebo Medium"/>
              <a:cs typeface="Heebo Medium"/>
              <a:sym typeface="Heebo Medium"/>
            </a:endParaRPr>
          </a:p>
        </p:txBody>
      </p:sp>
      <p:sp>
        <p:nvSpPr>
          <p:cNvPr id="394" name="Google Shape;394;p22"/>
          <p:cNvSpPr/>
          <p:nvPr/>
        </p:nvSpPr>
        <p:spPr>
          <a:xfrm>
            <a:off x="3520061" y="2582650"/>
            <a:ext cx="22200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Assess &amp; evaluate</a:t>
            </a:r>
            <a:endParaRPr sz="1200">
              <a:solidFill>
                <a:schemeClr val="dk1"/>
              </a:solidFill>
              <a:latin typeface="Heebo"/>
              <a:ea typeface="Heebo"/>
              <a:cs typeface="Heebo"/>
              <a:sym typeface="Heebo"/>
            </a:endParaRPr>
          </a:p>
        </p:txBody>
      </p:sp>
      <p:sp>
        <p:nvSpPr>
          <p:cNvPr id="395" name="Google Shape;395;p22"/>
          <p:cNvSpPr/>
          <p:nvPr/>
        </p:nvSpPr>
        <p:spPr>
          <a:xfrm>
            <a:off x="906275" y="1901375"/>
            <a:ext cx="22200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Approve &amp; execute</a:t>
            </a:r>
            <a:endParaRPr sz="1200">
              <a:solidFill>
                <a:schemeClr val="dk1"/>
              </a:solidFill>
              <a:latin typeface="Heebo Medium"/>
              <a:ea typeface="Heebo Medium"/>
              <a:cs typeface="Heebo Medium"/>
              <a:sym typeface="Heebo Medium"/>
            </a:endParaRPr>
          </a:p>
        </p:txBody>
      </p:sp>
      <p:sp>
        <p:nvSpPr>
          <p:cNvPr id="396" name="Google Shape;396;p22"/>
          <p:cNvSpPr/>
          <p:nvPr/>
        </p:nvSpPr>
        <p:spPr>
          <a:xfrm>
            <a:off x="6094675" y="1901375"/>
            <a:ext cx="22200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Redesign &amp; propose</a:t>
            </a:r>
            <a:endParaRPr sz="1200">
              <a:solidFill>
                <a:schemeClr val="dk1"/>
              </a:solidFill>
              <a:latin typeface="Heebo"/>
              <a:ea typeface="Heebo"/>
              <a:cs typeface="Heebo"/>
              <a:sym typeface="Heebo"/>
            </a:endParaRPr>
          </a:p>
        </p:txBody>
      </p:sp>
      <p:sp>
        <p:nvSpPr>
          <p:cNvPr id="397" name="Google Shape;397;p22"/>
          <p:cNvSpPr/>
          <p:nvPr/>
        </p:nvSpPr>
        <p:spPr>
          <a:xfrm>
            <a:off x="3605288" y="3285533"/>
            <a:ext cx="2049600" cy="529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Decisión</a:t>
            </a:r>
            <a:endParaRPr sz="1200">
              <a:solidFill>
                <a:schemeClr val="dk1"/>
              </a:solidFill>
              <a:latin typeface="Heebo Medium"/>
              <a:ea typeface="Heebo Medium"/>
              <a:cs typeface="Heebo Medium"/>
              <a:sym typeface="Heebo Medium"/>
            </a:endParaRPr>
          </a:p>
        </p:txBody>
      </p:sp>
      <p:cxnSp>
        <p:nvCxnSpPr>
          <p:cNvPr id="398" name="Google Shape;398;p22"/>
          <p:cNvCxnSpPr>
            <a:stCxn id="399" idx="2"/>
            <a:endCxn id="393" idx="0"/>
          </p:cNvCxnSpPr>
          <p:nvPr/>
        </p:nvCxnSpPr>
        <p:spPr>
          <a:xfrm rot="5400000">
            <a:off x="4524375" y="1793900"/>
            <a:ext cx="213300" cy="1800"/>
          </a:xfrm>
          <a:prstGeom prst="bentConnector3">
            <a:avLst>
              <a:gd fmla="val 49982" name="adj1"/>
            </a:avLst>
          </a:prstGeom>
          <a:noFill/>
          <a:ln cap="flat" cmpd="sng" w="9525">
            <a:solidFill>
              <a:schemeClr val="dk1"/>
            </a:solidFill>
            <a:prstDash val="solid"/>
            <a:round/>
            <a:headEnd len="sm" w="sm" type="none"/>
            <a:tailEnd len="sm" w="sm" type="triangle"/>
          </a:ln>
        </p:spPr>
      </p:cxnSp>
      <p:cxnSp>
        <p:nvCxnSpPr>
          <p:cNvPr id="400" name="Google Shape;400;p22"/>
          <p:cNvCxnSpPr>
            <a:stCxn id="393" idx="2"/>
            <a:endCxn id="394" idx="0"/>
          </p:cNvCxnSpPr>
          <p:nvPr/>
        </p:nvCxnSpPr>
        <p:spPr>
          <a:xfrm flipH="1" rot="-5400000">
            <a:off x="4518311" y="2470325"/>
            <a:ext cx="224100" cy="600"/>
          </a:xfrm>
          <a:prstGeom prst="bentConnector3">
            <a:avLst>
              <a:gd fmla="val 49994" name="adj1"/>
            </a:avLst>
          </a:prstGeom>
          <a:noFill/>
          <a:ln cap="flat" cmpd="sng" w="9525">
            <a:solidFill>
              <a:schemeClr val="dk1"/>
            </a:solidFill>
            <a:prstDash val="solid"/>
            <a:round/>
            <a:headEnd len="sm" w="sm" type="none"/>
            <a:tailEnd len="sm" w="sm" type="triangle"/>
          </a:ln>
        </p:spPr>
      </p:cxnSp>
      <p:cxnSp>
        <p:nvCxnSpPr>
          <p:cNvPr id="401" name="Google Shape;401;p22"/>
          <p:cNvCxnSpPr>
            <a:stCxn id="394" idx="2"/>
            <a:endCxn id="397" idx="0"/>
          </p:cNvCxnSpPr>
          <p:nvPr/>
        </p:nvCxnSpPr>
        <p:spPr>
          <a:xfrm flipH="1" rot="-5400000">
            <a:off x="4507511" y="3162400"/>
            <a:ext cx="245700" cy="600"/>
          </a:xfrm>
          <a:prstGeom prst="bentConnector3">
            <a:avLst>
              <a:gd fmla="val 49997" name="adj1"/>
            </a:avLst>
          </a:prstGeom>
          <a:noFill/>
          <a:ln cap="flat" cmpd="sng" w="9525">
            <a:solidFill>
              <a:schemeClr val="dk1"/>
            </a:solidFill>
            <a:prstDash val="solid"/>
            <a:round/>
            <a:headEnd len="sm" w="sm" type="none"/>
            <a:tailEnd len="sm" w="sm" type="triangle"/>
          </a:ln>
        </p:spPr>
      </p:cxnSp>
      <p:cxnSp>
        <p:nvCxnSpPr>
          <p:cNvPr id="402" name="Google Shape;402;p22"/>
          <p:cNvCxnSpPr>
            <a:stCxn id="397" idx="2"/>
            <a:endCxn id="395" idx="3"/>
          </p:cNvCxnSpPr>
          <p:nvPr/>
        </p:nvCxnSpPr>
        <p:spPr>
          <a:xfrm rot="10800000">
            <a:off x="3126188" y="2130083"/>
            <a:ext cx="479100" cy="1420200"/>
          </a:xfrm>
          <a:prstGeom prst="bentConnector3">
            <a:avLst>
              <a:gd fmla="val 49991" name="adj1"/>
            </a:avLst>
          </a:prstGeom>
          <a:noFill/>
          <a:ln cap="flat" cmpd="sng" w="9525">
            <a:solidFill>
              <a:schemeClr val="dk1"/>
            </a:solidFill>
            <a:prstDash val="solid"/>
            <a:round/>
            <a:headEnd len="sm" w="sm" type="none"/>
            <a:tailEnd len="sm" w="sm" type="triangle"/>
          </a:ln>
        </p:spPr>
      </p:cxnSp>
      <p:cxnSp>
        <p:nvCxnSpPr>
          <p:cNvPr id="403" name="Google Shape;403;p22"/>
          <p:cNvCxnSpPr>
            <a:stCxn id="397" idx="6"/>
            <a:endCxn id="396" idx="1"/>
          </p:cNvCxnSpPr>
          <p:nvPr/>
        </p:nvCxnSpPr>
        <p:spPr>
          <a:xfrm flipH="1" rot="10800000">
            <a:off x="5654888" y="2130083"/>
            <a:ext cx="439800" cy="1420200"/>
          </a:xfrm>
          <a:prstGeom prst="bentConnector3">
            <a:avLst>
              <a:gd fmla="val 49999" name="adj1"/>
            </a:avLst>
          </a:prstGeom>
          <a:noFill/>
          <a:ln cap="flat" cmpd="sng" w="9525">
            <a:solidFill>
              <a:schemeClr val="dk1"/>
            </a:solidFill>
            <a:prstDash val="solid"/>
            <a:round/>
            <a:headEnd len="sm" w="sm" type="none"/>
            <a:tailEnd len="sm" w="sm" type="triangle"/>
          </a:ln>
        </p:spPr>
      </p:cxnSp>
      <p:sp>
        <p:nvSpPr>
          <p:cNvPr id="404" name="Google Shape;404;p22"/>
          <p:cNvSpPr/>
          <p:nvPr/>
        </p:nvSpPr>
        <p:spPr>
          <a:xfrm>
            <a:off x="6094675" y="4023300"/>
            <a:ext cx="22200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Approve &amp; execute</a:t>
            </a:r>
            <a:endParaRPr sz="1200">
              <a:solidFill>
                <a:schemeClr val="dk1"/>
              </a:solidFill>
              <a:latin typeface="Heebo Medium"/>
              <a:ea typeface="Heebo Medium"/>
              <a:cs typeface="Heebo Medium"/>
              <a:sym typeface="Heebo Medium"/>
            </a:endParaRPr>
          </a:p>
        </p:txBody>
      </p:sp>
      <p:cxnSp>
        <p:nvCxnSpPr>
          <p:cNvPr id="405" name="Google Shape;405;p22"/>
          <p:cNvCxnSpPr>
            <a:stCxn id="396" idx="2"/>
            <a:endCxn id="404" idx="0"/>
          </p:cNvCxnSpPr>
          <p:nvPr/>
        </p:nvCxnSpPr>
        <p:spPr>
          <a:xfrm flipH="1" rot="-5400000">
            <a:off x="6372625" y="3190625"/>
            <a:ext cx="1664700" cy="600"/>
          </a:xfrm>
          <a:prstGeom prst="bentConnector3">
            <a:avLst>
              <a:gd fmla="val 50001" name="adj1"/>
            </a:avLst>
          </a:prstGeom>
          <a:noFill/>
          <a:ln cap="flat" cmpd="sng" w="9525">
            <a:solidFill>
              <a:schemeClr val="dk1"/>
            </a:solidFill>
            <a:prstDash val="solid"/>
            <a:round/>
            <a:headEnd len="sm" w="sm" type="none"/>
            <a:tailEnd len="sm" w="sm" type="triangle"/>
          </a:ln>
        </p:spPr>
      </p:cxnSp>
      <p:cxnSp>
        <p:nvCxnSpPr>
          <p:cNvPr id="406" name="Google Shape;406;p22"/>
          <p:cNvCxnSpPr>
            <a:stCxn id="404" idx="1"/>
            <a:endCxn id="407" idx="3"/>
          </p:cNvCxnSpPr>
          <p:nvPr/>
        </p:nvCxnSpPr>
        <p:spPr>
          <a:xfrm flipH="1">
            <a:off x="2729575" y="4251900"/>
            <a:ext cx="3365100" cy="600"/>
          </a:xfrm>
          <a:prstGeom prst="bentConnector3">
            <a:avLst>
              <a:gd fmla="val 50001" name="adj1"/>
            </a:avLst>
          </a:prstGeom>
          <a:noFill/>
          <a:ln cap="flat" cmpd="sng" w="9525">
            <a:solidFill>
              <a:schemeClr val="dk1"/>
            </a:solidFill>
            <a:prstDash val="solid"/>
            <a:round/>
            <a:headEnd len="sm" w="sm" type="none"/>
            <a:tailEnd len="sm" w="sm" type="triangle"/>
          </a:ln>
        </p:spPr>
      </p:cxnSp>
      <p:cxnSp>
        <p:nvCxnSpPr>
          <p:cNvPr id="408" name="Google Shape;408;p22"/>
          <p:cNvCxnSpPr>
            <a:stCxn id="395" idx="2"/>
            <a:endCxn id="407" idx="0"/>
          </p:cNvCxnSpPr>
          <p:nvPr/>
        </p:nvCxnSpPr>
        <p:spPr>
          <a:xfrm flipH="1" rot="-5400000">
            <a:off x="1184225" y="3190625"/>
            <a:ext cx="1664700" cy="600"/>
          </a:xfrm>
          <a:prstGeom prst="bentConnector3">
            <a:avLst>
              <a:gd fmla="val 50000" name="adj1"/>
            </a:avLst>
          </a:prstGeom>
          <a:noFill/>
          <a:ln cap="flat" cmpd="sng" w="9525">
            <a:solidFill>
              <a:schemeClr val="dk1"/>
            </a:solidFill>
            <a:prstDash val="solid"/>
            <a:round/>
            <a:headEnd len="sm" w="sm" type="none"/>
            <a:tailEnd len="sm" w="sm" type="triangle"/>
          </a:ln>
        </p:spPr>
      </p:cxnSp>
      <p:sp>
        <p:nvSpPr>
          <p:cNvPr id="409" name="Google Shape;409;p22"/>
          <p:cNvSpPr txBox="1"/>
          <p:nvPr/>
        </p:nvSpPr>
        <p:spPr>
          <a:xfrm>
            <a:off x="5974927" y="3448730"/>
            <a:ext cx="402600" cy="20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sp>
        <p:nvSpPr>
          <p:cNvPr id="410" name="Google Shape;410;p22"/>
          <p:cNvSpPr txBox="1"/>
          <p:nvPr/>
        </p:nvSpPr>
        <p:spPr>
          <a:xfrm>
            <a:off x="2762827" y="3448730"/>
            <a:ext cx="402600" cy="20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Yes</a:t>
            </a:r>
            <a:endParaRPr sz="900">
              <a:solidFill>
                <a:schemeClr val="dk1"/>
              </a:solidFill>
              <a:latin typeface="Heebo Medium"/>
              <a:ea typeface="Heebo Medium"/>
              <a:cs typeface="Heebo Medium"/>
              <a:sym typeface="Heebo Medium"/>
            </a:endParaRPr>
          </a:p>
        </p:txBody>
      </p:sp>
      <p:sp>
        <p:nvSpPr>
          <p:cNvPr id="411" name="Google Shape;411;p22"/>
          <p:cNvSpPr/>
          <p:nvPr/>
        </p:nvSpPr>
        <p:spPr>
          <a:xfrm>
            <a:off x="8031925" y="-704925"/>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412" name="Google Shape;412;p22"/>
          <p:cNvSpPr/>
          <p:nvPr/>
        </p:nvSpPr>
        <p:spPr>
          <a:xfrm rot="2700000">
            <a:off x="175709" y="4708808"/>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399" name="Google Shape;399;p22"/>
          <p:cNvSpPr/>
          <p:nvPr/>
        </p:nvSpPr>
        <p:spPr>
          <a:xfrm>
            <a:off x="3918675" y="1230950"/>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Start</a:t>
            </a:r>
            <a:endParaRPr sz="1600">
              <a:solidFill>
                <a:schemeClr val="dk1"/>
              </a:solidFill>
              <a:latin typeface="Actor"/>
              <a:ea typeface="Actor"/>
              <a:cs typeface="Actor"/>
              <a:sym typeface="Actor"/>
            </a:endParaRPr>
          </a:p>
        </p:txBody>
      </p:sp>
      <p:sp>
        <p:nvSpPr>
          <p:cNvPr id="407" name="Google Shape;407;p22"/>
          <p:cNvSpPr/>
          <p:nvPr/>
        </p:nvSpPr>
        <p:spPr>
          <a:xfrm>
            <a:off x="1303025" y="4023288"/>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23"/>
          <p:cNvSpPr txBox="1"/>
          <p:nvPr/>
        </p:nvSpPr>
        <p:spPr>
          <a:xfrm>
            <a:off x="4580763" y="3713713"/>
            <a:ext cx="1259700" cy="7020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Earth is the third planet from the Sun</a:t>
            </a:r>
            <a:endParaRPr sz="1200">
              <a:solidFill>
                <a:schemeClr val="dk1"/>
              </a:solidFill>
              <a:latin typeface="Heebo Medium"/>
              <a:ea typeface="Heebo Medium"/>
              <a:cs typeface="Heebo Medium"/>
              <a:sym typeface="Heebo Medium"/>
            </a:endParaRPr>
          </a:p>
        </p:txBody>
      </p:sp>
      <p:sp>
        <p:nvSpPr>
          <p:cNvPr id="418" name="Google Shape;418;p23"/>
          <p:cNvSpPr txBox="1"/>
          <p:nvPr/>
        </p:nvSpPr>
        <p:spPr>
          <a:xfrm>
            <a:off x="5867275" y="3713713"/>
            <a:ext cx="1259700" cy="7020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Neptune is the farthest planet from the Sun</a:t>
            </a:r>
            <a:endParaRPr sz="1200">
              <a:solidFill>
                <a:schemeClr val="dk1"/>
              </a:solidFill>
              <a:latin typeface="Heebo Medium"/>
              <a:ea typeface="Heebo Medium"/>
              <a:cs typeface="Heebo Medium"/>
              <a:sym typeface="Heebo Medium"/>
            </a:endParaRPr>
          </a:p>
        </p:txBody>
      </p:sp>
      <p:sp>
        <p:nvSpPr>
          <p:cNvPr id="419" name="Google Shape;419;p23"/>
          <p:cNvSpPr txBox="1"/>
          <p:nvPr/>
        </p:nvSpPr>
        <p:spPr>
          <a:xfrm>
            <a:off x="7153650" y="3713713"/>
            <a:ext cx="1259700" cy="7020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Mercury is the smallest planet of them all</a:t>
            </a:r>
            <a:endParaRPr sz="1200">
              <a:solidFill>
                <a:schemeClr val="dk1"/>
              </a:solidFill>
              <a:latin typeface="Heebo Medium"/>
              <a:ea typeface="Heebo Medium"/>
              <a:cs typeface="Heebo Medium"/>
              <a:sym typeface="Heebo Medium"/>
            </a:endParaRPr>
          </a:p>
        </p:txBody>
      </p:sp>
      <p:sp>
        <p:nvSpPr>
          <p:cNvPr id="420" name="Google Shape;420;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sp>
        <p:nvSpPr>
          <p:cNvPr id="421" name="Google Shape;421;p23"/>
          <p:cNvSpPr/>
          <p:nvPr/>
        </p:nvSpPr>
        <p:spPr>
          <a:xfrm>
            <a:off x="708838" y="4060204"/>
            <a:ext cx="12840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Start</a:t>
            </a:r>
            <a:endParaRPr sz="1600">
              <a:solidFill>
                <a:schemeClr val="dk1"/>
              </a:solidFill>
              <a:latin typeface="Actor"/>
              <a:ea typeface="Actor"/>
              <a:cs typeface="Actor"/>
              <a:sym typeface="Actor"/>
            </a:endParaRPr>
          </a:p>
        </p:txBody>
      </p:sp>
      <p:sp>
        <p:nvSpPr>
          <p:cNvPr id="422" name="Google Shape;422;p23"/>
          <p:cNvSpPr/>
          <p:nvPr/>
        </p:nvSpPr>
        <p:spPr>
          <a:xfrm>
            <a:off x="1995471" y="3524408"/>
            <a:ext cx="12840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Process 1</a:t>
            </a:r>
            <a:endParaRPr sz="1600">
              <a:solidFill>
                <a:schemeClr val="dk1"/>
              </a:solidFill>
              <a:latin typeface="Gabarito Medium"/>
              <a:ea typeface="Gabarito Medium"/>
              <a:cs typeface="Gabarito Medium"/>
              <a:sym typeface="Gabarito Medium"/>
            </a:endParaRPr>
          </a:p>
        </p:txBody>
      </p:sp>
      <p:sp>
        <p:nvSpPr>
          <p:cNvPr id="423" name="Google Shape;423;p23"/>
          <p:cNvSpPr/>
          <p:nvPr/>
        </p:nvSpPr>
        <p:spPr>
          <a:xfrm>
            <a:off x="3282104" y="2988613"/>
            <a:ext cx="12840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Process 2</a:t>
            </a:r>
            <a:endParaRPr sz="1600">
              <a:solidFill>
                <a:schemeClr val="dk1"/>
              </a:solidFill>
              <a:latin typeface="Gabarito Medium"/>
              <a:ea typeface="Gabarito Medium"/>
              <a:cs typeface="Gabarito Medium"/>
              <a:sym typeface="Gabarito Medium"/>
            </a:endParaRPr>
          </a:p>
        </p:txBody>
      </p:sp>
      <p:sp>
        <p:nvSpPr>
          <p:cNvPr id="424" name="Google Shape;424;p23"/>
          <p:cNvSpPr/>
          <p:nvPr/>
        </p:nvSpPr>
        <p:spPr>
          <a:xfrm>
            <a:off x="4568738" y="2452817"/>
            <a:ext cx="12840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Process 3</a:t>
            </a:r>
            <a:endParaRPr sz="1600">
              <a:solidFill>
                <a:schemeClr val="dk1"/>
              </a:solidFill>
              <a:latin typeface="Gabarito Medium"/>
              <a:ea typeface="Gabarito Medium"/>
              <a:cs typeface="Gabarito Medium"/>
              <a:sym typeface="Gabarito Medium"/>
            </a:endParaRPr>
          </a:p>
        </p:txBody>
      </p:sp>
      <p:sp>
        <p:nvSpPr>
          <p:cNvPr id="425" name="Google Shape;425;p23"/>
          <p:cNvSpPr/>
          <p:nvPr/>
        </p:nvSpPr>
        <p:spPr>
          <a:xfrm>
            <a:off x="5855371" y="1917021"/>
            <a:ext cx="12840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Process 4</a:t>
            </a:r>
            <a:endParaRPr sz="1600">
              <a:solidFill>
                <a:schemeClr val="dk1"/>
              </a:solidFill>
              <a:latin typeface="Gabarito Medium"/>
              <a:ea typeface="Gabarito Medium"/>
              <a:cs typeface="Gabarito Medium"/>
              <a:sym typeface="Gabarito Medium"/>
            </a:endParaRPr>
          </a:p>
        </p:txBody>
      </p:sp>
      <p:sp>
        <p:nvSpPr>
          <p:cNvPr id="426" name="Google Shape;426;p23"/>
          <p:cNvSpPr/>
          <p:nvPr/>
        </p:nvSpPr>
        <p:spPr>
          <a:xfrm>
            <a:off x="7142004" y="1381225"/>
            <a:ext cx="12840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600">
              <a:solidFill>
                <a:schemeClr val="dk1"/>
              </a:solidFill>
              <a:latin typeface="Gabarito Medium"/>
              <a:ea typeface="Gabarito Medium"/>
              <a:cs typeface="Gabarito Medium"/>
              <a:sym typeface="Gabarito Medium"/>
            </a:endParaRPr>
          </a:p>
        </p:txBody>
      </p:sp>
      <p:sp>
        <p:nvSpPr>
          <p:cNvPr id="427" name="Google Shape;427;p23"/>
          <p:cNvSpPr txBox="1"/>
          <p:nvPr/>
        </p:nvSpPr>
        <p:spPr>
          <a:xfrm>
            <a:off x="3294250" y="1258825"/>
            <a:ext cx="1259700" cy="7020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Venus is the second planet from the Sun</a:t>
            </a:r>
            <a:endParaRPr sz="1200">
              <a:solidFill>
                <a:schemeClr val="dk1"/>
              </a:solidFill>
              <a:latin typeface="Heebo Medium"/>
              <a:ea typeface="Heebo Medium"/>
              <a:cs typeface="Heebo Medium"/>
              <a:sym typeface="Heebo Medium"/>
            </a:endParaRPr>
          </a:p>
        </p:txBody>
      </p:sp>
      <p:sp>
        <p:nvSpPr>
          <p:cNvPr id="428" name="Google Shape;428;p23"/>
          <p:cNvSpPr txBox="1"/>
          <p:nvPr/>
        </p:nvSpPr>
        <p:spPr>
          <a:xfrm>
            <a:off x="2007625" y="1258825"/>
            <a:ext cx="1259700" cy="7020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Jupiter</a:t>
            </a:r>
            <a:r>
              <a:rPr lang="en" sz="1200">
                <a:solidFill>
                  <a:schemeClr val="dk1"/>
                </a:solidFill>
                <a:latin typeface="Heebo Medium"/>
                <a:ea typeface="Heebo Medium"/>
                <a:cs typeface="Heebo Medium"/>
                <a:sym typeface="Heebo Medium"/>
              </a:rPr>
              <a:t> the biggest planet of them all</a:t>
            </a:r>
            <a:endParaRPr sz="1200">
              <a:solidFill>
                <a:schemeClr val="dk1"/>
              </a:solidFill>
              <a:latin typeface="Heebo Medium"/>
              <a:ea typeface="Heebo Medium"/>
              <a:cs typeface="Heebo Medium"/>
              <a:sym typeface="Heebo Medium"/>
            </a:endParaRPr>
          </a:p>
        </p:txBody>
      </p:sp>
      <p:sp>
        <p:nvSpPr>
          <p:cNvPr id="429" name="Google Shape;429;p23"/>
          <p:cNvSpPr txBox="1"/>
          <p:nvPr/>
        </p:nvSpPr>
        <p:spPr>
          <a:xfrm>
            <a:off x="721000" y="1258825"/>
            <a:ext cx="1259700" cy="7020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Despite being red, Mars is a cold place</a:t>
            </a:r>
            <a:endParaRPr sz="1200">
              <a:solidFill>
                <a:schemeClr val="dk1"/>
              </a:solidFill>
              <a:latin typeface="Heebo Medium"/>
              <a:ea typeface="Heebo Medium"/>
              <a:cs typeface="Heebo Medium"/>
              <a:sym typeface="Heebo Medium"/>
            </a:endParaRPr>
          </a:p>
        </p:txBody>
      </p:sp>
      <p:cxnSp>
        <p:nvCxnSpPr>
          <p:cNvPr id="430" name="Google Shape;430;p23"/>
          <p:cNvCxnSpPr>
            <a:stCxn id="429" idx="2"/>
            <a:endCxn id="421" idx="0"/>
          </p:cNvCxnSpPr>
          <p:nvPr/>
        </p:nvCxnSpPr>
        <p:spPr>
          <a:xfrm flipH="1" rot="-5400000">
            <a:off x="301450" y="3010225"/>
            <a:ext cx="2099400" cy="600"/>
          </a:xfrm>
          <a:prstGeom prst="bentConnector3">
            <a:avLst>
              <a:gd fmla="val 50000" name="adj1"/>
            </a:avLst>
          </a:prstGeom>
          <a:noFill/>
          <a:ln cap="flat" cmpd="sng" w="9525">
            <a:solidFill>
              <a:schemeClr val="dk1"/>
            </a:solidFill>
            <a:prstDash val="solid"/>
            <a:round/>
            <a:headEnd len="sm" w="sm" type="none"/>
            <a:tailEnd len="sm" w="sm" type="triangle"/>
          </a:ln>
        </p:spPr>
      </p:cxnSp>
      <p:cxnSp>
        <p:nvCxnSpPr>
          <p:cNvPr id="431" name="Google Shape;431;p23"/>
          <p:cNvCxnSpPr>
            <a:stCxn id="428" idx="2"/>
            <a:endCxn id="422" idx="0"/>
          </p:cNvCxnSpPr>
          <p:nvPr/>
        </p:nvCxnSpPr>
        <p:spPr>
          <a:xfrm flipH="1" rot="-5400000">
            <a:off x="1855975" y="2742325"/>
            <a:ext cx="1563600" cy="600"/>
          </a:xfrm>
          <a:prstGeom prst="bentConnector3">
            <a:avLst>
              <a:gd fmla="val 49999" name="adj1"/>
            </a:avLst>
          </a:prstGeom>
          <a:noFill/>
          <a:ln cap="flat" cmpd="sng" w="9525">
            <a:solidFill>
              <a:schemeClr val="dk1"/>
            </a:solidFill>
            <a:prstDash val="solid"/>
            <a:round/>
            <a:headEnd len="sm" w="sm" type="none"/>
            <a:tailEnd len="sm" w="sm" type="triangle"/>
          </a:ln>
        </p:spPr>
      </p:cxnSp>
      <p:cxnSp>
        <p:nvCxnSpPr>
          <p:cNvPr id="432" name="Google Shape;432;p23"/>
          <p:cNvCxnSpPr>
            <a:stCxn id="427" idx="2"/>
            <a:endCxn id="423" idx="0"/>
          </p:cNvCxnSpPr>
          <p:nvPr/>
        </p:nvCxnSpPr>
        <p:spPr>
          <a:xfrm flipH="1" rot="-5400000">
            <a:off x="3410500" y="2474425"/>
            <a:ext cx="1027800" cy="600"/>
          </a:xfrm>
          <a:prstGeom prst="bentConnector3">
            <a:avLst>
              <a:gd fmla="val 49999" name="adj1"/>
            </a:avLst>
          </a:prstGeom>
          <a:noFill/>
          <a:ln cap="flat" cmpd="sng" w="9525">
            <a:solidFill>
              <a:schemeClr val="dk1"/>
            </a:solidFill>
            <a:prstDash val="solid"/>
            <a:round/>
            <a:headEnd len="sm" w="sm" type="none"/>
            <a:tailEnd len="sm" w="sm" type="triangle"/>
          </a:ln>
        </p:spPr>
      </p:cxnSp>
      <p:cxnSp>
        <p:nvCxnSpPr>
          <p:cNvPr id="433" name="Google Shape;433;p23"/>
          <p:cNvCxnSpPr>
            <a:stCxn id="417" idx="0"/>
            <a:endCxn id="424" idx="2"/>
          </p:cNvCxnSpPr>
          <p:nvPr/>
        </p:nvCxnSpPr>
        <p:spPr>
          <a:xfrm rot="-5400000">
            <a:off x="4809063" y="3311563"/>
            <a:ext cx="803700" cy="600"/>
          </a:xfrm>
          <a:prstGeom prst="bentConnector3">
            <a:avLst>
              <a:gd fmla="val 50000" name="adj1"/>
            </a:avLst>
          </a:prstGeom>
          <a:noFill/>
          <a:ln cap="flat" cmpd="sng" w="9525">
            <a:solidFill>
              <a:schemeClr val="dk1"/>
            </a:solidFill>
            <a:prstDash val="solid"/>
            <a:round/>
            <a:headEnd len="sm" w="sm" type="none"/>
            <a:tailEnd len="sm" w="sm" type="triangle"/>
          </a:ln>
        </p:spPr>
      </p:cxnSp>
      <p:cxnSp>
        <p:nvCxnSpPr>
          <p:cNvPr id="434" name="Google Shape;434;p23"/>
          <p:cNvCxnSpPr>
            <a:stCxn id="418" idx="0"/>
            <a:endCxn id="425" idx="2"/>
          </p:cNvCxnSpPr>
          <p:nvPr/>
        </p:nvCxnSpPr>
        <p:spPr>
          <a:xfrm rot="-5400000">
            <a:off x="5827675" y="3043663"/>
            <a:ext cx="1339500" cy="600"/>
          </a:xfrm>
          <a:prstGeom prst="bentConnector3">
            <a:avLst>
              <a:gd fmla="val 50000" name="adj1"/>
            </a:avLst>
          </a:prstGeom>
          <a:noFill/>
          <a:ln cap="flat" cmpd="sng" w="9525">
            <a:solidFill>
              <a:schemeClr val="dk1"/>
            </a:solidFill>
            <a:prstDash val="solid"/>
            <a:round/>
            <a:headEnd len="sm" w="sm" type="none"/>
            <a:tailEnd len="sm" w="sm" type="triangle"/>
          </a:ln>
        </p:spPr>
      </p:cxnSp>
      <p:cxnSp>
        <p:nvCxnSpPr>
          <p:cNvPr id="435" name="Google Shape;435;p23"/>
          <p:cNvCxnSpPr>
            <a:stCxn id="419" idx="0"/>
            <a:endCxn id="426" idx="2"/>
          </p:cNvCxnSpPr>
          <p:nvPr/>
        </p:nvCxnSpPr>
        <p:spPr>
          <a:xfrm rot="-5400000">
            <a:off x="6846150" y="2775763"/>
            <a:ext cx="1875300" cy="600"/>
          </a:xfrm>
          <a:prstGeom prst="bentConnector3">
            <a:avLst>
              <a:gd fmla="val 50000" name="adj1"/>
            </a:avLst>
          </a:prstGeom>
          <a:noFill/>
          <a:ln cap="flat" cmpd="sng" w="9525">
            <a:solidFill>
              <a:schemeClr val="dk1"/>
            </a:solidFill>
            <a:prstDash val="solid"/>
            <a:round/>
            <a:headEnd len="sm" w="sm" type="none"/>
            <a:tailEnd len="sm" w="sm" type="triangle"/>
          </a:ln>
        </p:spPr>
      </p:cxnSp>
      <p:cxnSp>
        <p:nvCxnSpPr>
          <p:cNvPr id="436" name="Google Shape;436;p23"/>
          <p:cNvCxnSpPr>
            <a:stCxn id="421" idx="3"/>
            <a:endCxn id="422" idx="2"/>
          </p:cNvCxnSpPr>
          <p:nvPr/>
        </p:nvCxnSpPr>
        <p:spPr>
          <a:xfrm flipH="1" rot="10800000">
            <a:off x="1992838" y="3981604"/>
            <a:ext cx="644700" cy="307200"/>
          </a:xfrm>
          <a:prstGeom prst="bentConnector2">
            <a:avLst/>
          </a:prstGeom>
          <a:noFill/>
          <a:ln cap="flat" cmpd="sng" w="9525">
            <a:solidFill>
              <a:schemeClr val="dk2"/>
            </a:solidFill>
            <a:prstDash val="solid"/>
            <a:round/>
            <a:headEnd len="med" w="med" type="none"/>
            <a:tailEnd len="med" w="med" type="none"/>
          </a:ln>
        </p:spPr>
      </p:cxnSp>
      <p:cxnSp>
        <p:nvCxnSpPr>
          <p:cNvPr id="437" name="Google Shape;437;p23"/>
          <p:cNvCxnSpPr>
            <a:endCxn id="423" idx="2"/>
          </p:cNvCxnSpPr>
          <p:nvPr/>
        </p:nvCxnSpPr>
        <p:spPr>
          <a:xfrm flipH="1" rot="10800000">
            <a:off x="3282104" y="3445813"/>
            <a:ext cx="642000" cy="267900"/>
          </a:xfrm>
          <a:prstGeom prst="bentConnector2">
            <a:avLst/>
          </a:prstGeom>
          <a:noFill/>
          <a:ln cap="flat" cmpd="sng" w="9525">
            <a:solidFill>
              <a:schemeClr val="dk2"/>
            </a:solidFill>
            <a:prstDash val="solid"/>
            <a:round/>
            <a:headEnd len="med" w="med" type="none"/>
            <a:tailEnd len="med" w="med" type="none"/>
          </a:ln>
        </p:spPr>
      </p:cxnSp>
      <p:cxnSp>
        <p:nvCxnSpPr>
          <p:cNvPr id="438" name="Google Shape;438;p23"/>
          <p:cNvCxnSpPr>
            <a:stCxn id="423" idx="0"/>
            <a:endCxn id="424" idx="1"/>
          </p:cNvCxnSpPr>
          <p:nvPr/>
        </p:nvCxnSpPr>
        <p:spPr>
          <a:xfrm rot="-5400000">
            <a:off x="4092854" y="2512663"/>
            <a:ext cx="307200" cy="644700"/>
          </a:xfrm>
          <a:prstGeom prst="bentConnector2">
            <a:avLst/>
          </a:prstGeom>
          <a:noFill/>
          <a:ln cap="flat" cmpd="sng" w="9525">
            <a:solidFill>
              <a:schemeClr val="dk2"/>
            </a:solidFill>
            <a:prstDash val="solid"/>
            <a:round/>
            <a:headEnd len="med" w="med" type="none"/>
            <a:tailEnd len="med" w="med" type="none"/>
          </a:ln>
        </p:spPr>
      </p:cxnSp>
      <p:cxnSp>
        <p:nvCxnSpPr>
          <p:cNvPr id="439" name="Google Shape;439;p23"/>
          <p:cNvCxnSpPr>
            <a:stCxn id="424" idx="0"/>
            <a:endCxn id="425" idx="1"/>
          </p:cNvCxnSpPr>
          <p:nvPr/>
        </p:nvCxnSpPr>
        <p:spPr>
          <a:xfrm rot="-5400000">
            <a:off x="5379488" y="1976867"/>
            <a:ext cx="307200" cy="644700"/>
          </a:xfrm>
          <a:prstGeom prst="bentConnector2">
            <a:avLst/>
          </a:prstGeom>
          <a:noFill/>
          <a:ln cap="flat" cmpd="sng" w="9525">
            <a:solidFill>
              <a:schemeClr val="dk2"/>
            </a:solidFill>
            <a:prstDash val="solid"/>
            <a:round/>
            <a:headEnd len="med" w="med" type="none"/>
            <a:tailEnd len="med" w="med" type="none"/>
          </a:ln>
        </p:spPr>
      </p:cxnSp>
      <p:cxnSp>
        <p:nvCxnSpPr>
          <p:cNvPr id="440" name="Google Shape;440;p23"/>
          <p:cNvCxnSpPr>
            <a:stCxn id="425" idx="0"/>
            <a:endCxn id="426" idx="1"/>
          </p:cNvCxnSpPr>
          <p:nvPr/>
        </p:nvCxnSpPr>
        <p:spPr>
          <a:xfrm rot="-5400000">
            <a:off x="6666121" y="1441071"/>
            <a:ext cx="307200" cy="644700"/>
          </a:xfrm>
          <a:prstGeom prst="bentConnector2">
            <a:avLst/>
          </a:prstGeom>
          <a:noFill/>
          <a:ln cap="flat" cmpd="sng" w="9525">
            <a:solidFill>
              <a:schemeClr val="dk2"/>
            </a:solidFill>
            <a:prstDash val="solid"/>
            <a:round/>
            <a:headEnd len="med" w="med" type="none"/>
            <a:tailEnd len="med" w="med" type="none"/>
          </a:ln>
        </p:spPr>
      </p:cxnSp>
      <p:grpSp>
        <p:nvGrpSpPr>
          <p:cNvPr id="441" name="Google Shape;441;p23"/>
          <p:cNvGrpSpPr/>
          <p:nvPr/>
        </p:nvGrpSpPr>
        <p:grpSpPr>
          <a:xfrm>
            <a:off x="8267899" y="3616175"/>
            <a:ext cx="1354808" cy="2068247"/>
            <a:chOff x="-381001" y="3456250"/>
            <a:chExt cx="1354808" cy="2068247"/>
          </a:xfrm>
        </p:grpSpPr>
        <p:grpSp>
          <p:nvGrpSpPr>
            <p:cNvPr id="442" name="Google Shape;442;p23"/>
            <p:cNvGrpSpPr/>
            <p:nvPr/>
          </p:nvGrpSpPr>
          <p:grpSpPr>
            <a:xfrm>
              <a:off x="-381001" y="3760348"/>
              <a:ext cx="1354808" cy="1764149"/>
              <a:chOff x="-515451" y="1896098"/>
              <a:chExt cx="1354808" cy="1764149"/>
            </a:xfrm>
          </p:grpSpPr>
          <p:sp>
            <p:nvSpPr>
              <p:cNvPr id="443" name="Google Shape;443;p23"/>
              <p:cNvSpPr/>
              <p:nvPr/>
            </p:nvSpPr>
            <p:spPr>
              <a:xfrm rot="2699490">
                <a:off x="-553042" y="27401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444" name="Google Shape;444;p23"/>
              <p:cNvSpPr/>
              <p:nvPr/>
            </p:nvSpPr>
            <p:spPr>
              <a:xfrm rot="2699490">
                <a:off x="-458834" y="2369476"/>
                <a:ext cx="1429982" cy="219345"/>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cxnSp>
          <p:nvCxnSpPr>
            <p:cNvPr id="445" name="Google Shape;445;p23"/>
            <p:cNvCxnSpPr/>
            <p:nvPr/>
          </p:nvCxnSpPr>
          <p:spPr>
            <a:xfrm>
              <a:off x="-117575" y="3456250"/>
              <a:ext cx="522000" cy="522000"/>
            </a:xfrm>
            <a:prstGeom prst="straightConnector1">
              <a:avLst/>
            </a:prstGeom>
            <a:noFill/>
            <a:ln cap="flat" cmpd="sng" w="9525">
              <a:solidFill>
                <a:schemeClr val="dk2"/>
              </a:solidFill>
              <a:prstDash val="solid"/>
              <a:round/>
              <a:headEnd len="med" w="med" type="none"/>
              <a:tailEnd len="med" w="med" type="none"/>
            </a:ln>
          </p:spPr>
        </p:cxnSp>
      </p:grpSp>
      <p:sp>
        <p:nvSpPr>
          <p:cNvPr id="446" name="Google Shape;446;p23"/>
          <p:cNvSpPr/>
          <p:nvPr/>
        </p:nvSpPr>
        <p:spPr>
          <a:xfrm>
            <a:off x="-644150" y="-681350"/>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solidFill>
                <a:schemeClr val="dk1"/>
              </a:solidFill>
            </a:endParaRPr>
          </a:p>
        </p:txBody>
      </p:sp>
      <p:sp>
        <p:nvSpPr>
          <p:cNvPr id="452" name="Google Shape;452;p24"/>
          <p:cNvSpPr txBox="1"/>
          <p:nvPr/>
        </p:nvSpPr>
        <p:spPr>
          <a:xfrm>
            <a:off x="713225" y="1514784"/>
            <a:ext cx="1278000" cy="436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Heebo"/>
                <a:ea typeface="Heebo"/>
                <a:cs typeface="Heebo"/>
                <a:sym typeface="Heebo"/>
              </a:rPr>
              <a:t>Earth is the planet with life</a:t>
            </a:r>
            <a:endParaRPr sz="1200">
              <a:solidFill>
                <a:schemeClr val="dk1"/>
              </a:solidFill>
              <a:latin typeface="Heebo"/>
              <a:ea typeface="Heebo"/>
              <a:cs typeface="Heebo"/>
              <a:sym typeface="Heebo"/>
            </a:endParaRPr>
          </a:p>
        </p:txBody>
      </p:sp>
      <p:sp>
        <p:nvSpPr>
          <p:cNvPr id="453" name="Google Shape;453;p24"/>
          <p:cNvSpPr txBox="1"/>
          <p:nvPr/>
        </p:nvSpPr>
        <p:spPr>
          <a:xfrm>
            <a:off x="7148225" y="1514269"/>
            <a:ext cx="1278000" cy="436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Heebo"/>
                <a:ea typeface="Heebo"/>
                <a:cs typeface="Heebo"/>
                <a:sym typeface="Heebo"/>
              </a:rPr>
              <a:t>Neptune is far away from us</a:t>
            </a:r>
            <a:endParaRPr sz="1200">
              <a:solidFill>
                <a:schemeClr val="dk1"/>
              </a:solidFill>
              <a:latin typeface="Heebo"/>
              <a:ea typeface="Heebo"/>
              <a:cs typeface="Heebo"/>
              <a:sym typeface="Heebo"/>
            </a:endParaRPr>
          </a:p>
        </p:txBody>
      </p:sp>
      <p:sp>
        <p:nvSpPr>
          <p:cNvPr id="454" name="Google Shape;454;p24"/>
          <p:cNvSpPr txBox="1"/>
          <p:nvPr/>
        </p:nvSpPr>
        <p:spPr>
          <a:xfrm>
            <a:off x="713225" y="2732325"/>
            <a:ext cx="1278000" cy="436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Heebo"/>
                <a:ea typeface="Heebo"/>
                <a:cs typeface="Heebo"/>
                <a:sym typeface="Heebo"/>
              </a:rPr>
              <a:t>Saturn is the ringed planet</a:t>
            </a:r>
            <a:endParaRPr sz="1200">
              <a:solidFill>
                <a:schemeClr val="dk1"/>
              </a:solidFill>
              <a:latin typeface="Heebo"/>
              <a:ea typeface="Heebo"/>
              <a:cs typeface="Heebo"/>
              <a:sym typeface="Heebo"/>
            </a:endParaRPr>
          </a:p>
        </p:txBody>
      </p:sp>
      <p:sp>
        <p:nvSpPr>
          <p:cNvPr id="455" name="Google Shape;455;p24"/>
          <p:cNvSpPr txBox="1"/>
          <p:nvPr/>
        </p:nvSpPr>
        <p:spPr>
          <a:xfrm>
            <a:off x="7148225" y="2732325"/>
            <a:ext cx="1278000" cy="436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Heebo"/>
                <a:ea typeface="Heebo"/>
                <a:cs typeface="Heebo"/>
                <a:sym typeface="Heebo"/>
              </a:rPr>
              <a:t>Mercury is a small planet</a:t>
            </a:r>
            <a:endParaRPr sz="1200">
              <a:solidFill>
                <a:schemeClr val="dk1"/>
              </a:solidFill>
              <a:latin typeface="Heebo"/>
              <a:ea typeface="Heebo"/>
              <a:cs typeface="Heebo"/>
              <a:sym typeface="Heebo"/>
            </a:endParaRPr>
          </a:p>
        </p:txBody>
      </p:sp>
      <p:sp>
        <p:nvSpPr>
          <p:cNvPr id="456" name="Google Shape;456;p24"/>
          <p:cNvSpPr txBox="1"/>
          <p:nvPr/>
        </p:nvSpPr>
        <p:spPr>
          <a:xfrm>
            <a:off x="713225" y="3938994"/>
            <a:ext cx="1278000" cy="4365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200">
                <a:solidFill>
                  <a:schemeClr val="dk1"/>
                </a:solidFill>
                <a:latin typeface="Heebo"/>
                <a:ea typeface="Heebo"/>
                <a:cs typeface="Heebo"/>
                <a:sym typeface="Heebo"/>
              </a:rPr>
              <a:t>Jupiter is a huge gas giant</a:t>
            </a:r>
            <a:endParaRPr sz="1200">
              <a:solidFill>
                <a:schemeClr val="dk1"/>
              </a:solidFill>
              <a:latin typeface="Heebo"/>
              <a:ea typeface="Heebo"/>
              <a:cs typeface="Heebo"/>
              <a:sym typeface="Heebo"/>
            </a:endParaRPr>
          </a:p>
        </p:txBody>
      </p:sp>
      <p:sp>
        <p:nvSpPr>
          <p:cNvPr id="457" name="Google Shape;457;p24"/>
          <p:cNvSpPr txBox="1"/>
          <p:nvPr/>
        </p:nvSpPr>
        <p:spPr>
          <a:xfrm>
            <a:off x="7148225" y="3938994"/>
            <a:ext cx="1278000" cy="436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Heebo"/>
                <a:ea typeface="Heebo"/>
                <a:cs typeface="Heebo"/>
                <a:sym typeface="Heebo"/>
              </a:rPr>
              <a:t>Venus has high temperatures</a:t>
            </a:r>
            <a:endParaRPr sz="1200">
              <a:solidFill>
                <a:schemeClr val="dk1"/>
              </a:solidFill>
              <a:latin typeface="Heebo"/>
              <a:ea typeface="Heebo"/>
              <a:cs typeface="Heebo"/>
              <a:sym typeface="Heebo"/>
            </a:endParaRPr>
          </a:p>
        </p:txBody>
      </p:sp>
      <p:sp>
        <p:nvSpPr>
          <p:cNvPr id="458" name="Google Shape;458;p24"/>
          <p:cNvSpPr/>
          <p:nvPr/>
        </p:nvSpPr>
        <p:spPr>
          <a:xfrm>
            <a:off x="-527025" y="4221725"/>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nvGrpSpPr>
          <p:cNvPr id="459" name="Google Shape;459;p24"/>
          <p:cNvGrpSpPr/>
          <p:nvPr/>
        </p:nvGrpSpPr>
        <p:grpSpPr>
          <a:xfrm>
            <a:off x="8300699" y="-139075"/>
            <a:ext cx="1354808" cy="2068247"/>
            <a:chOff x="-381001" y="3456250"/>
            <a:chExt cx="1354808" cy="2068247"/>
          </a:xfrm>
        </p:grpSpPr>
        <p:grpSp>
          <p:nvGrpSpPr>
            <p:cNvPr id="460" name="Google Shape;460;p24"/>
            <p:cNvGrpSpPr/>
            <p:nvPr/>
          </p:nvGrpSpPr>
          <p:grpSpPr>
            <a:xfrm>
              <a:off x="-381001" y="3760348"/>
              <a:ext cx="1354808" cy="1764149"/>
              <a:chOff x="-515451" y="1896098"/>
              <a:chExt cx="1354808" cy="1764149"/>
            </a:xfrm>
          </p:grpSpPr>
          <p:sp>
            <p:nvSpPr>
              <p:cNvPr id="461" name="Google Shape;461;p24"/>
              <p:cNvSpPr/>
              <p:nvPr/>
            </p:nvSpPr>
            <p:spPr>
              <a:xfrm rot="2699490">
                <a:off x="-553042" y="27401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462" name="Google Shape;462;p24"/>
              <p:cNvSpPr/>
              <p:nvPr/>
            </p:nvSpPr>
            <p:spPr>
              <a:xfrm rot="2699490">
                <a:off x="-458834" y="2369476"/>
                <a:ext cx="1429982" cy="219345"/>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cxnSp>
          <p:nvCxnSpPr>
            <p:cNvPr id="463" name="Google Shape;463;p24"/>
            <p:cNvCxnSpPr/>
            <p:nvPr/>
          </p:nvCxnSpPr>
          <p:spPr>
            <a:xfrm>
              <a:off x="-117575" y="3456250"/>
              <a:ext cx="522000" cy="522000"/>
            </a:xfrm>
            <a:prstGeom prst="straightConnector1">
              <a:avLst/>
            </a:prstGeom>
            <a:noFill/>
            <a:ln cap="flat" cmpd="sng" w="9525">
              <a:solidFill>
                <a:schemeClr val="dk2"/>
              </a:solidFill>
              <a:prstDash val="solid"/>
              <a:round/>
              <a:headEnd len="med" w="med" type="none"/>
              <a:tailEnd len="med" w="med" type="none"/>
            </a:ln>
          </p:spPr>
        </p:cxnSp>
      </p:grpSp>
      <p:cxnSp>
        <p:nvCxnSpPr>
          <p:cNvPr id="464" name="Google Shape;464;p24"/>
          <p:cNvCxnSpPr>
            <a:stCxn id="452" idx="3"/>
            <a:endCxn id="465" idx="1"/>
          </p:cNvCxnSpPr>
          <p:nvPr/>
        </p:nvCxnSpPr>
        <p:spPr>
          <a:xfrm>
            <a:off x="1991225" y="1733034"/>
            <a:ext cx="1010700" cy="600"/>
          </a:xfrm>
          <a:prstGeom prst="bentConnector3">
            <a:avLst>
              <a:gd fmla="val 49999" name="adj1"/>
            </a:avLst>
          </a:prstGeom>
          <a:noFill/>
          <a:ln cap="flat" cmpd="sng" w="9525">
            <a:solidFill>
              <a:schemeClr val="dk1"/>
            </a:solidFill>
            <a:prstDash val="solid"/>
            <a:round/>
            <a:headEnd len="sm" w="sm" type="none"/>
            <a:tailEnd len="sm" w="sm" type="triangle"/>
          </a:ln>
        </p:spPr>
      </p:cxnSp>
      <p:cxnSp>
        <p:nvCxnSpPr>
          <p:cNvPr id="466" name="Google Shape;466;p24"/>
          <p:cNvCxnSpPr>
            <a:stCxn id="467" idx="2"/>
            <a:endCxn id="468" idx="0"/>
          </p:cNvCxnSpPr>
          <p:nvPr/>
        </p:nvCxnSpPr>
        <p:spPr>
          <a:xfrm flipH="1" rot="-5400000">
            <a:off x="3192519" y="3553572"/>
            <a:ext cx="749400" cy="600"/>
          </a:xfrm>
          <a:prstGeom prst="bentConnector3">
            <a:avLst>
              <a:gd fmla="val 50005" name="adj1"/>
            </a:avLst>
          </a:prstGeom>
          <a:noFill/>
          <a:ln cap="flat" cmpd="sng" w="9525">
            <a:solidFill>
              <a:schemeClr val="dk1"/>
            </a:solidFill>
            <a:prstDash val="solid"/>
            <a:round/>
            <a:headEnd len="sm" w="sm" type="none"/>
            <a:tailEnd len="sm" w="sm" type="triangle"/>
          </a:ln>
        </p:spPr>
      </p:cxnSp>
      <p:sp>
        <p:nvSpPr>
          <p:cNvPr id="467" name="Google Shape;467;p24"/>
          <p:cNvSpPr/>
          <p:nvPr/>
        </p:nvSpPr>
        <p:spPr>
          <a:xfrm>
            <a:off x="3060519" y="2721972"/>
            <a:ext cx="10128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Process</a:t>
            </a:r>
            <a:endParaRPr sz="1200">
              <a:solidFill>
                <a:schemeClr val="dk1"/>
              </a:solidFill>
              <a:latin typeface="Heebo"/>
              <a:ea typeface="Heebo"/>
              <a:cs typeface="Heebo"/>
              <a:sym typeface="Heebo"/>
            </a:endParaRPr>
          </a:p>
        </p:txBody>
      </p:sp>
      <p:sp>
        <p:nvSpPr>
          <p:cNvPr id="468" name="Google Shape;468;p24"/>
          <p:cNvSpPr/>
          <p:nvPr/>
        </p:nvSpPr>
        <p:spPr>
          <a:xfrm>
            <a:off x="3060519" y="3928648"/>
            <a:ext cx="10128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Process</a:t>
            </a:r>
            <a:endParaRPr sz="1200">
              <a:solidFill>
                <a:schemeClr val="dk1"/>
              </a:solidFill>
              <a:latin typeface="Heebo"/>
              <a:ea typeface="Heebo"/>
              <a:cs typeface="Heebo"/>
              <a:sym typeface="Heebo"/>
            </a:endParaRPr>
          </a:p>
        </p:txBody>
      </p:sp>
      <p:sp>
        <p:nvSpPr>
          <p:cNvPr id="469" name="Google Shape;469;p24"/>
          <p:cNvSpPr/>
          <p:nvPr/>
        </p:nvSpPr>
        <p:spPr>
          <a:xfrm>
            <a:off x="5065725" y="2721981"/>
            <a:ext cx="10128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Process</a:t>
            </a:r>
            <a:endParaRPr sz="1200">
              <a:solidFill>
                <a:schemeClr val="dk1"/>
              </a:solidFill>
              <a:latin typeface="Heebo"/>
              <a:ea typeface="Heebo"/>
              <a:cs typeface="Heebo"/>
              <a:sym typeface="Heebo"/>
            </a:endParaRPr>
          </a:p>
        </p:txBody>
      </p:sp>
      <p:sp>
        <p:nvSpPr>
          <p:cNvPr id="470" name="Google Shape;470;p24"/>
          <p:cNvSpPr/>
          <p:nvPr/>
        </p:nvSpPr>
        <p:spPr>
          <a:xfrm>
            <a:off x="5065725" y="1503925"/>
            <a:ext cx="10128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Process</a:t>
            </a:r>
            <a:endParaRPr sz="1200">
              <a:solidFill>
                <a:schemeClr val="dk1"/>
              </a:solidFill>
              <a:latin typeface="Heebo"/>
              <a:ea typeface="Heebo"/>
              <a:cs typeface="Heebo"/>
              <a:sym typeface="Heebo"/>
            </a:endParaRPr>
          </a:p>
        </p:txBody>
      </p:sp>
      <p:cxnSp>
        <p:nvCxnSpPr>
          <p:cNvPr id="471" name="Google Shape;471;p24"/>
          <p:cNvCxnSpPr>
            <a:stCxn id="470" idx="2"/>
            <a:endCxn id="469" idx="0"/>
          </p:cNvCxnSpPr>
          <p:nvPr/>
        </p:nvCxnSpPr>
        <p:spPr>
          <a:xfrm flipH="1" rot="-5400000">
            <a:off x="5192025" y="2341225"/>
            <a:ext cx="760800" cy="600"/>
          </a:xfrm>
          <a:prstGeom prst="bentConnector3">
            <a:avLst>
              <a:gd fmla="val 50004" name="adj1"/>
            </a:avLst>
          </a:prstGeom>
          <a:noFill/>
          <a:ln cap="flat" cmpd="sng" w="9525">
            <a:solidFill>
              <a:schemeClr val="dk1"/>
            </a:solidFill>
            <a:prstDash val="solid"/>
            <a:round/>
            <a:headEnd len="sm" w="sm" type="none"/>
            <a:tailEnd len="sm" w="sm" type="triangle"/>
          </a:ln>
        </p:spPr>
      </p:cxnSp>
      <p:cxnSp>
        <p:nvCxnSpPr>
          <p:cNvPr id="472" name="Google Shape;472;p24"/>
          <p:cNvCxnSpPr>
            <a:stCxn id="469" idx="2"/>
            <a:endCxn id="473" idx="0"/>
          </p:cNvCxnSpPr>
          <p:nvPr/>
        </p:nvCxnSpPr>
        <p:spPr>
          <a:xfrm flipH="1" rot="-5400000">
            <a:off x="5197725" y="3553581"/>
            <a:ext cx="749400" cy="600"/>
          </a:xfrm>
          <a:prstGeom prst="bentConnector3">
            <a:avLst>
              <a:gd fmla="val 50005" name="adj1"/>
            </a:avLst>
          </a:prstGeom>
          <a:noFill/>
          <a:ln cap="flat" cmpd="sng" w="9525">
            <a:solidFill>
              <a:schemeClr val="dk1"/>
            </a:solidFill>
            <a:prstDash val="solid"/>
            <a:round/>
            <a:headEnd len="sm" w="sm" type="none"/>
            <a:tailEnd len="sm" w="sm" type="triangle"/>
          </a:ln>
        </p:spPr>
      </p:cxnSp>
      <p:cxnSp>
        <p:nvCxnSpPr>
          <p:cNvPr id="474" name="Google Shape;474;p24"/>
          <p:cNvCxnSpPr>
            <a:stCxn id="468" idx="3"/>
            <a:endCxn id="470" idx="1"/>
          </p:cNvCxnSpPr>
          <p:nvPr/>
        </p:nvCxnSpPr>
        <p:spPr>
          <a:xfrm flipH="1" rot="10800000">
            <a:off x="4073319" y="1732648"/>
            <a:ext cx="992400" cy="2424600"/>
          </a:xfrm>
          <a:prstGeom prst="bentConnector3">
            <a:avLst>
              <a:gd fmla="val 50000" name="adj1"/>
            </a:avLst>
          </a:prstGeom>
          <a:noFill/>
          <a:ln cap="flat" cmpd="sng" w="9525">
            <a:solidFill>
              <a:schemeClr val="dk1"/>
            </a:solidFill>
            <a:prstDash val="solid"/>
            <a:round/>
            <a:headEnd len="sm" w="sm" type="none"/>
            <a:tailEnd len="sm" w="sm" type="triangle"/>
          </a:ln>
        </p:spPr>
      </p:cxnSp>
      <p:sp>
        <p:nvSpPr>
          <p:cNvPr id="465" name="Google Shape;465;p24"/>
          <p:cNvSpPr/>
          <p:nvPr/>
        </p:nvSpPr>
        <p:spPr>
          <a:xfrm>
            <a:off x="3001913" y="1504425"/>
            <a:ext cx="11304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Start</a:t>
            </a:r>
            <a:endParaRPr sz="1600">
              <a:solidFill>
                <a:schemeClr val="dk1"/>
              </a:solidFill>
              <a:latin typeface="Actor"/>
              <a:ea typeface="Actor"/>
              <a:cs typeface="Actor"/>
              <a:sym typeface="Actor"/>
            </a:endParaRPr>
          </a:p>
        </p:txBody>
      </p:sp>
      <p:sp>
        <p:nvSpPr>
          <p:cNvPr id="473" name="Google Shape;473;p24"/>
          <p:cNvSpPr/>
          <p:nvPr/>
        </p:nvSpPr>
        <p:spPr>
          <a:xfrm>
            <a:off x="5007125" y="3928650"/>
            <a:ext cx="11304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cxnSp>
        <p:nvCxnSpPr>
          <p:cNvPr id="475" name="Google Shape;475;p24"/>
          <p:cNvCxnSpPr>
            <a:stCxn id="454" idx="3"/>
            <a:endCxn id="467" idx="1"/>
          </p:cNvCxnSpPr>
          <p:nvPr/>
        </p:nvCxnSpPr>
        <p:spPr>
          <a:xfrm>
            <a:off x="1991225" y="2950575"/>
            <a:ext cx="1069200" cy="600"/>
          </a:xfrm>
          <a:prstGeom prst="bentConnector3">
            <a:avLst>
              <a:gd fmla="val 50004" name="adj1"/>
            </a:avLst>
          </a:prstGeom>
          <a:noFill/>
          <a:ln cap="flat" cmpd="sng" w="9525">
            <a:solidFill>
              <a:schemeClr val="dk1"/>
            </a:solidFill>
            <a:prstDash val="solid"/>
            <a:round/>
            <a:headEnd len="sm" w="sm" type="none"/>
            <a:tailEnd len="sm" w="sm" type="triangle"/>
          </a:ln>
        </p:spPr>
      </p:cxnSp>
      <p:cxnSp>
        <p:nvCxnSpPr>
          <p:cNvPr id="476" name="Google Shape;476;p24"/>
          <p:cNvCxnSpPr>
            <a:stCxn id="456" idx="3"/>
            <a:endCxn id="468" idx="1"/>
          </p:cNvCxnSpPr>
          <p:nvPr/>
        </p:nvCxnSpPr>
        <p:spPr>
          <a:xfrm>
            <a:off x="1991225" y="4157244"/>
            <a:ext cx="1069200" cy="600"/>
          </a:xfrm>
          <a:prstGeom prst="bentConnector3">
            <a:avLst>
              <a:gd fmla="val 50004" name="adj1"/>
            </a:avLst>
          </a:prstGeom>
          <a:noFill/>
          <a:ln cap="flat" cmpd="sng" w="9525">
            <a:solidFill>
              <a:schemeClr val="dk1"/>
            </a:solidFill>
            <a:prstDash val="solid"/>
            <a:round/>
            <a:headEnd len="sm" w="sm" type="none"/>
            <a:tailEnd len="sm" w="sm" type="triangle"/>
          </a:ln>
        </p:spPr>
      </p:cxnSp>
      <p:cxnSp>
        <p:nvCxnSpPr>
          <p:cNvPr id="477" name="Google Shape;477;p24"/>
          <p:cNvCxnSpPr>
            <a:stCxn id="453" idx="1"/>
            <a:endCxn id="470" idx="3"/>
          </p:cNvCxnSpPr>
          <p:nvPr/>
        </p:nvCxnSpPr>
        <p:spPr>
          <a:xfrm flipH="1">
            <a:off x="6078425" y="1732519"/>
            <a:ext cx="1069800" cy="600"/>
          </a:xfrm>
          <a:prstGeom prst="bentConnector3">
            <a:avLst>
              <a:gd fmla="val 49995" name="adj1"/>
            </a:avLst>
          </a:prstGeom>
          <a:noFill/>
          <a:ln cap="flat" cmpd="sng" w="9525">
            <a:solidFill>
              <a:schemeClr val="dk1"/>
            </a:solidFill>
            <a:prstDash val="solid"/>
            <a:round/>
            <a:headEnd len="sm" w="sm" type="none"/>
            <a:tailEnd len="sm" w="sm" type="triangle"/>
          </a:ln>
        </p:spPr>
      </p:cxnSp>
      <p:cxnSp>
        <p:nvCxnSpPr>
          <p:cNvPr id="478" name="Google Shape;478;p24"/>
          <p:cNvCxnSpPr>
            <a:stCxn id="455" idx="1"/>
            <a:endCxn id="469" idx="3"/>
          </p:cNvCxnSpPr>
          <p:nvPr/>
        </p:nvCxnSpPr>
        <p:spPr>
          <a:xfrm flipH="1">
            <a:off x="6078425" y="2950575"/>
            <a:ext cx="1069800" cy="600"/>
          </a:xfrm>
          <a:prstGeom prst="bentConnector3">
            <a:avLst>
              <a:gd fmla="val 49995" name="adj1"/>
            </a:avLst>
          </a:prstGeom>
          <a:noFill/>
          <a:ln cap="flat" cmpd="sng" w="9525">
            <a:solidFill>
              <a:schemeClr val="dk1"/>
            </a:solidFill>
            <a:prstDash val="solid"/>
            <a:round/>
            <a:headEnd len="sm" w="sm" type="none"/>
            <a:tailEnd len="sm" w="sm" type="triangle"/>
          </a:ln>
        </p:spPr>
      </p:cxnSp>
      <p:cxnSp>
        <p:nvCxnSpPr>
          <p:cNvPr id="479" name="Google Shape;479;p24"/>
          <p:cNvCxnSpPr>
            <a:stCxn id="457" idx="1"/>
            <a:endCxn id="473" idx="3"/>
          </p:cNvCxnSpPr>
          <p:nvPr/>
        </p:nvCxnSpPr>
        <p:spPr>
          <a:xfrm flipH="1">
            <a:off x="6137525" y="4157244"/>
            <a:ext cx="1010700" cy="600"/>
          </a:xfrm>
          <a:prstGeom prst="bentConnector3">
            <a:avLst>
              <a:gd fmla="val 50000" name="adj1"/>
            </a:avLst>
          </a:prstGeom>
          <a:noFill/>
          <a:ln cap="flat" cmpd="sng" w="9525">
            <a:solidFill>
              <a:schemeClr val="dk1"/>
            </a:solidFill>
            <a:prstDash val="solid"/>
            <a:round/>
            <a:headEnd len="sm" w="sm" type="none"/>
            <a:tailEnd len="sm" w="sm" type="triangle"/>
          </a:ln>
        </p:spPr>
      </p:cxnSp>
      <p:cxnSp>
        <p:nvCxnSpPr>
          <p:cNvPr id="480" name="Google Shape;480;p24"/>
          <p:cNvCxnSpPr>
            <a:stCxn id="465" idx="2"/>
            <a:endCxn id="467" idx="0"/>
          </p:cNvCxnSpPr>
          <p:nvPr/>
        </p:nvCxnSpPr>
        <p:spPr>
          <a:xfrm flipH="1">
            <a:off x="3566813" y="1961625"/>
            <a:ext cx="300" cy="760200"/>
          </a:xfrm>
          <a:prstGeom prst="straightConnector1">
            <a:avLst/>
          </a:prstGeom>
          <a:noFill/>
          <a:ln cap="flat" cmpd="sng" w="9525">
            <a:solidFill>
              <a:schemeClr val="dk1"/>
            </a:solidFill>
            <a:prstDash val="solid"/>
            <a:round/>
            <a:headEnd len="sm" w="sm" type="none"/>
            <a:tailEnd len="sm" w="sm"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25"/>
          <p:cNvSpPr/>
          <p:nvPr/>
        </p:nvSpPr>
        <p:spPr>
          <a:xfrm>
            <a:off x="720000" y="2780763"/>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Start</a:t>
            </a:r>
            <a:endParaRPr sz="1600">
              <a:solidFill>
                <a:schemeClr val="dk1"/>
              </a:solidFill>
              <a:latin typeface="Actor"/>
              <a:ea typeface="Actor"/>
              <a:cs typeface="Actor"/>
              <a:sym typeface="Actor"/>
            </a:endParaRPr>
          </a:p>
        </p:txBody>
      </p:sp>
      <p:sp>
        <p:nvSpPr>
          <p:cNvPr id="486" name="Google Shape;486;p25"/>
          <p:cNvSpPr/>
          <p:nvPr/>
        </p:nvSpPr>
        <p:spPr>
          <a:xfrm>
            <a:off x="6997500" y="2780763"/>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sp>
        <p:nvSpPr>
          <p:cNvPr id="487" name="Google Shape;487;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sp>
        <p:nvSpPr>
          <p:cNvPr id="488" name="Google Shape;488;p25"/>
          <p:cNvSpPr/>
          <p:nvPr/>
        </p:nvSpPr>
        <p:spPr>
          <a:xfrm rot="1342">
            <a:off x="3388327" y="3984650"/>
            <a:ext cx="1536600" cy="4464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Actor"/>
              <a:ea typeface="Actor"/>
              <a:cs typeface="Actor"/>
              <a:sym typeface="Actor"/>
            </a:endParaRPr>
          </a:p>
        </p:txBody>
      </p:sp>
      <p:sp>
        <p:nvSpPr>
          <p:cNvPr id="489" name="Google Shape;489;p25"/>
          <p:cNvSpPr/>
          <p:nvPr/>
        </p:nvSpPr>
        <p:spPr>
          <a:xfrm rot="1342">
            <a:off x="3388327" y="2788610"/>
            <a:ext cx="1536600" cy="4464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Actor"/>
              <a:ea typeface="Actor"/>
              <a:cs typeface="Actor"/>
              <a:sym typeface="Actor"/>
            </a:endParaRPr>
          </a:p>
        </p:txBody>
      </p:sp>
      <p:sp>
        <p:nvSpPr>
          <p:cNvPr id="490" name="Google Shape;490;p25"/>
          <p:cNvSpPr/>
          <p:nvPr/>
        </p:nvSpPr>
        <p:spPr>
          <a:xfrm rot="1342">
            <a:off x="3388327" y="1560850"/>
            <a:ext cx="1536600" cy="446400"/>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Actor"/>
              <a:ea typeface="Actor"/>
              <a:cs typeface="Actor"/>
              <a:sym typeface="Actor"/>
            </a:endParaRPr>
          </a:p>
        </p:txBody>
      </p:sp>
      <p:sp>
        <p:nvSpPr>
          <p:cNvPr id="491" name="Google Shape;491;p25"/>
          <p:cNvSpPr/>
          <p:nvPr/>
        </p:nvSpPr>
        <p:spPr>
          <a:xfrm rot="3313">
            <a:off x="3388327" y="3984650"/>
            <a:ext cx="622500" cy="4464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Actor"/>
              <a:ea typeface="Actor"/>
              <a:cs typeface="Actor"/>
              <a:sym typeface="Actor"/>
            </a:endParaRPr>
          </a:p>
        </p:txBody>
      </p:sp>
      <p:sp>
        <p:nvSpPr>
          <p:cNvPr id="492" name="Google Shape;492;p25"/>
          <p:cNvSpPr/>
          <p:nvPr/>
        </p:nvSpPr>
        <p:spPr>
          <a:xfrm rot="3544">
            <a:off x="3388327" y="2789210"/>
            <a:ext cx="873000" cy="4464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Actor"/>
              <a:ea typeface="Actor"/>
              <a:cs typeface="Actor"/>
              <a:sym typeface="Actor"/>
            </a:endParaRPr>
          </a:p>
        </p:txBody>
      </p:sp>
      <p:sp>
        <p:nvSpPr>
          <p:cNvPr id="493" name="Google Shape;493;p25"/>
          <p:cNvSpPr/>
          <p:nvPr/>
        </p:nvSpPr>
        <p:spPr>
          <a:xfrm rot="4306">
            <a:off x="3388327" y="1560850"/>
            <a:ext cx="1197601" cy="4464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Actor"/>
              <a:ea typeface="Actor"/>
              <a:cs typeface="Actor"/>
              <a:sym typeface="Actor"/>
            </a:endParaRPr>
          </a:p>
        </p:txBody>
      </p:sp>
      <p:sp>
        <p:nvSpPr>
          <p:cNvPr id="494" name="Google Shape;494;p25"/>
          <p:cNvSpPr/>
          <p:nvPr/>
        </p:nvSpPr>
        <p:spPr>
          <a:xfrm>
            <a:off x="2484412" y="400610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40%</a:t>
            </a:r>
            <a:endParaRPr>
              <a:solidFill>
                <a:schemeClr val="dk1"/>
              </a:solidFill>
              <a:latin typeface="Gabarito"/>
              <a:ea typeface="Gabarito"/>
              <a:cs typeface="Gabarito"/>
              <a:sym typeface="Gabarito"/>
            </a:endParaRPr>
          </a:p>
        </p:txBody>
      </p:sp>
      <p:sp>
        <p:nvSpPr>
          <p:cNvPr id="495" name="Google Shape;495;p25"/>
          <p:cNvSpPr/>
          <p:nvPr/>
        </p:nvSpPr>
        <p:spPr>
          <a:xfrm>
            <a:off x="2484412" y="281006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60%</a:t>
            </a:r>
            <a:endParaRPr>
              <a:solidFill>
                <a:schemeClr val="dk1"/>
              </a:solidFill>
              <a:latin typeface="Gabarito"/>
              <a:ea typeface="Gabarito"/>
              <a:cs typeface="Gabarito"/>
              <a:sym typeface="Gabarito"/>
            </a:endParaRPr>
          </a:p>
        </p:txBody>
      </p:sp>
      <p:sp>
        <p:nvSpPr>
          <p:cNvPr id="496" name="Google Shape;496;p25"/>
          <p:cNvSpPr/>
          <p:nvPr/>
        </p:nvSpPr>
        <p:spPr>
          <a:xfrm>
            <a:off x="2484412" y="158230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75%</a:t>
            </a:r>
            <a:endParaRPr>
              <a:solidFill>
                <a:schemeClr val="dk1"/>
              </a:solidFill>
              <a:latin typeface="Gabarito"/>
              <a:ea typeface="Gabarito"/>
              <a:cs typeface="Gabarito"/>
              <a:sym typeface="Gabarito"/>
            </a:endParaRPr>
          </a:p>
        </p:txBody>
      </p:sp>
      <p:grpSp>
        <p:nvGrpSpPr>
          <p:cNvPr id="497" name="Google Shape;497;p25"/>
          <p:cNvGrpSpPr/>
          <p:nvPr/>
        </p:nvGrpSpPr>
        <p:grpSpPr>
          <a:xfrm>
            <a:off x="-567826" y="-486278"/>
            <a:ext cx="1354800" cy="1465503"/>
            <a:chOff x="8233274" y="1350647"/>
            <a:chExt cx="1354800" cy="1465503"/>
          </a:xfrm>
        </p:grpSpPr>
        <p:sp>
          <p:nvSpPr>
            <p:cNvPr id="498" name="Google Shape;498;p25"/>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499" name="Google Shape;499;p25"/>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grpSp>
        <p:nvGrpSpPr>
          <p:cNvPr id="500" name="Google Shape;500;p25"/>
          <p:cNvGrpSpPr/>
          <p:nvPr/>
        </p:nvGrpSpPr>
        <p:grpSpPr>
          <a:xfrm>
            <a:off x="8423799" y="3796075"/>
            <a:ext cx="1354808" cy="2068247"/>
            <a:chOff x="-381001" y="3456250"/>
            <a:chExt cx="1354808" cy="2068247"/>
          </a:xfrm>
        </p:grpSpPr>
        <p:grpSp>
          <p:nvGrpSpPr>
            <p:cNvPr id="501" name="Google Shape;501;p25"/>
            <p:cNvGrpSpPr/>
            <p:nvPr/>
          </p:nvGrpSpPr>
          <p:grpSpPr>
            <a:xfrm>
              <a:off x="-381001" y="3760348"/>
              <a:ext cx="1354808" cy="1764149"/>
              <a:chOff x="-515451" y="1896098"/>
              <a:chExt cx="1354808" cy="1764149"/>
            </a:xfrm>
          </p:grpSpPr>
          <p:sp>
            <p:nvSpPr>
              <p:cNvPr id="502" name="Google Shape;502;p25"/>
              <p:cNvSpPr/>
              <p:nvPr/>
            </p:nvSpPr>
            <p:spPr>
              <a:xfrm rot="2699490">
                <a:off x="-553042" y="27401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503" name="Google Shape;503;p25"/>
              <p:cNvSpPr/>
              <p:nvPr/>
            </p:nvSpPr>
            <p:spPr>
              <a:xfrm rot="2699490">
                <a:off x="-458834" y="2369476"/>
                <a:ext cx="1429982" cy="219345"/>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cxnSp>
          <p:nvCxnSpPr>
            <p:cNvPr id="504" name="Google Shape;504;p25"/>
            <p:cNvCxnSpPr/>
            <p:nvPr/>
          </p:nvCxnSpPr>
          <p:spPr>
            <a:xfrm>
              <a:off x="-117575" y="3456250"/>
              <a:ext cx="522000" cy="522000"/>
            </a:xfrm>
            <a:prstGeom prst="straightConnector1">
              <a:avLst/>
            </a:prstGeom>
            <a:noFill/>
            <a:ln cap="flat" cmpd="sng" w="9525">
              <a:solidFill>
                <a:schemeClr val="dk2"/>
              </a:solidFill>
              <a:prstDash val="solid"/>
              <a:round/>
              <a:headEnd len="med" w="med" type="none"/>
              <a:tailEnd len="med" w="med" type="none"/>
            </a:ln>
          </p:spPr>
        </p:cxnSp>
      </p:grpSp>
      <p:cxnSp>
        <p:nvCxnSpPr>
          <p:cNvPr id="505" name="Google Shape;505;p25"/>
          <p:cNvCxnSpPr>
            <a:stCxn id="485" idx="3"/>
            <a:endCxn id="496" idx="2"/>
          </p:cNvCxnSpPr>
          <p:nvPr/>
        </p:nvCxnSpPr>
        <p:spPr>
          <a:xfrm flipH="1" rot="10800000">
            <a:off x="2146500" y="1784163"/>
            <a:ext cx="337800" cy="1225200"/>
          </a:xfrm>
          <a:prstGeom prst="bentConnector3">
            <a:avLst>
              <a:gd fmla="val 50017" name="adj1"/>
            </a:avLst>
          </a:prstGeom>
          <a:noFill/>
          <a:ln cap="flat" cmpd="sng" w="9525">
            <a:solidFill>
              <a:schemeClr val="dk1"/>
            </a:solidFill>
            <a:prstDash val="solid"/>
            <a:round/>
            <a:headEnd len="sm" w="sm" type="none"/>
            <a:tailEnd len="sm" w="sm" type="triangle"/>
          </a:ln>
        </p:spPr>
      </p:cxnSp>
      <p:cxnSp>
        <p:nvCxnSpPr>
          <p:cNvPr id="506" name="Google Shape;506;p25"/>
          <p:cNvCxnSpPr>
            <a:stCxn id="485" idx="3"/>
            <a:endCxn id="495" idx="2"/>
          </p:cNvCxnSpPr>
          <p:nvPr/>
        </p:nvCxnSpPr>
        <p:spPr>
          <a:xfrm>
            <a:off x="2146500" y="3009363"/>
            <a:ext cx="337800" cy="2400"/>
          </a:xfrm>
          <a:prstGeom prst="bentConnector3">
            <a:avLst>
              <a:gd fmla="val 50017" name="adj1"/>
            </a:avLst>
          </a:prstGeom>
          <a:noFill/>
          <a:ln cap="flat" cmpd="sng" w="9525">
            <a:solidFill>
              <a:schemeClr val="dk1"/>
            </a:solidFill>
            <a:prstDash val="solid"/>
            <a:round/>
            <a:headEnd len="sm" w="sm" type="none"/>
            <a:tailEnd len="sm" w="sm" type="triangle"/>
          </a:ln>
        </p:spPr>
      </p:cxnSp>
      <p:cxnSp>
        <p:nvCxnSpPr>
          <p:cNvPr id="507" name="Google Shape;507;p25"/>
          <p:cNvCxnSpPr>
            <a:stCxn id="485" idx="3"/>
            <a:endCxn id="494" idx="2"/>
          </p:cNvCxnSpPr>
          <p:nvPr/>
        </p:nvCxnSpPr>
        <p:spPr>
          <a:xfrm>
            <a:off x="2146500" y="3009363"/>
            <a:ext cx="337800" cy="1198500"/>
          </a:xfrm>
          <a:prstGeom prst="bentConnector3">
            <a:avLst>
              <a:gd fmla="val 50017" name="adj1"/>
            </a:avLst>
          </a:prstGeom>
          <a:noFill/>
          <a:ln cap="flat" cmpd="sng" w="9525">
            <a:solidFill>
              <a:schemeClr val="dk1"/>
            </a:solidFill>
            <a:prstDash val="solid"/>
            <a:round/>
            <a:headEnd len="sm" w="sm" type="none"/>
            <a:tailEnd len="sm" w="sm" type="triangle"/>
          </a:ln>
        </p:spPr>
      </p:cxnSp>
      <p:cxnSp>
        <p:nvCxnSpPr>
          <p:cNvPr id="508" name="Google Shape;508;p25"/>
          <p:cNvCxnSpPr>
            <a:stCxn id="496" idx="6"/>
            <a:endCxn id="490" idx="1"/>
          </p:cNvCxnSpPr>
          <p:nvPr/>
        </p:nvCxnSpPr>
        <p:spPr>
          <a:xfrm>
            <a:off x="3114412" y="1784050"/>
            <a:ext cx="273900" cy="600"/>
          </a:xfrm>
          <a:prstGeom prst="bentConnector3">
            <a:avLst>
              <a:gd fmla="val 50003" name="adj1"/>
            </a:avLst>
          </a:prstGeom>
          <a:noFill/>
          <a:ln cap="flat" cmpd="sng" w="9525">
            <a:solidFill>
              <a:schemeClr val="dk1"/>
            </a:solidFill>
            <a:prstDash val="solid"/>
            <a:round/>
            <a:headEnd len="sm" w="sm" type="none"/>
            <a:tailEnd len="sm" w="sm" type="triangle"/>
          </a:ln>
        </p:spPr>
      </p:cxnSp>
      <p:cxnSp>
        <p:nvCxnSpPr>
          <p:cNvPr id="509" name="Google Shape;509;p25"/>
          <p:cNvCxnSpPr>
            <a:stCxn id="495" idx="6"/>
            <a:endCxn id="489" idx="1"/>
          </p:cNvCxnSpPr>
          <p:nvPr/>
        </p:nvCxnSpPr>
        <p:spPr>
          <a:xfrm>
            <a:off x="3114412" y="3011810"/>
            <a:ext cx="273900" cy="600"/>
          </a:xfrm>
          <a:prstGeom prst="bentConnector3">
            <a:avLst>
              <a:gd fmla="val 50003" name="adj1"/>
            </a:avLst>
          </a:prstGeom>
          <a:noFill/>
          <a:ln cap="flat" cmpd="sng" w="9525">
            <a:solidFill>
              <a:schemeClr val="dk1"/>
            </a:solidFill>
            <a:prstDash val="solid"/>
            <a:round/>
            <a:headEnd len="sm" w="sm" type="none"/>
            <a:tailEnd len="sm" w="sm" type="triangle"/>
          </a:ln>
        </p:spPr>
      </p:cxnSp>
      <p:cxnSp>
        <p:nvCxnSpPr>
          <p:cNvPr id="510" name="Google Shape;510;p25"/>
          <p:cNvCxnSpPr>
            <a:stCxn id="494" idx="6"/>
            <a:endCxn id="488" idx="1"/>
          </p:cNvCxnSpPr>
          <p:nvPr/>
        </p:nvCxnSpPr>
        <p:spPr>
          <a:xfrm>
            <a:off x="3114412" y="4207850"/>
            <a:ext cx="273900" cy="600"/>
          </a:xfrm>
          <a:prstGeom prst="bentConnector3">
            <a:avLst>
              <a:gd fmla="val 50003" name="adj1"/>
            </a:avLst>
          </a:prstGeom>
          <a:noFill/>
          <a:ln cap="flat" cmpd="sng" w="9525">
            <a:solidFill>
              <a:schemeClr val="dk1"/>
            </a:solidFill>
            <a:prstDash val="solid"/>
            <a:round/>
            <a:headEnd len="sm" w="sm" type="none"/>
            <a:tailEnd len="sm" w="sm" type="triangle"/>
          </a:ln>
        </p:spPr>
      </p:cxnSp>
      <p:sp>
        <p:nvSpPr>
          <p:cNvPr id="511" name="Google Shape;511;p25"/>
          <p:cNvSpPr/>
          <p:nvPr/>
        </p:nvSpPr>
        <p:spPr>
          <a:xfrm>
            <a:off x="5198875" y="1555450"/>
            <a:ext cx="14607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Heebo Medium"/>
                <a:ea typeface="Heebo Medium"/>
                <a:cs typeface="Heebo Medium"/>
                <a:sym typeface="Heebo Medium"/>
              </a:rPr>
              <a:t>Process 1</a:t>
            </a:r>
            <a:endParaRPr>
              <a:solidFill>
                <a:schemeClr val="dk1"/>
              </a:solidFill>
              <a:latin typeface="Heebo"/>
              <a:ea typeface="Heebo"/>
              <a:cs typeface="Heebo"/>
              <a:sym typeface="Heebo"/>
            </a:endParaRPr>
          </a:p>
        </p:txBody>
      </p:sp>
      <p:sp>
        <p:nvSpPr>
          <p:cNvPr id="512" name="Google Shape;512;p25"/>
          <p:cNvSpPr/>
          <p:nvPr/>
        </p:nvSpPr>
        <p:spPr>
          <a:xfrm>
            <a:off x="5198875" y="2783210"/>
            <a:ext cx="14607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Heebo Medium"/>
                <a:ea typeface="Heebo Medium"/>
                <a:cs typeface="Heebo Medium"/>
                <a:sym typeface="Heebo Medium"/>
              </a:rPr>
              <a:t>Process 2</a:t>
            </a:r>
            <a:endParaRPr>
              <a:solidFill>
                <a:schemeClr val="dk1"/>
              </a:solidFill>
              <a:latin typeface="Heebo"/>
              <a:ea typeface="Heebo"/>
              <a:cs typeface="Heebo"/>
              <a:sym typeface="Heebo"/>
            </a:endParaRPr>
          </a:p>
        </p:txBody>
      </p:sp>
      <p:sp>
        <p:nvSpPr>
          <p:cNvPr id="513" name="Google Shape;513;p25"/>
          <p:cNvSpPr/>
          <p:nvPr/>
        </p:nvSpPr>
        <p:spPr>
          <a:xfrm>
            <a:off x="5198875" y="3979250"/>
            <a:ext cx="14607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1"/>
                </a:solidFill>
                <a:latin typeface="Heebo Medium"/>
                <a:ea typeface="Heebo Medium"/>
                <a:cs typeface="Heebo Medium"/>
                <a:sym typeface="Heebo Medium"/>
              </a:rPr>
              <a:t>Process 3</a:t>
            </a:r>
            <a:endParaRPr>
              <a:solidFill>
                <a:schemeClr val="dk1"/>
              </a:solidFill>
              <a:latin typeface="Heebo"/>
              <a:ea typeface="Heebo"/>
              <a:cs typeface="Heebo"/>
              <a:sym typeface="Heebo"/>
            </a:endParaRPr>
          </a:p>
        </p:txBody>
      </p:sp>
      <p:cxnSp>
        <p:nvCxnSpPr>
          <p:cNvPr id="514" name="Google Shape;514;p25"/>
          <p:cNvCxnSpPr>
            <a:stCxn id="490" idx="3"/>
            <a:endCxn id="511" idx="1"/>
          </p:cNvCxnSpPr>
          <p:nvPr/>
        </p:nvCxnSpPr>
        <p:spPr>
          <a:xfrm>
            <a:off x="4924927" y="1784350"/>
            <a:ext cx="273900" cy="600"/>
          </a:xfrm>
          <a:prstGeom prst="bentConnector3">
            <a:avLst>
              <a:gd fmla="val 50009" name="adj1"/>
            </a:avLst>
          </a:prstGeom>
          <a:noFill/>
          <a:ln cap="flat" cmpd="sng" w="9525">
            <a:solidFill>
              <a:schemeClr val="dk1"/>
            </a:solidFill>
            <a:prstDash val="solid"/>
            <a:round/>
            <a:headEnd len="sm" w="sm" type="none"/>
            <a:tailEnd len="sm" w="sm" type="triangle"/>
          </a:ln>
        </p:spPr>
      </p:cxnSp>
      <p:cxnSp>
        <p:nvCxnSpPr>
          <p:cNvPr id="515" name="Google Shape;515;p25"/>
          <p:cNvCxnSpPr>
            <a:stCxn id="489" idx="3"/>
            <a:endCxn id="512" idx="1"/>
          </p:cNvCxnSpPr>
          <p:nvPr/>
        </p:nvCxnSpPr>
        <p:spPr>
          <a:xfrm>
            <a:off x="4924927" y="3012110"/>
            <a:ext cx="273900" cy="600"/>
          </a:xfrm>
          <a:prstGeom prst="bentConnector3">
            <a:avLst>
              <a:gd fmla="val 50009" name="adj1"/>
            </a:avLst>
          </a:prstGeom>
          <a:noFill/>
          <a:ln cap="flat" cmpd="sng" w="9525">
            <a:solidFill>
              <a:schemeClr val="dk1"/>
            </a:solidFill>
            <a:prstDash val="solid"/>
            <a:round/>
            <a:headEnd len="sm" w="sm" type="none"/>
            <a:tailEnd len="sm" w="sm" type="triangle"/>
          </a:ln>
        </p:spPr>
      </p:cxnSp>
      <p:cxnSp>
        <p:nvCxnSpPr>
          <p:cNvPr id="516" name="Google Shape;516;p25"/>
          <p:cNvCxnSpPr>
            <a:stCxn id="488" idx="3"/>
            <a:endCxn id="513" idx="1"/>
          </p:cNvCxnSpPr>
          <p:nvPr/>
        </p:nvCxnSpPr>
        <p:spPr>
          <a:xfrm>
            <a:off x="4924927" y="4208150"/>
            <a:ext cx="273900" cy="600"/>
          </a:xfrm>
          <a:prstGeom prst="bentConnector3">
            <a:avLst>
              <a:gd fmla="val 50009" name="adj1"/>
            </a:avLst>
          </a:prstGeom>
          <a:noFill/>
          <a:ln cap="flat" cmpd="sng" w="9525">
            <a:solidFill>
              <a:schemeClr val="dk1"/>
            </a:solidFill>
            <a:prstDash val="solid"/>
            <a:round/>
            <a:headEnd len="sm" w="sm" type="none"/>
            <a:tailEnd len="sm" w="sm" type="triangle"/>
          </a:ln>
        </p:spPr>
      </p:cxnSp>
      <p:cxnSp>
        <p:nvCxnSpPr>
          <p:cNvPr id="517" name="Google Shape;517;p25"/>
          <p:cNvCxnSpPr>
            <a:stCxn id="511" idx="3"/>
            <a:endCxn id="486" idx="1"/>
          </p:cNvCxnSpPr>
          <p:nvPr/>
        </p:nvCxnSpPr>
        <p:spPr>
          <a:xfrm>
            <a:off x="6659575" y="1784050"/>
            <a:ext cx="337800" cy="1225200"/>
          </a:xfrm>
          <a:prstGeom prst="bentConnector3">
            <a:avLst>
              <a:gd fmla="val 50019" name="adj1"/>
            </a:avLst>
          </a:prstGeom>
          <a:noFill/>
          <a:ln cap="flat" cmpd="sng" w="9525">
            <a:solidFill>
              <a:schemeClr val="dk1"/>
            </a:solidFill>
            <a:prstDash val="solid"/>
            <a:round/>
            <a:headEnd len="sm" w="sm" type="none"/>
            <a:tailEnd len="sm" w="sm" type="triangle"/>
          </a:ln>
        </p:spPr>
      </p:cxnSp>
      <p:cxnSp>
        <p:nvCxnSpPr>
          <p:cNvPr id="518" name="Google Shape;518;p25"/>
          <p:cNvCxnSpPr>
            <a:stCxn id="512" idx="3"/>
            <a:endCxn id="486" idx="1"/>
          </p:cNvCxnSpPr>
          <p:nvPr/>
        </p:nvCxnSpPr>
        <p:spPr>
          <a:xfrm flipH="1" rot="10800000">
            <a:off x="6659575" y="3009410"/>
            <a:ext cx="337800" cy="2400"/>
          </a:xfrm>
          <a:prstGeom prst="bentConnector3">
            <a:avLst>
              <a:gd fmla="val 50019" name="adj1"/>
            </a:avLst>
          </a:prstGeom>
          <a:noFill/>
          <a:ln cap="flat" cmpd="sng" w="9525">
            <a:solidFill>
              <a:schemeClr val="dk1"/>
            </a:solidFill>
            <a:prstDash val="solid"/>
            <a:round/>
            <a:headEnd len="sm" w="sm" type="none"/>
            <a:tailEnd len="sm" w="sm" type="triangle"/>
          </a:ln>
        </p:spPr>
      </p:cxnSp>
      <p:cxnSp>
        <p:nvCxnSpPr>
          <p:cNvPr id="519" name="Google Shape;519;p25"/>
          <p:cNvCxnSpPr>
            <a:stCxn id="513" idx="3"/>
            <a:endCxn id="486" idx="1"/>
          </p:cNvCxnSpPr>
          <p:nvPr/>
        </p:nvCxnSpPr>
        <p:spPr>
          <a:xfrm flipH="1" rot="10800000">
            <a:off x="6659575" y="3009350"/>
            <a:ext cx="337800" cy="1198500"/>
          </a:xfrm>
          <a:prstGeom prst="bentConnector3">
            <a:avLst>
              <a:gd fmla="val 50019" name="adj1"/>
            </a:avLst>
          </a:prstGeom>
          <a:noFill/>
          <a:ln cap="flat" cmpd="sng" w="9525">
            <a:solidFill>
              <a:schemeClr val="dk1"/>
            </a:solidFill>
            <a:prstDash val="solid"/>
            <a:round/>
            <a:headEnd len="sm" w="sm" type="none"/>
            <a:tailEnd len="sm" w="sm"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2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sp>
        <p:nvSpPr>
          <p:cNvPr id="525" name="Google Shape;525;p26"/>
          <p:cNvSpPr/>
          <p:nvPr/>
        </p:nvSpPr>
        <p:spPr>
          <a:xfrm>
            <a:off x="3344063" y="1371600"/>
            <a:ext cx="24522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Plan for change</a:t>
            </a:r>
            <a:endParaRPr sz="1600">
              <a:solidFill>
                <a:schemeClr val="dk1"/>
              </a:solidFill>
              <a:latin typeface="Actor"/>
              <a:ea typeface="Actor"/>
              <a:cs typeface="Actor"/>
              <a:sym typeface="Actor"/>
            </a:endParaRPr>
          </a:p>
        </p:txBody>
      </p:sp>
      <p:grpSp>
        <p:nvGrpSpPr>
          <p:cNvPr id="526" name="Google Shape;526;p26"/>
          <p:cNvGrpSpPr/>
          <p:nvPr/>
        </p:nvGrpSpPr>
        <p:grpSpPr>
          <a:xfrm rot="10800000">
            <a:off x="-161276" y="3695222"/>
            <a:ext cx="1354800" cy="1465503"/>
            <a:chOff x="8233274" y="1350647"/>
            <a:chExt cx="1354800" cy="1465503"/>
          </a:xfrm>
        </p:grpSpPr>
        <p:sp>
          <p:nvSpPr>
            <p:cNvPr id="527" name="Google Shape;527;p26"/>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528" name="Google Shape;528;p26"/>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sp>
        <p:nvSpPr>
          <p:cNvPr id="529" name="Google Shape;529;p26"/>
          <p:cNvSpPr/>
          <p:nvPr/>
        </p:nvSpPr>
        <p:spPr>
          <a:xfrm rot="2700000">
            <a:off x="8440926" y="-65224"/>
            <a:ext cx="822648" cy="822648"/>
          </a:xfrm>
          <a:prstGeom prst="roundRect">
            <a:avLst>
              <a:gd fmla="val 11677"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530" name="Google Shape;530;p26"/>
          <p:cNvSpPr/>
          <p:nvPr/>
        </p:nvSpPr>
        <p:spPr>
          <a:xfrm>
            <a:off x="713225" y="2274400"/>
            <a:ext cx="24522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Primary branches</a:t>
            </a:r>
            <a:endParaRPr sz="1600">
              <a:solidFill>
                <a:schemeClr val="dk1"/>
              </a:solidFill>
              <a:latin typeface="Gabarito Medium"/>
              <a:ea typeface="Gabarito Medium"/>
              <a:cs typeface="Gabarito Medium"/>
              <a:sym typeface="Gabarito Medium"/>
            </a:endParaRPr>
          </a:p>
        </p:txBody>
      </p:sp>
      <p:sp>
        <p:nvSpPr>
          <p:cNvPr id="531" name="Google Shape;531;p26"/>
          <p:cNvSpPr/>
          <p:nvPr/>
        </p:nvSpPr>
        <p:spPr>
          <a:xfrm>
            <a:off x="3345900" y="2274400"/>
            <a:ext cx="24522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Secondary</a:t>
            </a:r>
            <a:r>
              <a:rPr lang="en" sz="1600">
                <a:solidFill>
                  <a:schemeClr val="dk1"/>
                </a:solidFill>
                <a:latin typeface="Gabarito Medium"/>
                <a:ea typeface="Gabarito Medium"/>
                <a:cs typeface="Gabarito Medium"/>
                <a:sym typeface="Gabarito Medium"/>
              </a:rPr>
              <a:t> branches</a:t>
            </a:r>
            <a:endParaRPr sz="1600">
              <a:solidFill>
                <a:schemeClr val="dk1"/>
              </a:solidFill>
              <a:latin typeface="Gabarito Medium"/>
              <a:ea typeface="Gabarito Medium"/>
              <a:cs typeface="Gabarito Medium"/>
              <a:sym typeface="Gabarito Medium"/>
            </a:endParaRPr>
          </a:p>
        </p:txBody>
      </p:sp>
      <p:sp>
        <p:nvSpPr>
          <p:cNvPr id="532" name="Google Shape;532;p26"/>
          <p:cNvSpPr/>
          <p:nvPr/>
        </p:nvSpPr>
        <p:spPr>
          <a:xfrm>
            <a:off x="5978575" y="2274400"/>
            <a:ext cx="24522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Tertiary</a:t>
            </a:r>
            <a:r>
              <a:rPr lang="en" sz="1600">
                <a:solidFill>
                  <a:schemeClr val="dk1"/>
                </a:solidFill>
                <a:latin typeface="Gabarito Medium"/>
                <a:ea typeface="Gabarito Medium"/>
                <a:cs typeface="Gabarito Medium"/>
                <a:sym typeface="Gabarito Medium"/>
              </a:rPr>
              <a:t> branches</a:t>
            </a:r>
            <a:endParaRPr sz="1600">
              <a:solidFill>
                <a:schemeClr val="dk1"/>
              </a:solidFill>
              <a:latin typeface="Gabarito Medium"/>
              <a:ea typeface="Gabarito Medium"/>
              <a:cs typeface="Gabarito Medium"/>
              <a:sym typeface="Gabarito Medium"/>
            </a:endParaRPr>
          </a:p>
        </p:txBody>
      </p:sp>
      <p:cxnSp>
        <p:nvCxnSpPr>
          <p:cNvPr id="533" name="Google Shape;533;p26"/>
          <p:cNvCxnSpPr>
            <a:stCxn id="525" idx="2"/>
            <a:endCxn id="532" idx="0"/>
          </p:cNvCxnSpPr>
          <p:nvPr/>
        </p:nvCxnSpPr>
        <p:spPr>
          <a:xfrm flipH="1" rot="-5400000">
            <a:off x="5664713" y="734250"/>
            <a:ext cx="445500" cy="2634600"/>
          </a:xfrm>
          <a:prstGeom prst="bentConnector3">
            <a:avLst>
              <a:gd fmla="val 50011" name="adj1"/>
            </a:avLst>
          </a:prstGeom>
          <a:noFill/>
          <a:ln cap="flat" cmpd="sng" w="9525">
            <a:solidFill>
              <a:schemeClr val="dk1"/>
            </a:solidFill>
            <a:prstDash val="solid"/>
            <a:round/>
            <a:headEnd len="sm" w="sm" type="none"/>
            <a:tailEnd len="sm" w="sm" type="triangle"/>
          </a:ln>
        </p:spPr>
      </p:cxnSp>
      <p:cxnSp>
        <p:nvCxnSpPr>
          <p:cNvPr id="534" name="Google Shape;534;p26"/>
          <p:cNvCxnSpPr>
            <a:stCxn id="525" idx="2"/>
            <a:endCxn id="531" idx="0"/>
          </p:cNvCxnSpPr>
          <p:nvPr/>
        </p:nvCxnSpPr>
        <p:spPr>
          <a:xfrm flipH="1" rot="-5400000">
            <a:off x="4348313" y="2050650"/>
            <a:ext cx="445500" cy="1800"/>
          </a:xfrm>
          <a:prstGeom prst="bentConnector3">
            <a:avLst>
              <a:gd fmla="val 50011" name="adj1"/>
            </a:avLst>
          </a:prstGeom>
          <a:noFill/>
          <a:ln cap="flat" cmpd="sng" w="9525">
            <a:solidFill>
              <a:schemeClr val="dk1"/>
            </a:solidFill>
            <a:prstDash val="solid"/>
            <a:round/>
            <a:headEnd len="sm" w="sm" type="none"/>
            <a:tailEnd len="sm" w="sm" type="triangle"/>
          </a:ln>
        </p:spPr>
      </p:cxnSp>
      <p:cxnSp>
        <p:nvCxnSpPr>
          <p:cNvPr id="535" name="Google Shape;535;p26"/>
          <p:cNvCxnSpPr>
            <a:stCxn id="525" idx="2"/>
            <a:endCxn id="530" idx="0"/>
          </p:cNvCxnSpPr>
          <p:nvPr/>
        </p:nvCxnSpPr>
        <p:spPr>
          <a:xfrm rot="5400000">
            <a:off x="3032063" y="736200"/>
            <a:ext cx="445500" cy="2630700"/>
          </a:xfrm>
          <a:prstGeom prst="bentConnector3">
            <a:avLst>
              <a:gd fmla="val 50011" name="adj1"/>
            </a:avLst>
          </a:prstGeom>
          <a:noFill/>
          <a:ln cap="flat" cmpd="sng" w="9525">
            <a:solidFill>
              <a:schemeClr val="dk1"/>
            </a:solidFill>
            <a:prstDash val="solid"/>
            <a:round/>
            <a:headEnd len="sm" w="sm" type="none"/>
            <a:tailEnd len="sm" w="sm" type="triangle"/>
          </a:ln>
        </p:spPr>
      </p:cxnSp>
      <p:sp>
        <p:nvSpPr>
          <p:cNvPr id="536" name="Google Shape;536;p26"/>
          <p:cNvSpPr/>
          <p:nvPr/>
        </p:nvSpPr>
        <p:spPr>
          <a:xfrm>
            <a:off x="3347737" y="3003652"/>
            <a:ext cx="24486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Strategy development</a:t>
            </a:r>
            <a:endParaRPr sz="1200">
              <a:solidFill>
                <a:schemeClr val="dk1"/>
              </a:solidFill>
              <a:latin typeface="Heebo Medium"/>
              <a:ea typeface="Heebo Medium"/>
              <a:cs typeface="Heebo Medium"/>
              <a:sym typeface="Heebo Medium"/>
            </a:endParaRPr>
          </a:p>
        </p:txBody>
      </p:sp>
      <p:sp>
        <p:nvSpPr>
          <p:cNvPr id="537" name="Google Shape;537;p26"/>
          <p:cNvSpPr/>
          <p:nvPr/>
        </p:nvSpPr>
        <p:spPr>
          <a:xfrm>
            <a:off x="3347737" y="3831315"/>
            <a:ext cx="24486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Timeline creation</a:t>
            </a:r>
            <a:endParaRPr sz="1200">
              <a:solidFill>
                <a:schemeClr val="dk1"/>
              </a:solidFill>
              <a:latin typeface="Heebo Medium"/>
              <a:ea typeface="Heebo Medium"/>
              <a:cs typeface="Heebo Medium"/>
              <a:sym typeface="Heebo Medium"/>
            </a:endParaRPr>
          </a:p>
        </p:txBody>
      </p:sp>
      <p:sp>
        <p:nvSpPr>
          <p:cNvPr id="538" name="Google Shape;538;p26"/>
          <p:cNvSpPr txBox="1"/>
          <p:nvPr/>
        </p:nvSpPr>
        <p:spPr>
          <a:xfrm>
            <a:off x="720625" y="2731600"/>
            <a:ext cx="2452200" cy="31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Strategy development</a:t>
            </a:r>
            <a:endParaRPr sz="1200">
              <a:solidFill>
                <a:schemeClr val="dk1"/>
              </a:solidFill>
              <a:latin typeface="Heebo Medium"/>
              <a:ea typeface="Heebo Medium"/>
              <a:cs typeface="Heebo Medium"/>
              <a:sym typeface="Heebo Medium"/>
            </a:endParaRPr>
          </a:p>
        </p:txBody>
      </p:sp>
      <p:sp>
        <p:nvSpPr>
          <p:cNvPr id="539" name="Google Shape;539;p26"/>
          <p:cNvSpPr txBox="1"/>
          <p:nvPr/>
        </p:nvSpPr>
        <p:spPr>
          <a:xfrm>
            <a:off x="5974550" y="2731700"/>
            <a:ext cx="2452200" cy="683100"/>
          </a:xfrm>
          <a:prstGeom prst="rect">
            <a:avLst/>
          </a:prstGeom>
          <a:noFill/>
          <a:ln>
            <a:noFill/>
          </a:ln>
        </p:spPr>
        <p:txBody>
          <a:bodyPr anchorCtr="0" anchor="t" bIns="91425" lIns="114300"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Use shapes like rectangles or circles for each branch and sub-branch</a:t>
            </a:r>
            <a:endParaRPr sz="1200">
              <a:solidFill>
                <a:schemeClr val="dk1"/>
              </a:solidFill>
              <a:latin typeface="Heebo Medium"/>
              <a:ea typeface="Heebo Medium"/>
              <a:cs typeface="Heebo Medium"/>
              <a:sym typeface="Heebo Medium"/>
            </a:endParaRPr>
          </a:p>
        </p:txBody>
      </p:sp>
      <p:sp>
        <p:nvSpPr>
          <p:cNvPr id="540" name="Google Shape;540;p26"/>
          <p:cNvSpPr txBox="1"/>
          <p:nvPr/>
        </p:nvSpPr>
        <p:spPr>
          <a:xfrm>
            <a:off x="3347588" y="3460863"/>
            <a:ext cx="2452200" cy="316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1200"/>
              </a:spcAft>
              <a:buNone/>
            </a:pPr>
            <a:r>
              <a:rPr lang="en" sz="1200">
                <a:solidFill>
                  <a:schemeClr val="dk1"/>
                </a:solidFill>
                <a:latin typeface="Heebo Medium"/>
                <a:ea typeface="Heebo Medium"/>
                <a:cs typeface="Heebo Medium"/>
                <a:sym typeface="Heebo Medium"/>
              </a:rPr>
              <a:t>Change Vision</a:t>
            </a:r>
            <a:endParaRPr sz="1200">
              <a:solidFill>
                <a:schemeClr val="dk1"/>
              </a:solidFill>
              <a:latin typeface="Heebo Medium"/>
              <a:ea typeface="Heebo Medium"/>
              <a:cs typeface="Heebo Medium"/>
              <a:sym typeface="Heebo Medium"/>
            </a:endParaRPr>
          </a:p>
        </p:txBody>
      </p:sp>
      <p:sp>
        <p:nvSpPr>
          <p:cNvPr id="541" name="Google Shape;541;p26"/>
          <p:cNvSpPr txBox="1"/>
          <p:nvPr/>
        </p:nvSpPr>
        <p:spPr>
          <a:xfrm>
            <a:off x="3347588" y="4288525"/>
            <a:ext cx="2452200" cy="3165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1200"/>
              </a:spcAft>
              <a:buNone/>
            </a:pPr>
            <a:r>
              <a:rPr lang="en" sz="1200">
                <a:solidFill>
                  <a:schemeClr val="dk1"/>
                </a:solidFill>
                <a:latin typeface="Heebo Medium"/>
                <a:ea typeface="Heebo Medium"/>
                <a:cs typeface="Heebo Medium"/>
                <a:sym typeface="Heebo Medium"/>
              </a:rPr>
              <a:t>Milestones</a:t>
            </a:r>
            <a:endParaRPr sz="1200">
              <a:solidFill>
                <a:schemeClr val="dk1"/>
              </a:solidFill>
              <a:latin typeface="Heebo Medium"/>
              <a:ea typeface="Heebo Medium"/>
              <a:cs typeface="Heebo Medium"/>
              <a:sym typeface="Heebo Medium"/>
            </a:endParaRPr>
          </a:p>
        </p:txBody>
      </p:sp>
      <p:cxnSp>
        <p:nvCxnSpPr>
          <p:cNvPr id="542" name="Google Shape;542;p26"/>
          <p:cNvCxnSpPr>
            <a:stCxn id="531" idx="2"/>
            <a:endCxn id="536" idx="0"/>
          </p:cNvCxnSpPr>
          <p:nvPr/>
        </p:nvCxnSpPr>
        <p:spPr>
          <a:xfrm flipH="1" rot="-5400000">
            <a:off x="4436250" y="2867350"/>
            <a:ext cx="272100" cy="600"/>
          </a:xfrm>
          <a:prstGeom prst="bentConnector3">
            <a:avLst>
              <a:gd fmla="val 49991" name="adj1"/>
            </a:avLst>
          </a:prstGeom>
          <a:noFill/>
          <a:ln cap="flat" cmpd="sng" w="9525">
            <a:solidFill>
              <a:schemeClr val="dk1"/>
            </a:solidFill>
            <a:prstDash val="solid"/>
            <a:round/>
            <a:headEnd len="sm" w="sm" type="none"/>
            <a:tailEnd len="sm" w="sm" type="triangle"/>
          </a:ln>
        </p:spPr>
      </p:cxnSp>
      <p:sp>
        <p:nvSpPr>
          <p:cNvPr id="543" name="Google Shape;543;p26"/>
          <p:cNvSpPr/>
          <p:nvPr/>
        </p:nvSpPr>
        <p:spPr>
          <a:xfrm>
            <a:off x="1383163" y="4018513"/>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544" name="Google Shape;544;p26"/>
          <p:cNvSpPr/>
          <p:nvPr/>
        </p:nvSpPr>
        <p:spPr>
          <a:xfrm>
            <a:off x="6637113" y="4018513"/>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545" name="Google Shape;545;p26"/>
          <p:cNvCxnSpPr>
            <a:stCxn id="538" idx="2"/>
            <a:endCxn id="543" idx="0"/>
          </p:cNvCxnSpPr>
          <p:nvPr/>
        </p:nvCxnSpPr>
        <p:spPr>
          <a:xfrm flipH="1" rot="-5400000">
            <a:off x="1461775" y="3533050"/>
            <a:ext cx="970500" cy="600"/>
          </a:xfrm>
          <a:prstGeom prst="bentConnector3">
            <a:avLst>
              <a:gd fmla="val 49995" name="adj1"/>
            </a:avLst>
          </a:prstGeom>
          <a:noFill/>
          <a:ln cap="flat" cmpd="sng" w="9525">
            <a:solidFill>
              <a:schemeClr val="dk1"/>
            </a:solidFill>
            <a:prstDash val="solid"/>
            <a:round/>
            <a:headEnd len="sm" w="sm" type="none"/>
            <a:tailEnd len="sm" w="sm" type="triangle"/>
          </a:ln>
        </p:spPr>
      </p:cxnSp>
      <p:cxnSp>
        <p:nvCxnSpPr>
          <p:cNvPr id="546" name="Google Shape;546;p26"/>
          <p:cNvCxnSpPr>
            <a:stCxn id="539" idx="2"/>
            <a:endCxn id="544" idx="0"/>
          </p:cNvCxnSpPr>
          <p:nvPr/>
        </p:nvCxnSpPr>
        <p:spPr>
          <a:xfrm flipH="1" rot="-5400000">
            <a:off x="6899150" y="3716300"/>
            <a:ext cx="603600" cy="600"/>
          </a:xfrm>
          <a:prstGeom prst="bentConnector3">
            <a:avLst>
              <a:gd fmla="val 50009" name="adj1"/>
            </a:avLst>
          </a:prstGeom>
          <a:noFill/>
          <a:ln cap="flat" cmpd="sng" w="9525">
            <a:solidFill>
              <a:schemeClr val="dk1"/>
            </a:solidFill>
            <a:prstDash val="solid"/>
            <a:round/>
            <a:headEnd len="sm" w="sm" type="none"/>
            <a:tailEnd len="sm" w="sm" type="triangle"/>
          </a:ln>
        </p:spPr>
      </p:cxnSp>
      <p:grpSp>
        <p:nvGrpSpPr>
          <p:cNvPr id="547" name="Google Shape;547;p26"/>
          <p:cNvGrpSpPr/>
          <p:nvPr/>
        </p:nvGrpSpPr>
        <p:grpSpPr>
          <a:xfrm>
            <a:off x="1777984" y="4145090"/>
            <a:ext cx="338071" cy="333380"/>
            <a:chOff x="1467711" y="1276312"/>
            <a:chExt cx="472628" cy="466070"/>
          </a:xfrm>
        </p:grpSpPr>
        <p:sp>
          <p:nvSpPr>
            <p:cNvPr id="548" name="Google Shape;548;p26"/>
            <p:cNvSpPr/>
            <p:nvPr/>
          </p:nvSpPr>
          <p:spPr>
            <a:xfrm>
              <a:off x="1862849" y="1325503"/>
              <a:ext cx="77490" cy="72250"/>
            </a:xfrm>
            <a:custGeom>
              <a:rect b="b" l="l" r="r" t="t"/>
              <a:pathLst>
                <a:path extrusionOk="0" h="72250" w="77490">
                  <a:moveTo>
                    <a:pt x="75217" y="60059"/>
                  </a:moveTo>
                  <a:lnTo>
                    <a:pt x="11765" y="1847"/>
                  </a:lnTo>
                  <a:cubicBezTo>
                    <a:pt x="8908" y="-774"/>
                    <a:pt x="4467" y="-582"/>
                    <a:pt x="1847" y="2273"/>
                  </a:cubicBezTo>
                  <a:cubicBezTo>
                    <a:pt x="-774" y="5129"/>
                    <a:pt x="-582" y="9571"/>
                    <a:pt x="2274" y="12191"/>
                  </a:cubicBezTo>
                  <a:lnTo>
                    <a:pt x="65725" y="70404"/>
                  </a:lnTo>
                  <a:cubicBezTo>
                    <a:pt x="67073" y="71640"/>
                    <a:pt x="68774" y="72250"/>
                    <a:pt x="70468" y="72250"/>
                  </a:cubicBezTo>
                  <a:cubicBezTo>
                    <a:pt x="72366" y="72250"/>
                    <a:pt x="74259" y="71485"/>
                    <a:pt x="75642" y="69975"/>
                  </a:cubicBezTo>
                  <a:cubicBezTo>
                    <a:pt x="78265" y="67120"/>
                    <a:pt x="78073" y="62680"/>
                    <a:pt x="75217" y="600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9" name="Google Shape;549;p26"/>
            <p:cNvSpPr/>
            <p:nvPr/>
          </p:nvSpPr>
          <p:spPr>
            <a:xfrm>
              <a:off x="1752016" y="1322017"/>
              <a:ext cx="27564" cy="30512"/>
            </a:xfrm>
            <a:custGeom>
              <a:rect b="b" l="l" r="r" t="t"/>
              <a:pathLst>
                <a:path extrusionOk="0" h="30512" w="27564">
                  <a:moveTo>
                    <a:pt x="25969" y="19037"/>
                  </a:moveTo>
                  <a:lnTo>
                    <a:pt x="12444" y="2565"/>
                  </a:lnTo>
                  <a:cubicBezTo>
                    <a:pt x="9984" y="-431"/>
                    <a:pt x="5560" y="-865"/>
                    <a:pt x="2565" y="1595"/>
                  </a:cubicBezTo>
                  <a:cubicBezTo>
                    <a:pt x="-431" y="4055"/>
                    <a:pt x="-866" y="8478"/>
                    <a:pt x="1595" y="11474"/>
                  </a:cubicBezTo>
                  <a:lnTo>
                    <a:pt x="15121" y="27947"/>
                  </a:lnTo>
                  <a:cubicBezTo>
                    <a:pt x="16508" y="29637"/>
                    <a:pt x="18520" y="30512"/>
                    <a:pt x="20549" y="30512"/>
                  </a:cubicBezTo>
                  <a:cubicBezTo>
                    <a:pt x="22116" y="30512"/>
                    <a:pt x="23694" y="29990"/>
                    <a:pt x="25000" y="28917"/>
                  </a:cubicBezTo>
                  <a:cubicBezTo>
                    <a:pt x="27995" y="26457"/>
                    <a:pt x="28430" y="22034"/>
                    <a:pt x="25969" y="1903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0" name="Google Shape;550;p26"/>
            <p:cNvSpPr/>
            <p:nvPr/>
          </p:nvSpPr>
          <p:spPr>
            <a:xfrm>
              <a:off x="1620028" y="1429973"/>
              <a:ext cx="20660" cy="22063"/>
            </a:xfrm>
            <a:custGeom>
              <a:rect b="b" l="l" r="r" t="t"/>
              <a:pathLst>
                <a:path extrusionOk="0" h="22063" w="20660">
                  <a:moveTo>
                    <a:pt x="19054" y="10576"/>
                  </a:moveTo>
                  <a:lnTo>
                    <a:pt x="12433" y="2552"/>
                  </a:lnTo>
                  <a:cubicBezTo>
                    <a:pt x="9965" y="-438"/>
                    <a:pt x="5542" y="-862"/>
                    <a:pt x="2552" y="1606"/>
                  </a:cubicBezTo>
                  <a:cubicBezTo>
                    <a:pt x="-438" y="4073"/>
                    <a:pt x="-862" y="8498"/>
                    <a:pt x="1606" y="11487"/>
                  </a:cubicBezTo>
                  <a:lnTo>
                    <a:pt x="8227" y="19511"/>
                  </a:lnTo>
                  <a:cubicBezTo>
                    <a:pt x="9614" y="21193"/>
                    <a:pt x="11621" y="22063"/>
                    <a:pt x="13644" y="22063"/>
                  </a:cubicBezTo>
                  <a:cubicBezTo>
                    <a:pt x="15217" y="22063"/>
                    <a:pt x="16800" y="21537"/>
                    <a:pt x="18108" y="20457"/>
                  </a:cubicBezTo>
                  <a:cubicBezTo>
                    <a:pt x="21100" y="17989"/>
                    <a:pt x="21523" y="13565"/>
                    <a:pt x="19054" y="105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1" name="Google Shape;551;p26"/>
            <p:cNvSpPr/>
            <p:nvPr/>
          </p:nvSpPr>
          <p:spPr>
            <a:xfrm>
              <a:off x="1467711" y="1498375"/>
              <a:ext cx="46293" cy="63481"/>
            </a:xfrm>
            <a:custGeom>
              <a:rect b="b" l="l" r="r" t="t"/>
              <a:pathLst>
                <a:path extrusionOk="0" h="63481" w="46293">
                  <a:moveTo>
                    <a:pt x="45152" y="52626"/>
                  </a:moveTo>
                  <a:lnTo>
                    <a:pt x="12899" y="3185"/>
                  </a:lnTo>
                  <a:cubicBezTo>
                    <a:pt x="10781" y="-62"/>
                    <a:pt x="6432" y="-977"/>
                    <a:pt x="3185" y="1141"/>
                  </a:cubicBezTo>
                  <a:cubicBezTo>
                    <a:pt x="-62" y="3259"/>
                    <a:pt x="-977" y="7609"/>
                    <a:pt x="1142" y="10855"/>
                  </a:cubicBezTo>
                  <a:lnTo>
                    <a:pt x="33395" y="60296"/>
                  </a:lnTo>
                  <a:cubicBezTo>
                    <a:pt x="34741" y="62361"/>
                    <a:pt x="36988" y="63481"/>
                    <a:pt x="39280" y="63481"/>
                  </a:cubicBezTo>
                  <a:cubicBezTo>
                    <a:pt x="40594" y="63481"/>
                    <a:pt x="41924" y="63113"/>
                    <a:pt x="43109" y="62340"/>
                  </a:cubicBezTo>
                  <a:cubicBezTo>
                    <a:pt x="46356" y="60223"/>
                    <a:pt x="47271" y="55873"/>
                    <a:pt x="45152" y="5262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2" name="Google Shape;552;p26"/>
            <p:cNvSpPr/>
            <p:nvPr/>
          </p:nvSpPr>
          <p:spPr>
            <a:xfrm>
              <a:off x="1534136" y="1433072"/>
              <a:ext cx="63390" cy="126564"/>
            </a:xfrm>
            <a:custGeom>
              <a:rect b="b" l="l" r="r" t="t"/>
              <a:pathLst>
                <a:path extrusionOk="0" h="126564" w="63390">
                  <a:moveTo>
                    <a:pt x="59189" y="593"/>
                  </a:moveTo>
                  <a:cubicBezTo>
                    <a:pt x="55638" y="-964"/>
                    <a:pt x="51498" y="652"/>
                    <a:pt x="49942" y="4201"/>
                  </a:cubicBezTo>
                  <a:lnTo>
                    <a:pt x="593" y="116723"/>
                  </a:lnTo>
                  <a:cubicBezTo>
                    <a:pt x="-964" y="120274"/>
                    <a:pt x="652" y="124414"/>
                    <a:pt x="4201" y="125971"/>
                  </a:cubicBezTo>
                  <a:cubicBezTo>
                    <a:pt x="5119" y="126374"/>
                    <a:pt x="6076" y="126565"/>
                    <a:pt x="7018" y="126565"/>
                  </a:cubicBezTo>
                  <a:cubicBezTo>
                    <a:pt x="9720" y="126565"/>
                    <a:pt x="12295" y="124996"/>
                    <a:pt x="13449" y="122363"/>
                  </a:cubicBezTo>
                  <a:lnTo>
                    <a:pt x="62798" y="9840"/>
                  </a:lnTo>
                  <a:cubicBezTo>
                    <a:pt x="64355" y="6289"/>
                    <a:pt x="62740" y="2149"/>
                    <a:pt x="59189" y="59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3" name="Google Shape;553;p26"/>
            <p:cNvSpPr/>
            <p:nvPr/>
          </p:nvSpPr>
          <p:spPr>
            <a:xfrm>
              <a:off x="1667872" y="1327133"/>
              <a:ext cx="60743" cy="119872"/>
            </a:xfrm>
            <a:custGeom>
              <a:rect b="b" l="l" r="r" t="t"/>
              <a:pathLst>
                <a:path extrusionOk="0" h="119872" w="60743">
                  <a:moveTo>
                    <a:pt x="56557" y="599"/>
                  </a:moveTo>
                  <a:cubicBezTo>
                    <a:pt x="53009" y="-966"/>
                    <a:pt x="48866" y="641"/>
                    <a:pt x="47301" y="4186"/>
                  </a:cubicBezTo>
                  <a:lnTo>
                    <a:pt x="599" y="110017"/>
                  </a:lnTo>
                  <a:cubicBezTo>
                    <a:pt x="-966" y="113563"/>
                    <a:pt x="641" y="117707"/>
                    <a:pt x="4187" y="119273"/>
                  </a:cubicBezTo>
                  <a:cubicBezTo>
                    <a:pt x="5109" y="119680"/>
                    <a:pt x="6071" y="119872"/>
                    <a:pt x="7017" y="119872"/>
                  </a:cubicBezTo>
                  <a:cubicBezTo>
                    <a:pt x="9713" y="119872"/>
                    <a:pt x="12284" y="118310"/>
                    <a:pt x="13442" y="115685"/>
                  </a:cubicBezTo>
                  <a:lnTo>
                    <a:pt x="60144" y="9855"/>
                  </a:lnTo>
                  <a:cubicBezTo>
                    <a:pt x="61710" y="6309"/>
                    <a:pt x="60103" y="2166"/>
                    <a:pt x="56557" y="5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4" name="Google Shape;554;p26"/>
            <p:cNvSpPr/>
            <p:nvPr/>
          </p:nvSpPr>
          <p:spPr>
            <a:xfrm>
              <a:off x="1808994" y="1329397"/>
              <a:ext cx="18427" cy="20680"/>
            </a:xfrm>
            <a:custGeom>
              <a:rect b="b" l="l" r="r" t="t"/>
              <a:pathLst>
                <a:path extrusionOk="0" h="20680" w="18427">
                  <a:moveTo>
                    <a:pt x="15275" y="1163"/>
                  </a:moveTo>
                  <a:cubicBezTo>
                    <a:pt x="12041" y="-974"/>
                    <a:pt x="7686" y="-84"/>
                    <a:pt x="5549" y="3152"/>
                  </a:cubicBezTo>
                  <a:lnTo>
                    <a:pt x="1163" y="9793"/>
                  </a:lnTo>
                  <a:cubicBezTo>
                    <a:pt x="-974" y="13028"/>
                    <a:pt x="-83" y="17382"/>
                    <a:pt x="3152" y="19518"/>
                  </a:cubicBezTo>
                  <a:cubicBezTo>
                    <a:pt x="4343" y="20306"/>
                    <a:pt x="5686" y="20680"/>
                    <a:pt x="7013" y="20680"/>
                  </a:cubicBezTo>
                  <a:cubicBezTo>
                    <a:pt x="9292" y="20680"/>
                    <a:pt x="11527" y="19573"/>
                    <a:pt x="12878" y="17529"/>
                  </a:cubicBezTo>
                  <a:lnTo>
                    <a:pt x="17264" y="10888"/>
                  </a:lnTo>
                  <a:cubicBezTo>
                    <a:pt x="19400" y="7655"/>
                    <a:pt x="18510" y="3300"/>
                    <a:pt x="15275" y="116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5" name="Google Shape;555;p26"/>
            <p:cNvSpPr/>
            <p:nvPr/>
          </p:nvSpPr>
          <p:spPr>
            <a:xfrm>
              <a:off x="1580332" y="1382947"/>
              <a:ext cx="48979" cy="48981"/>
            </a:xfrm>
            <a:custGeom>
              <a:rect b="b" l="l" r="r" t="t"/>
              <a:pathLst>
                <a:path extrusionOk="0" h="48981" w="48979">
                  <a:moveTo>
                    <a:pt x="24489" y="0"/>
                  </a:moveTo>
                  <a:cubicBezTo>
                    <a:pt x="10986" y="0"/>
                    <a:pt x="0" y="10986"/>
                    <a:pt x="0" y="24491"/>
                  </a:cubicBezTo>
                  <a:cubicBezTo>
                    <a:pt x="0" y="37994"/>
                    <a:pt x="10986" y="48981"/>
                    <a:pt x="24489" y="48981"/>
                  </a:cubicBezTo>
                  <a:cubicBezTo>
                    <a:pt x="37993" y="48980"/>
                    <a:pt x="48979" y="37994"/>
                    <a:pt x="48979" y="24491"/>
                  </a:cubicBezTo>
                  <a:cubicBezTo>
                    <a:pt x="48979" y="10987"/>
                    <a:pt x="37993" y="0"/>
                    <a:pt x="24489" y="0"/>
                  </a:cubicBezTo>
                  <a:close/>
                  <a:moveTo>
                    <a:pt x="24489" y="34941"/>
                  </a:moveTo>
                  <a:cubicBezTo>
                    <a:pt x="18727" y="34941"/>
                    <a:pt x="14039" y="30254"/>
                    <a:pt x="14039" y="24490"/>
                  </a:cubicBezTo>
                  <a:cubicBezTo>
                    <a:pt x="14039" y="18728"/>
                    <a:pt x="18726" y="14038"/>
                    <a:pt x="24489" y="14038"/>
                  </a:cubicBezTo>
                  <a:cubicBezTo>
                    <a:pt x="30252" y="14038"/>
                    <a:pt x="34940" y="18726"/>
                    <a:pt x="34940" y="24490"/>
                  </a:cubicBezTo>
                  <a:cubicBezTo>
                    <a:pt x="34940" y="30254"/>
                    <a:pt x="30251" y="34941"/>
                    <a:pt x="24489" y="349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6" name="Google Shape;556;p26"/>
            <p:cNvSpPr/>
            <p:nvPr/>
          </p:nvSpPr>
          <p:spPr>
            <a:xfrm>
              <a:off x="1634615" y="1451270"/>
              <a:ext cx="48979" cy="48981"/>
            </a:xfrm>
            <a:custGeom>
              <a:rect b="b" l="l" r="r" t="t"/>
              <a:pathLst>
                <a:path extrusionOk="0" h="48981" w="48979">
                  <a:moveTo>
                    <a:pt x="24489" y="0"/>
                  </a:moveTo>
                  <a:cubicBezTo>
                    <a:pt x="10986" y="0"/>
                    <a:pt x="0" y="10986"/>
                    <a:pt x="0" y="24491"/>
                  </a:cubicBezTo>
                  <a:cubicBezTo>
                    <a:pt x="0" y="37994"/>
                    <a:pt x="10986" y="48981"/>
                    <a:pt x="24489" y="48981"/>
                  </a:cubicBezTo>
                  <a:cubicBezTo>
                    <a:pt x="37993" y="48981"/>
                    <a:pt x="48979" y="37995"/>
                    <a:pt x="48979" y="24491"/>
                  </a:cubicBezTo>
                  <a:cubicBezTo>
                    <a:pt x="48979" y="10986"/>
                    <a:pt x="37993" y="0"/>
                    <a:pt x="24489" y="0"/>
                  </a:cubicBezTo>
                  <a:close/>
                  <a:moveTo>
                    <a:pt x="24489" y="34941"/>
                  </a:moveTo>
                  <a:cubicBezTo>
                    <a:pt x="18727" y="34941"/>
                    <a:pt x="14039" y="30254"/>
                    <a:pt x="14039" y="24490"/>
                  </a:cubicBezTo>
                  <a:cubicBezTo>
                    <a:pt x="14039" y="18728"/>
                    <a:pt x="18726" y="14038"/>
                    <a:pt x="24489" y="14038"/>
                  </a:cubicBezTo>
                  <a:cubicBezTo>
                    <a:pt x="30252" y="14038"/>
                    <a:pt x="34940" y="18726"/>
                    <a:pt x="34940" y="24490"/>
                  </a:cubicBezTo>
                  <a:cubicBezTo>
                    <a:pt x="34940" y="30254"/>
                    <a:pt x="30251" y="34941"/>
                    <a:pt x="24489" y="349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7" name="Google Shape;557;p26"/>
            <p:cNvSpPr/>
            <p:nvPr/>
          </p:nvSpPr>
          <p:spPr>
            <a:xfrm>
              <a:off x="1502339" y="1560775"/>
              <a:ext cx="48979" cy="48981"/>
            </a:xfrm>
            <a:custGeom>
              <a:rect b="b" l="l" r="r" t="t"/>
              <a:pathLst>
                <a:path extrusionOk="0" h="48981" w="48979">
                  <a:moveTo>
                    <a:pt x="24490" y="0"/>
                  </a:moveTo>
                  <a:cubicBezTo>
                    <a:pt x="10986" y="0"/>
                    <a:pt x="0" y="10986"/>
                    <a:pt x="0" y="24491"/>
                  </a:cubicBezTo>
                  <a:cubicBezTo>
                    <a:pt x="0" y="37994"/>
                    <a:pt x="10986" y="48981"/>
                    <a:pt x="24490" y="48981"/>
                  </a:cubicBezTo>
                  <a:cubicBezTo>
                    <a:pt x="37994" y="48981"/>
                    <a:pt x="48980" y="37995"/>
                    <a:pt x="48980" y="24491"/>
                  </a:cubicBezTo>
                  <a:cubicBezTo>
                    <a:pt x="48980" y="10986"/>
                    <a:pt x="37994" y="0"/>
                    <a:pt x="24490" y="0"/>
                  </a:cubicBezTo>
                  <a:close/>
                  <a:moveTo>
                    <a:pt x="24490" y="34941"/>
                  </a:moveTo>
                  <a:cubicBezTo>
                    <a:pt x="18728" y="34941"/>
                    <a:pt x="14039" y="30254"/>
                    <a:pt x="14039" y="24490"/>
                  </a:cubicBezTo>
                  <a:cubicBezTo>
                    <a:pt x="14039" y="18728"/>
                    <a:pt x="18727" y="14038"/>
                    <a:pt x="24490" y="14038"/>
                  </a:cubicBezTo>
                  <a:cubicBezTo>
                    <a:pt x="30252" y="14038"/>
                    <a:pt x="34941" y="18726"/>
                    <a:pt x="34941" y="24490"/>
                  </a:cubicBezTo>
                  <a:cubicBezTo>
                    <a:pt x="34941" y="30253"/>
                    <a:pt x="30253" y="34941"/>
                    <a:pt x="24490" y="349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8" name="Google Shape;558;p26"/>
            <p:cNvSpPr/>
            <p:nvPr/>
          </p:nvSpPr>
          <p:spPr>
            <a:xfrm>
              <a:off x="1711359" y="1276312"/>
              <a:ext cx="48979" cy="48981"/>
            </a:xfrm>
            <a:custGeom>
              <a:rect b="b" l="l" r="r" t="t"/>
              <a:pathLst>
                <a:path extrusionOk="0" h="48981" w="48979">
                  <a:moveTo>
                    <a:pt x="24489" y="0"/>
                  </a:moveTo>
                  <a:cubicBezTo>
                    <a:pt x="10986" y="0"/>
                    <a:pt x="0" y="10986"/>
                    <a:pt x="0" y="24491"/>
                  </a:cubicBezTo>
                  <a:cubicBezTo>
                    <a:pt x="0" y="37994"/>
                    <a:pt x="10986" y="48981"/>
                    <a:pt x="24489" y="48981"/>
                  </a:cubicBezTo>
                  <a:cubicBezTo>
                    <a:pt x="37993" y="48981"/>
                    <a:pt x="48979" y="37995"/>
                    <a:pt x="48979" y="24491"/>
                  </a:cubicBezTo>
                  <a:cubicBezTo>
                    <a:pt x="48979" y="10986"/>
                    <a:pt x="37993" y="0"/>
                    <a:pt x="24489" y="0"/>
                  </a:cubicBezTo>
                  <a:close/>
                  <a:moveTo>
                    <a:pt x="24489" y="34942"/>
                  </a:moveTo>
                  <a:cubicBezTo>
                    <a:pt x="18727" y="34942"/>
                    <a:pt x="14039" y="30255"/>
                    <a:pt x="14039" y="24491"/>
                  </a:cubicBezTo>
                  <a:cubicBezTo>
                    <a:pt x="14039" y="18728"/>
                    <a:pt x="18726" y="14039"/>
                    <a:pt x="24489" y="14039"/>
                  </a:cubicBezTo>
                  <a:cubicBezTo>
                    <a:pt x="30251" y="14039"/>
                    <a:pt x="34940" y="18727"/>
                    <a:pt x="34940" y="24491"/>
                  </a:cubicBezTo>
                  <a:cubicBezTo>
                    <a:pt x="34940" y="30254"/>
                    <a:pt x="30251" y="34942"/>
                    <a:pt x="24489" y="3494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9" name="Google Shape;559;p26"/>
            <p:cNvSpPr/>
            <p:nvPr/>
          </p:nvSpPr>
          <p:spPr>
            <a:xfrm>
              <a:off x="1771256" y="1349254"/>
              <a:ext cx="48979" cy="48981"/>
            </a:xfrm>
            <a:custGeom>
              <a:rect b="b" l="l" r="r" t="t"/>
              <a:pathLst>
                <a:path extrusionOk="0" h="48981" w="48979">
                  <a:moveTo>
                    <a:pt x="24489" y="0"/>
                  </a:moveTo>
                  <a:cubicBezTo>
                    <a:pt x="10986" y="0"/>
                    <a:pt x="0" y="10986"/>
                    <a:pt x="0" y="24490"/>
                  </a:cubicBezTo>
                  <a:cubicBezTo>
                    <a:pt x="0" y="37994"/>
                    <a:pt x="10986" y="48981"/>
                    <a:pt x="24489" y="48981"/>
                  </a:cubicBezTo>
                  <a:cubicBezTo>
                    <a:pt x="37993" y="48981"/>
                    <a:pt x="48979" y="37995"/>
                    <a:pt x="48979" y="24490"/>
                  </a:cubicBezTo>
                  <a:cubicBezTo>
                    <a:pt x="48979" y="10987"/>
                    <a:pt x="37993" y="0"/>
                    <a:pt x="24489" y="0"/>
                  </a:cubicBezTo>
                  <a:close/>
                  <a:moveTo>
                    <a:pt x="24489" y="34942"/>
                  </a:moveTo>
                  <a:cubicBezTo>
                    <a:pt x="18727" y="34942"/>
                    <a:pt x="14039" y="30255"/>
                    <a:pt x="14039" y="24490"/>
                  </a:cubicBezTo>
                  <a:cubicBezTo>
                    <a:pt x="14039" y="18726"/>
                    <a:pt x="18726" y="14039"/>
                    <a:pt x="24489" y="14039"/>
                  </a:cubicBezTo>
                  <a:cubicBezTo>
                    <a:pt x="30251" y="14039"/>
                    <a:pt x="34940" y="18726"/>
                    <a:pt x="34940" y="24490"/>
                  </a:cubicBezTo>
                  <a:cubicBezTo>
                    <a:pt x="34940" y="30253"/>
                    <a:pt x="30252" y="34942"/>
                    <a:pt x="24489" y="3494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0" name="Google Shape;560;p26"/>
            <p:cNvSpPr/>
            <p:nvPr/>
          </p:nvSpPr>
          <p:spPr>
            <a:xfrm>
              <a:off x="1816180" y="1281243"/>
              <a:ext cx="48979" cy="48981"/>
            </a:xfrm>
            <a:custGeom>
              <a:rect b="b" l="l" r="r" t="t"/>
              <a:pathLst>
                <a:path extrusionOk="0" h="48981" w="48979">
                  <a:moveTo>
                    <a:pt x="24489" y="0"/>
                  </a:moveTo>
                  <a:cubicBezTo>
                    <a:pt x="10986" y="0"/>
                    <a:pt x="0" y="10986"/>
                    <a:pt x="0" y="24491"/>
                  </a:cubicBezTo>
                  <a:cubicBezTo>
                    <a:pt x="0" y="37995"/>
                    <a:pt x="10986" y="48981"/>
                    <a:pt x="24489" y="48981"/>
                  </a:cubicBezTo>
                  <a:cubicBezTo>
                    <a:pt x="37993" y="48981"/>
                    <a:pt x="48979" y="37995"/>
                    <a:pt x="48979" y="24491"/>
                  </a:cubicBezTo>
                  <a:cubicBezTo>
                    <a:pt x="48979" y="10986"/>
                    <a:pt x="37993" y="0"/>
                    <a:pt x="24489" y="0"/>
                  </a:cubicBezTo>
                  <a:close/>
                  <a:moveTo>
                    <a:pt x="24489" y="34942"/>
                  </a:moveTo>
                  <a:cubicBezTo>
                    <a:pt x="18727" y="34942"/>
                    <a:pt x="14039" y="30255"/>
                    <a:pt x="14039" y="24491"/>
                  </a:cubicBezTo>
                  <a:cubicBezTo>
                    <a:pt x="14039" y="18728"/>
                    <a:pt x="18726" y="14039"/>
                    <a:pt x="24489" y="14039"/>
                  </a:cubicBezTo>
                  <a:cubicBezTo>
                    <a:pt x="30252" y="14039"/>
                    <a:pt x="34940" y="18727"/>
                    <a:pt x="34940" y="24491"/>
                  </a:cubicBezTo>
                  <a:cubicBezTo>
                    <a:pt x="34940" y="30254"/>
                    <a:pt x="30251" y="34942"/>
                    <a:pt x="24489" y="3494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1" name="Google Shape;561;p26"/>
            <p:cNvSpPr/>
            <p:nvPr/>
          </p:nvSpPr>
          <p:spPr>
            <a:xfrm>
              <a:off x="1686121" y="1657843"/>
              <a:ext cx="139701" cy="84539"/>
            </a:xfrm>
            <a:custGeom>
              <a:rect b="b" l="l" r="r" t="t"/>
              <a:pathLst>
                <a:path extrusionOk="0" h="84539" w="139701">
                  <a:moveTo>
                    <a:pt x="132683" y="10812"/>
                  </a:moveTo>
                  <a:cubicBezTo>
                    <a:pt x="128805" y="10812"/>
                    <a:pt x="125664" y="13955"/>
                    <a:pt x="125664" y="17831"/>
                  </a:cubicBezTo>
                  <a:lnTo>
                    <a:pt x="125664" y="53130"/>
                  </a:lnTo>
                  <a:cubicBezTo>
                    <a:pt x="115746" y="59156"/>
                    <a:pt x="81738" y="77067"/>
                    <a:pt x="40810" y="67876"/>
                  </a:cubicBezTo>
                  <a:cubicBezTo>
                    <a:pt x="31713" y="65829"/>
                    <a:pt x="22726" y="62549"/>
                    <a:pt x="14039" y="58110"/>
                  </a:cubicBezTo>
                  <a:lnTo>
                    <a:pt x="14039" y="7019"/>
                  </a:lnTo>
                  <a:cubicBezTo>
                    <a:pt x="14039" y="3143"/>
                    <a:pt x="10896" y="0"/>
                    <a:pt x="7019" y="0"/>
                  </a:cubicBezTo>
                  <a:cubicBezTo>
                    <a:pt x="3142" y="0"/>
                    <a:pt x="0" y="3143"/>
                    <a:pt x="0" y="7019"/>
                  </a:cubicBezTo>
                  <a:lnTo>
                    <a:pt x="0" y="62324"/>
                  </a:lnTo>
                  <a:cubicBezTo>
                    <a:pt x="0" y="64878"/>
                    <a:pt x="1387" y="67230"/>
                    <a:pt x="3620" y="68466"/>
                  </a:cubicBezTo>
                  <a:cubicBezTo>
                    <a:pt x="14585" y="74535"/>
                    <a:pt x="26060" y="78944"/>
                    <a:pt x="37730" y="81572"/>
                  </a:cubicBezTo>
                  <a:cubicBezTo>
                    <a:pt x="47062" y="83667"/>
                    <a:pt x="56026" y="84539"/>
                    <a:pt x="64497" y="84539"/>
                  </a:cubicBezTo>
                  <a:cubicBezTo>
                    <a:pt x="105858" y="84539"/>
                    <a:pt x="135314" y="63706"/>
                    <a:pt x="136789" y="62643"/>
                  </a:cubicBezTo>
                  <a:cubicBezTo>
                    <a:pt x="138618" y="61323"/>
                    <a:pt x="139702" y="59205"/>
                    <a:pt x="139702" y="56950"/>
                  </a:cubicBezTo>
                  <a:lnTo>
                    <a:pt x="139702" y="17830"/>
                  </a:lnTo>
                  <a:cubicBezTo>
                    <a:pt x="139703" y="13955"/>
                    <a:pt x="136560" y="10812"/>
                    <a:pt x="132683" y="108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2" name="Google Shape;562;p26"/>
            <p:cNvSpPr/>
            <p:nvPr/>
          </p:nvSpPr>
          <p:spPr>
            <a:xfrm>
              <a:off x="1667085" y="1498383"/>
              <a:ext cx="206922" cy="166058"/>
            </a:xfrm>
            <a:custGeom>
              <a:rect b="b" l="l" r="r" t="t"/>
              <a:pathLst>
                <a:path extrusionOk="0" h="166058" w="206922">
                  <a:moveTo>
                    <a:pt x="205801" y="20830"/>
                  </a:moveTo>
                  <a:cubicBezTo>
                    <a:pt x="203689" y="13459"/>
                    <a:pt x="198834" y="7350"/>
                    <a:pt x="192128" y="3630"/>
                  </a:cubicBezTo>
                  <a:cubicBezTo>
                    <a:pt x="184209" y="-764"/>
                    <a:pt x="174911" y="-1188"/>
                    <a:pt x="166618" y="2464"/>
                  </a:cubicBezTo>
                  <a:cubicBezTo>
                    <a:pt x="163070" y="4026"/>
                    <a:pt x="161461" y="8170"/>
                    <a:pt x="163023" y="11717"/>
                  </a:cubicBezTo>
                  <a:cubicBezTo>
                    <a:pt x="164587" y="15266"/>
                    <a:pt x="168731" y="16874"/>
                    <a:pt x="172276" y="15312"/>
                  </a:cubicBezTo>
                  <a:cubicBezTo>
                    <a:pt x="176518" y="13444"/>
                    <a:pt x="181269" y="13661"/>
                    <a:pt x="185317" y="15906"/>
                  </a:cubicBezTo>
                  <a:cubicBezTo>
                    <a:pt x="188743" y="17807"/>
                    <a:pt x="191226" y="20928"/>
                    <a:pt x="192303" y="24695"/>
                  </a:cubicBezTo>
                  <a:cubicBezTo>
                    <a:pt x="193381" y="28460"/>
                    <a:pt x="192929" y="32418"/>
                    <a:pt x="191027" y="35846"/>
                  </a:cubicBezTo>
                  <a:cubicBezTo>
                    <a:pt x="184731" y="47203"/>
                    <a:pt x="184562" y="69514"/>
                    <a:pt x="184564" y="71976"/>
                  </a:cubicBezTo>
                  <a:cubicBezTo>
                    <a:pt x="184563" y="72184"/>
                    <a:pt x="184340" y="93052"/>
                    <a:pt x="176817" y="113416"/>
                  </a:cubicBezTo>
                  <a:cubicBezTo>
                    <a:pt x="167353" y="139031"/>
                    <a:pt x="151036" y="152019"/>
                    <a:pt x="128321" y="152019"/>
                  </a:cubicBezTo>
                  <a:lnTo>
                    <a:pt x="71745" y="152019"/>
                  </a:lnTo>
                  <a:cubicBezTo>
                    <a:pt x="59703" y="152019"/>
                    <a:pt x="29919" y="147687"/>
                    <a:pt x="13519" y="107559"/>
                  </a:cubicBezTo>
                  <a:cubicBezTo>
                    <a:pt x="12052" y="103971"/>
                    <a:pt x="7959" y="102250"/>
                    <a:pt x="4365" y="103717"/>
                  </a:cubicBezTo>
                  <a:cubicBezTo>
                    <a:pt x="777" y="105184"/>
                    <a:pt x="-944" y="109282"/>
                    <a:pt x="524" y="112871"/>
                  </a:cubicBezTo>
                  <a:cubicBezTo>
                    <a:pt x="14135" y="146175"/>
                    <a:pt x="40760" y="166058"/>
                    <a:pt x="71745" y="166058"/>
                  </a:cubicBezTo>
                  <a:lnTo>
                    <a:pt x="128321" y="166058"/>
                  </a:lnTo>
                  <a:cubicBezTo>
                    <a:pt x="157227" y="166058"/>
                    <a:pt x="178595" y="149419"/>
                    <a:pt x="190111" y="117939"/>
                  </a:cubicBezTo>
                  <a:cubicBezTo>
                    <a:pt x="198397" y="95291"/>
                    <a:pt x="198598" y="72987"/>
                    <a:pt x="198602" y="72014"/>
                  </a:cubicBezTo>
                  <a:cubicBezTo>
                    <a:pt x="198604" y="63939"/>
                    <a:pt x="199882" y="48828"/>
                    <a:pt x="203304" y="42656"/>
                  </a:cubicBezTo>
                  <a:cubicBezTo>
                    <a:pt x="207026" y="35953"/>
                    <a:pt x="207911" y="28202"/>
                    <a:pt x="205801" y="208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3" name="Google Shape;563;p26"/>
            <p:cNvSpPr/>
            <p:nvPr/>
          </p:nvSpPr>
          <p:spPr>
            <a:xfrm>
              <a:off x="1659227" y="1408202"/>
              <a:ext cx="165987" cy="187823"/>
            </a:xfrm>
            <a:custGeom>
              <a:rect b="b" l="l" r="r" t="t"/>
              <a:pathLst>
                <a:path extrusionOk="0" h="187823" w="165987">
                  <a:moveTo>
                    <a:pt x="158367" y="7620"/>
                  </a:moveTo>
                  <a:cubicBezTo>
                    <a:pt x="153452" y="2707"/>
                    <a:pt x="146921" y="0"/>
                    <a:pt x="139976" y="0"/>
                  </a:cubicBezTo>
                  <a:cubicBezTo>
                    <a:pt x="125644" y="0"/>
                    <a:pt x="113975" y="11661"/>
                    <a:pt x="113965" y="25999"/>
                  </a:cubicBezTo>
                  <a:lnTo>
                    <a:pt x="113965" y="70160"/>
                  </a:lnTo>
                  <a:cubicBezTo>
                    <a:pt x="110378" y="68292"/>
                    <a:pt x="106305" y="67236"/>
                    <a:pt x="101990" y="67236"/>
                  </a:cubicBezTo>
                  <a:cubicBezTo>
                    <a:pt x="93241" y="67236"/>
                    <a:pt x="85487" y="71578"/>
                    <a:pt x="80770" y="78220"/>
                  </a:cubicBezTo>
                  <a:cubicBezTo>
                    <a:pt x="76238" y="74391"/>
                    <a:pt x="70384" y="72079"/>
                    <a:pt x="64002" y="72079"/>
                  </a:cubicBezTo>
                  <a:cubicBezTo>
                    <a:pt x="50996" y="72079"/>
                    <a:pt x="40189" y="81672"/>
                    <a:pt x="38286" y="94155"/>
                  </a:cubicBezTo>
                  <a:cubicBezTo>
                    <a:pt x="34628" y="92189"/>
                    <a:pt x="30449" y="91073"/>
                    <a:pt x="26013" y="91073"/>
                  </a:cubicBezTo>
                  <a:cubicBezTo>
                    <a:pt x="11670" y="91073"/>
                    <a:pt x="0" y="102744"/>
                    <a:pt x="0" y="117087"/>
                  </a:cubicBezTo>
                  <a:lnTo>
                    <a:pt x="0" y="160897"/>
                  </a:lnTo>
                  <a:cubicBezTo>
                    <a:pt x="0" y="167894"/>
                    <a:pt x="715" y="175050"/>
                    <a:pt x="2123" y="182166"/>
                  </a:cubicBezTo>
                  <a:cubicBezTo>
                    <a:pt x="2785" y="185510"/>
                    <a:pt x="5719" y="187824"/>
                    <a:pt x="9002" y="187824"/>
                  </a:cubicBezTo>
                  <a:cubicBezTo>
                    <a:pt x="9453" y="187825"/>
                    <a:pt x="9911" y="187781"/>
                    <a:pt x="10372" y="187689"/>
                  </a:cubicBezTo>
                  <a:cubicBezTo>
                    <a:pt x="14174" y="186937"/>
                    <a:pt x="16647" y="183243"/>
                    <a:pt x="15894" y="179440"/>
                  </a:cubicBezTo>
                  <a:cubicBezTo>
                    <a:pt x="14663" y="173219"/>
                    <a:pt x="14039" y="166980"/>
                    <a:pt x="14039" y="160897"/>
                  </a:cubicBezTo>
                  <a:lnTo>
                    <a:pt x="14039" y="117087"/>
                  </a:lnTo>
                  <a:cubicBezTo>
                    <a:pt x="14039" y="110484"/>
                    <a:pt x="19411" y="105112"/>
                    <a:pt x="26013" y="105112"/>
                  </a:cubicBezTo>
                  <a:cubicBezTo>
                    <a:pt x="32615" y="105112"/>
                    <a:pt x="37988" y="110485"/>
                    <a:pt x="37988" y="117087"/>
                  </a:cubicBezTo>
                  <a:lnTo>
                    <a:pt x="37988" y="127005"/>
                  </a:lnTo>
                  <a:cubicBezTo>
                    <a:pt x="37988" y="130882"/>
                    <a:pt x="41130" y="134025"/>
                    <a:pt x="45007" y="134025"/>
                  </a:cubicBezTo>
                  <a:cubicBezTo>
                    <a:pt x="48884" y="134025"/>
                    <a:pt x="52026" y="130882"/>
                    <a:pt x="52026" y="127005"/>
                  </a:cubicBezTo>
                  <a:lnTo>
                    <a:pt x="52026" y="117087"/>
                  </a:lnTo>
                  <a:lnTo>
                    <a:pt x="52026" y="98093"/>
                  </a:lnTo>
                  <a:cubicBezTo>
                    <a:pt x="52026" y="91490"/>
                    <a:pt x="57399" y="86118"/>
                    <a:pt x="64001" y="86118"/>
                  </a:cubicBezTo>
                  <a:cubicBezTo>
                    <a:pt x="70605" y="86118"/>
                    <a:pt x="75976" y="91491"/>
                    <a:pt x="75976" y="98093"/>
                  </a:cubicBezTo>
                  <a:lnTo>
                    <a:pt x="75976" y="119055"/>
                  </a:lnTo>
                  <a:cubicBezTo>
                    <a:pt x="75976" y="122932"/>
                    <a:pt x="79118" y="126075"/>
                    <a:pt x="82995" y="126075"/>
                  </a:cubicBezTo>
                  <a:cubicBezTo>
                    <a:pt x="86873" y="126075"/>
                    <a:pt x="90015" y="122932"/>
                    <a:pt x="90015" y="119055"/>
                  </a:cubicBezTo>
                  <a:lnTo>
                    <a:pt x="90015" y="98093"/>
                  </a:lnTo>
                  <a:lnTo>
                    <a:pt x="90015" y="93249"/>
                  </a:lnTo>
                  <a:cubicBezTo>
                    <a:pt x="90015" y="86646"/>
                    <a:pt x="95387" y="81274"/>
                    <a:pt x="101989" y="81274"/>
                  </a:cubicBezTo>
                  <a:cubicBezTo>
                    <a:pt x="108591" y="81274"/>
                    <a:pt x="113964" y="86647"/>
                    <a:pt x="113964" y="93249"/>
                  </a:cubicBezTo>
                  <a:lnTo>
                    <a:pt x="113964" y="125238"/>
                  </a:lnTo>
                  <a:cubicBezTo>
                    <a:pt x="113964" y="129115"/>
                    <a:pt x="117106" y="132258"/>
                    <a:pt x="120983" y="132258"/>
                  </a:cubicBezTo>
                  <a:cubicBezTo>
                    <a:pt x="124860" y="132258"/>
                    <a:pt x="128002" y="129115"/>
                    <a:pt x="128002" y="125238"/>
                  </a:cubicBezTo>
                  <a:lnTo>
                    <a:pt x="128002" y="93249"/>
                  </a:lnTo>
                  <a:lnTo>
                    <a:pt x="128002" y="26004"/>
                  </a:lnTo>
                  <a:cubicBezTo>
                    <a:pt x="128007" y="19406"/>
                    <a:pt x="133379" y="14039"/>
                    <a:pt x="139975" y="14039"/>
                  </a:cubicBezTo>
                  <a:cubicBezTo>
                    <a:pt x="143171" y="14039"/>
                    <a:pt x="146178" y="15285"/>
                    <a:pt x="148440" y="17548"/>
                  </a:cubicBezTo>
                  <a:cubicBezTo>
                    <a:pt x="150703" y="19810"/>
                    <a:pt x="151949" y="22817"/>
                    <a:pt x="151949" y="26013"/>
                  </a:cubicBezTo>
                  <a:lnTo>
                    <a:pt x="151949" y="127911"/>
                  </a:lnTo>
                  <a:lnTo>
                    <a:pt x="151949" y="162120"/>
                  </a:lnTo>
                  <a:cubicBezTo>
                    <a:pt x="151949" y="165997"/>
                    <a:pt x="155091" y="169140"/>
                    <a:pt x="158968" y="169140"/>
                  </a:cubicBezTo>
                  <a:cubicBezTo>
                    <a:pt x="162845" y="169140"/>
                    <a:pt x="165987" y="165997"/>
                    <a:pt x="165987" y="162120"/>
                  </a:cubicBezTo>
                  <a:lnTo>
                    <a:pt x="165987" y="127911"/>
                  </a:lnTo>
                  <a:lnTo>
                    <a:pt x="165987" y="26014"/>
                  </a:lnTo>
                  <a:cubicBezTo>
                    <a:pt x="165988" y="19067"/>
                    <a:pt x="163282" y="12535"/>
                    <a:pt x="158367" y="762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4" name="Google Shape;564;p26"/>
            <p:cNvSpPr/>
            <p:nvPr/>
          </p:nvSpPr>
          <p:spPr>
            <a:xfrm>
              <a:off x="1766848" y="1672844"/>
              <a:ext cx="39306" cy="39306"/>
            </a:xfrm>
            <a:custGeom>
              <a:rect b="b" l="l" r="r" t="t"/>
              <a:pathLst>
                <a:path extrusionOk="0" h="39306" w="39306">
                  <a:moveTo>
                    <a:pt x="19653" y="0"/>
                  </a:moveTo>
                  <a:cubicBezTo>
                    <a:pt x="8816" y="0"/>
                    <a:pt x="0" y="8817"/>
                    <a:pt x="0" y="19653"/>
                  </a:cubicBezTo>
                  <a:cubicBezTo>
                    <a:pt x="0" y="30491"/>
                    <a:pt x="8817" y="39307"/>
                    <a:pt x="19653" y="39307"/>
                  </a:cubicBezTo>
                  <a:cubicBezTo>
                    <a:pt x="30489" y="39307"/>
                    <a:pt x="39307" y="30490"/>
                    <a:pt x="39307" y="19653"/>
                  </a:cubicBezTo>
                  <a:cubicBezTo>
                    <a:pt x="39307" y="8817"/>
                    <a:pt x="30490" y="0"/>
                    <a:pt x="19653" y="0"/>
                  </a:cubicBezTo>
                  <a:close/>
                  <a:moveTo>
                    <a:pt x="19653" y="25269"/>
                  </a:moveTo>
                  <a:cubicBezTo>
                    <a:pt x="16557" y="25270"/>
                    <a:pt x="14039" y="22751"/>
                    <a:pt x="14039" y="19654"/>
                  </a:cubicBezTo>
                  <a:cubicBezTo>
                    <a:pt x="14039" y="16558"/>
                    <a:pt x="16557" y="14040"/>
                    <a:pt x="19653" y="14040"/>
                  </a:cubicBezTo>
                  <a:cubicBezTo>
                    <a:pt x="22750" y="14040"/>
                    <a:pt x="25268" y="16558"/>
                    <a:pt x="25268" y="19654"/>
                  </a:cubicBezTo>
                  <a:cubicBezTo>
                    <a:pt x="25268" y="22750"/>
                    <a:pt x="22750" y="25269"/>
                    <a:pt x="19653" y="2526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65" name="Google Shape;565;p26"/>
          <p:cNvGrpSpPr/>
          <p:nvPr/>
        </p:nvGrpSpPr>
        <p:grpSpPr>
          <a:xfrm>
            <a:off x="7041769" y="4142733"/>
            <a:ext cx="325830" cy="338081"/>
            <a:chOff x="3986003" y="3832048"/>
            <a:chExt cx="455515" cy="472642"/>
          </a:xfrm>
        </p:grpSpPr>
        <p:sp>
          <p:nvSpPr>
            <p:cNvPr id="566" name="Google Shape;566;p26"/>
            <p:cNvSpPr/>
            <p:nvPr/>
          </p:nvSpPr>
          <p:spPr>
            <a:xfrm>
              <a:off x="3986003" y="3832048"/>
              <a:ext cx="455515" cy="455528"/>
            </a:xfrm>
            <a:custGeom>
              <a:rect b="b" l="l" r="r" t="t"/>
              <a:pathLst>
                <a:path extrusionOk="0" h="455528" w="455515">
                  <a:moveTo>
                    <a:pt x="373119" y="52406"/>
                  </a:moveTo>
                  <a:cubicBezTo>
                    <a:pt x="373045" y="52341"/>
                    <a:pt x="372962" y="52286"/>
                    <a:pt x="372888" y="52221"/>
                  </a:cubicBezTo>
                  <a:cubicBezTo>
                    <a:pt x="332207" y="18546"/>
                    <a:pt x="280679" y="0"/>
                    <a:pt x="227758" y="0"/>
                  </a:cubicBezTo>
                  <a:cubicBezTo>
                    <a:pt x="151629" y="0"/>
                    <a:pt x="80846" y="37802"/>
                    <a:pt x="38420" y="101129"/>
                  </a:cubicBezTo>
                  <a:cubicBezTo>
                    <a:pt x="36186" y="104461"/>
                    <a:pt x="37072" y="108975"/>
                    <a:pt x="40404" y="111200"/>
                  </a:cubicBezTo>
                  <a:cubicBezTo>
                    <a:pt x="43737" y="113434"/>
                    <a:pt x="48251" y="112548"/>
                    <a:pt x="50485" y="109215"/>
                  </a:cubicBezTo>
                  <a:cubicBezTo>
                    <a:pt x="90215" y="49923"/>
                    <a:pt x="156485" y="14521"/>
                    <a:pt x="227758" y="14521"/>
                  </a:cubicBezTo>
                  <a:cubicBezTo>
                    <a:pt x="274965" y="14521"/>
                    <a:pt x="320982" y="30297"/>
                    <a:pt x="358165" y="59062"/>
                  </a:cubicBezTo>
                  <a:lnTo>
                    <a:pt x="224342" y="220499"/>
                  </a:lnTo>
                  <a:lnTo>
                    <a:pt x="14659" y="220499"/>
                  </a:lnTo>
                  <a:cubicBezTo>
                    <a:pt x="15748" y="188503"/>
                    <a:pt x="24047" y="156932"/>
                    <a:pt x="38844" y="128758"/>
                  </a:cubicBezTo>
                  <a:cubicBezTo>
                    <a:pt x="40709" y="125213"/>
                    <a:pt x="39343" y="120819"/>
                    <a:pt x="35789" y="118955"/>
                  </a:cubicBezTo>
                  <a:cubicBezTo>
                    <a:pt x="32244" y="117090"/>
                    <a:pt x="27850" y="118456"/>
                    <a:pt x="25985" y="122010"/>
                  </a:cubicBezTo>
                  <a:cubicBezTo>
                    <a:pt x="9000" y="154348"/>
                    <a:pt x="18" y="190876"/>
                    <a:pt x="0" y="227644"/>
                  </a:cubicBezTo>
                  <a:cubicBezTo>
                    <a:pt x="0" y="227681"/>
                    <a:pt x="0" y="227718"/>
                    <a:pt x="0" y="227764"/>
                  </a:cubicBezTo>
                  <a:cubicBezTo>
                    <a:pt x="0" y="227801"/>
                    <a:pt x="0" y="227838"/>
                    <a:pt x="0" y="227875"/>
                  </a:cubicBezTo>
                  <a:cubicBezTo>
                    <a:pt x="28" y="288672"/>
                    <a:pt x="23715" y="345823"/>
                    <a:pt x="66704" y="388814"/>
                  </a:cubicBezTo>
                  <a:cubicBezTo>
                    <a:pt x="109720" y="431831"/>
                    <a:pt x="166925" y="455528"/>
                    <a:pt x="227758" y="455528"/>
                  </a:cubicBezTo>
                  <a:cubicBezTo>
                    <a:pt x="231090" y="455528"/>
                    <a:pt x="234459" y="455454"/>
                    <a:pt x="237764" y="455307"/>
                  </a:cubicBezTo>
                  <a:cubicBezTo>
                    <a:pt x="241770" y="455140"/>
                    <a:pt x="244881" y="451753"/>
                    <a:pt x="244706" y="447746"/>
                  </a:cubicBezTo>
                  <a:cubicBezTo>
                    <a:pt x="244530" y="443740"/>
                    <a:pt x="241152" y="440638"/>
                    <a:pt x="237136" y="440804"/>
                  </a:cubicBezTo>
                  <a:cubicBezTo>
                    <a:pt x="234035" y="440934"/>
                    <a:pt x="230878" y="441007"/>
                    <a:pt x="227758" y="441007"/>
                  </a:cubicBezTo>
                  <a:cubicBezTo>
                    <a:pt x="170802" y="441007"/>
                    <a:pt x="117244" y="418825"/>
                    <a:pt x="76978" y="378548"/>
                  </a:cubicBezTo>
                  <a:cubicBezTo>
                    <a:pt x="38420" y="339989"/>
                    <a:pt x="16459" y="289263"/>
                    <a:pt x="14659" y="235029"/>
                  </a:cubicBezTo>
                  <a:lnTo>
                    <a:pt x="224638" y="235029"/>
                  </a:lnTo>
                  <a:lnTo>
                    <a:pt x="265097" y="277567"/>
                  </a:lnTo>
                  <a:cubicBezTo>
                    <a:pt x="266528" y="279072"/>
                    <a:pt x="268439" y="279829"/>
                    <a:pt x="270359" y="279829"/>
                  </a:cubicBezTo>
                  <a:cubicBezTo>
                    <a:pt x="272159" y="279829"/>
                    <a:pt x="273959" y="279164"/>
                    <a:pt x="275362" y="277826"/>
                  </a:cubicBezTo>
                  <a:cubicBezTo>
                    <a:pt x="278270" y="275065"/>
                    <a:pt x="278390" y="270468"/>
                    <a:pt x="275621" y="267560"/>
                  </a:cubicBezTo>
                  <a:lnTo>
                    <a:pt x="237460" y="227432"/>
                  </a:lnTo>
                  <a:lnTo>
                    <a:pt x="369353" y="68330"/>
                  </a:lnTo>
                  <a:cubicBezTo>
                    <a:pt x="414973" y="108846"/>
                    <a:pt x="440995" y="166542"/>
                    <a:pt x="440995" y="227764"/>
                  </a:cubicBezTo>
                  <a:cubicBezTo>
                    <a:pt x="440995" y="248996"/>
                    <a:pt x="437884" y="269951"/>
                    <a:pt x="431755" y="290057"/>
                  </a:cubicBezTo>
                  <a:cubicBezTo>
                    <a:pt x="430582" y="293897"/>
                    <a:pt x="432743" y="297959"/>
                    <a:pt x="436583" y="299122"/>
                  </a:cubicBezTo>
                  <a:cubicBezTo>
                    <a:pt x="437284" y="299344"/>
                    <a:pt x="438004" y="299445"/>
                    <a:pt x="438697" y="299445"/>
                  </a:cubicBezTo>
                  <a:cubicBezTo>
                    <a:pt x="441807" y="299445"/>
                    <a:pt x="444687" y="297433"/>
                    <a:pt x="445648" y="294294"/>
                  </a:cubicBezTo>
                  <a:cubicBezTo>
                    <a:pt x="452192" y="272813"/>
                    <a:pt x="455515" y="250427"/>
                    <a:pt x="455515" y="227764"/>
                  </a:cubicBezTo>
                  <a:cubicBezTo>
                    <a:pt x="455515" y="159785"/>
                    <a:pt x="425487" y="95867"/>
                    <a:pt x="373119" y="5240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7" name="Google Shape;567;p26"/>
            <p:cNvSpPr/>
            <p:nvPr/>
          </p:nvSpPr>
          <p:spPr>
            <a:xfrm>
              <a:off x="4221547" y="4132891"/>
              <a:ext cx="214076" cy="171799"/>
            </a:xfrm>
            <a:custGeom>
              <a:rect b="b" l="l" r="r" t="t"/>
              <a:pathLst>
                <a:path extrusionOk="0" h="171799" w="214076">
                  <a:moveTo>
                    <a:pt x="212918" y="21551"/>
                  </a:moveTo>
                  <a:cubicBezTo>
                    <a:pt x="210730" y="13926"/>
                    <a:pt x="205709" y="7602"/>
                    <a:pt x="198767" y="3753"/>
                  </a:cubicBezTo>
                  <a:cubicBezTo>
                    <a:pt x="190579" y="-789"/>
                    <a:pt x="180960" y="-1232"/>
                    <a:pt x="172375" y="2553"/>
                  </a:cubicBezTo>
                  <a:cubicBezTo>
                    <a:pt x="168711" y="4168"/>
                    <a:pt x="167040" y="8452"/>
                    <a:pt x="168655" y="12116"/>
                  </a:cubicBezTo>
                  <a:cubicBezTo>
                    <a:pt x="170280" y="15791"/>
                    <a:pt x="174563" y="17452"/>
                    <a:pt x="178228" y="15837"/>
                  </a:cubicBezTo>
                  <a:cubicBezTo>
                    <a:pt x="182622" y="13907"/>
                    <a:pt x="187533" y="14129"/>
                    <a:pt x="191724" y="16455"/>
                  </a:cubicBezTo>
                  <a:cubicBezTo>
                    <a:pt x="195268" y="18421"/>
                    <a:pt x="197835" y="21652"/>
                    <a:pt x="198952" y="25548"/>
                  </a:cubicBezTo>
                  <a:cubicBezTo>
                    <a:pt x="200069" y="29444"/>
                    <a:pt x="199598" y="33533"/>
                    <a:pt x="197632" y="37087"/>
                  </a:cubicBezTo>
                  <a:cubicBezTo>
                    <a:pt x="191114" y="48829"/>
                    <a:pt x="190939" y="71917"/>
                    <a:pt x="190939" y="74465"/>
                  </a:cubicBezTo>
                  <a:cubicBezTo>
                    <a:pt x="190939" y="74677"/>
                    <a:pt x="190708" y="96269"/>
                    <a:pt x="182927" y="117335"/>
                  </a:cubicBezTo>
                  <a:cubicBezTo>
                    <a:pt x="173142" y="143838"/>
                    <a:pt x="156258" y="157270"/>
                    <a:pt x="132756" y="157270"/>
                  </a:cubicBezTo>
                  <a:lnTo>
                    <a:pt x="74222" y="157270"/>
                  </a:lnTo>
                  <a:cubicBezTo>
                    <a:pt x="61769" y="157270"/>
                    <a:pt x="30956" y="152793"/>
                    <a:pt x="13989" y="111279"/>
                  </a:cubicBezTo>
                  <a:cubicBezTo>
                    <a:pt x="12466" y="107568"/>
                    <a:pt x="8229" y="105787"/>
                    <a:pt x="4518" y="107301"/>
                  </a:cubicBezTo>
                  <a:cubicBezTo>
                    <a:pt x="807" y="108824"/>
                    <a:pt x="-974" y="113061"/>
                    <a:pt x="539" y="116772"/>
                  </a:cubicBezTo>
                  <a:cubicBezTo>
                    <a:pt x="14626" y="151223"/>
                    <a:pt x="42172" y="171800"/>
                    <a:pt x="74231" y="171800"/>
                  </a:cubicBezTo>
                  <a:lnTo>
                    <a:pt x="132756" y="171800"/>
                  </a:lnTo>
                  <a:cubicBezTo>
                    <a:pt x="162665" y="171800"/>
                    <a:pt x="184773" y="154583"/>
                    <a:pt x="196681" y="122015"/>
                  </a:cubicBezTo>
                  <a:cubicBezTo>
                    <a:pt x="205256" y="98586"/>
                    <a:pt x="205460" y="75508"/>
                    <a:pt x="205469" y="74502"/>
                  </a:cubicBezTo>
                  <a:cubicBezTo>
                    <a:pt x="205469" y="66147"/>
                    <a:pt x="206789" y="50519"/>
                    <a:pt x="210334" y="44131"/>
                  </a:cubicBezTo>
                  <a:cubicBezTo>
                    <a:pt x="214183" y="37198"/>
                    <a:pt x="215097" y="29176"/>
                    <a:pt x="212918" y="215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8" name="Google Shape;568;p26"/>
            <p:cNvSpPr/>
            <p:nvPr/>
          </p:nvSpPr>
          <p:spPr>
            <a:xfrm>
              <a:off x="4213419" y="4039595"/>
              <a:ext cx="171725" cy="194319"/>
            </a:xfrm>
            <a:custGeom>
              <a:rect b="b" l="l" r="r" t="t"/>
              <a:pathLst>
                <a:path extrusionOk="0" h="194319" w="171725">
                  <a:moveTo>
                    <a:pt x="163842" y="7884"/>
                  </a:moveTo>
                  <a:cubicBezTo>
                    <a:pt x="158756" y="2797"/>
                    <a:pt x="151998" y="0"/>
                    <a:pt x="144817" y="0"/>
                  </a:cubicBezTo>
                  <a:cubicBezTo>
                    <a:pt x="129982" y="0"/>
                    <a:pt x="117917" y="12065"/>
                    <a:pt x="117899" y="26900"/>
                  </a:cubicBezTo>
                  <a:lnTo>
                    <a:pt x="117899" y="72586"/>
                  </a:lnTo>
                  <a:cubicBezTo>
                    <a:pt x="114188" y="70657"/>
                    <a:pt x="109979" y="69558"/>
                    <a:pt x="105511" y="69558"/>
                  </a:cubicBezTo>
                  <a:cubicBezTo>
                    <a:pt x="96464" y="69558"/>
                    <a:pt x="88443" y="74054"/>
                    <a:pt x="83560" y="80922"/>
                  </a:cubicBezTo>
                  <a:cubicBezTo>
                    <a:pt x="78870" y="76962"/>
                    <a:pt x="72814" y="74571"/>
                    <a:pt x="66214" y="74571"/>
                  </a:cubicBezTo>
                  <a:cubicBezTo>
                    <a:pt x="52755" y="74571"/>
                    <a:pt x="41576" y="84494"/>
                    <a:pt x="39610" y="97409"/>
                  </a:cubicBezTo>
                  <a:cubicBezTo>
                    <a:pt x="35826" y="95378"/>
                    <a:pt x="31496" y="94224"/>
                    <a:pt x="26908" y="94224"/>
                  </a:cubicBezTo>
                  <a:cubicBezTo>
                    <a:pt x="12074" y="94224"/>
                    <a:pt x="0" y="106299"/>
                    <a:pt x="0" y="121133"/>
                  </a:cubicBezTo>
                  <a:lnTo>
                    <a:pt x="0" y="166459"/>
                  </a:lnTo>
                  <a:cubicBezTo>
                    <a:pt x="0" y="173697"/>
                    <a:pt x="738" y="181100"/>
                    <a:pt x="2197" y="188457"/>
                  </a:cubicBezTo>
                  <a:cubicBezTo>
                    <a:pt x="2880" y="191919"/>
                    <a:pt x="5917" y="194319"/>
                    <a:pt x="9314" y="194319"/>
                  </a:cubicBezTo>
                  <a:cubicBezTo>
                    <a:pt x="9776" y="194319"/>
                    <a:pt x="10256" y="194273"/>
                    <a:pt x="10726" y="194172"/>
                  </a:cubicBezTo>
                  <a:cubicBezTo>
                    <a:pt x="14668" y="193396"/>
                    <a:pt x="17225" y="189574"/>
                    <a:pt x="16440" y="185642"/>
                  </a:cubicBezTo>
                  <a:cubicBezTo>
                    <a:pt x="15167" y="179208"/>
                    <a:pt x="14520" y="172755"/>
                    <a:pt x="14520" y="166459"/>
                  </a:cubicBezTo>
                  <a:lnTo>
                    <a:pt x="14520" y="121133"/>
                  </a:lnTo>
                  <a:cubicBezTo>
                    <a:pt x="14520" y="114302"/>
                    <a:pt x="20078" y="108745"/>
                    <a:pt x="26908" y="108745"/>
                  </a:cubicBezTo>
                  <a:cubicBezTo>
                    <a:pt x="33739" y="108745"/>
                    <a:pt x="39296" y="114302"/>
                    <a:pt x="39296" y="121133"/>
                  </a:cubicBezTo>
                  <a:lnTo>
                    <a:pt x="39296" y="131399"/>
                  </a:lnTo>
                  <a:cubicBezTo>
                    <a:pt x="39296" y="135405"/>
                    <a:pt x="42555" y="138654"/>
                    <a:pt x="46561" y="138654"/>
                  </a:cubicBezTo>
                  <a:cubicBezTo>
                    <a:pt x="50577" y="138654"/>
                    <a:pt x="53826" y="135405"/>
                    <a:pt x="53826" y="131399"/>
                  </a:cubicBezTo>
                  <a:lnTo>
                    <a:pt x="53826" y="121133"/>
                  </a:lnTo>
                  <a:lnTo>
                    <a:pt x="53826" y="101480"/>
                  </a:lnTo>
                  <a:cubicBezTo>
                    <a:pt x="53826" y="94649"/>
                    <a:pt x="59383" y="89091"/>
                    <a:pt x="66214" y="89091"/>
                  </a:cubicBezTo>
                  <a:cubicBezTo>
                    <a:pt x="73045" y="89091"/>
                    <a:pt x="78602" y="94649"/>
                    <a:pt x="78602" y="101480"/>
                  </a:cubicBezTo>
                  <a:lnTo>
                    <a:pt x="78602" y="123174"/>
                  </a:lnTo>
                  <a:cubicBezTo>
                    <a:pt x="78602" y="127180"/>
                    <a:pt x="81852" y="130429"/>
                    <a:pt x="85867" y="130429"/>
                  </a:cubicBezTo>
                  <a:cubicBezTo>
                    <a:pt x="89873" y="130429"/>
                    <a:pt x="93132" y="127180"/>
                    <a:pt x="93132" y="123174"/>
                  </a:cubicBezTo>
                  <a:lnTo>
                    <a:pt x="93132" y="101480"/>
                  </a:lnTo>
                  <a:lnTo>
                    <a:pt x="93132" y="96476"/>
                  </a:lnTo>
                  <a:cubicBezTo>
                    <a:pt x="93132" y="89645"/>
                    <a:pt x="98689" y="84079"/>
                    <a:pt x="105520" y="84079"/>
                  </a:cubicBezTo>
                  <a:cubicBezTo>
                    <a:pt x="112351" y="84079"/>
                    <a:pt x="117908" y="89645"/>
                    <a:pt x="117908" y="96476"/>
                  </a:cubicBezTo>
                  <a:lnTo>
                    <a:pt x="117908" y="129571"/>
                  </a:lnTo>
                  <a:cubicBezTo>
                    <a:pt x="117908" y="133577"/>
                    <a:pt x="121158" y="136826"/>
                    <a:pt x="125164" y="136826"/>
                  </a:cubicBezTo>
                  <a:cubicBezTo>
                    <a:pt x="129179" y="136826"/>
                    <a:pt x="132429" y="133577"/>
                    <a:pt x="132429" y="129571"/>
                  </a:cubicBezTo>
                  <a:lnTo>
                    <a:pt x="132429" y="96476"/>
                  </a:lnTo>
                  <a:lnTo>
                    <a:pt x="132429" y="26900"/>
                  </a:lnTo>
                  <a:cubicBezTo>
                    <a:pt x="132438" y="20078"/>
                    <a:pt x="137995" y="14521"/>
                    <a:pt x="144817" y="14521"/>
                  </a:cubicBezTo>
                  <a:cubicBezTo>
                    <a:pt x="148121" y="14521"/>
                    <a:pt x="151232" y="15813"/>
                    <a:pt x="153577" y="18149"/>
                  </a:cubicBezTo>
                  <a:cubicBezTo>
                    <a:pt x="155912" y="20493"/>
                    <a:pt x="157205" y="23605"/>
                    <a:pt x="157205" y="26909"/>
                  </a:cubicBezTo>
                  <a:lnTo>
                    <a:pt x="157205" y="132331"/>
                  </a:lnTo>
                  <a:lnTo>
                    <a:pt x="157205" y="167724"/>
                  </a:lnTo>
                  <a:lnTo>
                    <a:pt x="157205" y="167724"/>
                  </a:lnTo>
                  <a:cubicBezTo>
                    <a:pt x="157205" y="171730"/>
                    <a:pt x="160454" y="174980"/>
                    <a:pt x="164470" y="174980"/>
                  </a:cubicBezTo>
                  <a:cubicBezTo>
                    <a:pt x="168476" y="174980"/>
                    <a:pt x="171725" y="171730"/>
                    <a:pt x="171725" y="167724"/>
                  </a:cubicBezTo>
                  <a:lnTo>
                    <a:pt x="171725" y="132331"/>
                  </a:lnTo>
                  <a:lnTo>
                    <a:pt x="171725" y="26909"/>
                  </a:lnTo>
                  <a:cubicBezTo>
                    <a:pt x="171725" y="19727"/>
                    <a:pt x="168928" y="12970"/>
                    <a:pt x="163842" y="788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2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sp>
        <p:nvSpPr>
          <p:cNvPr id="574" name="Google Shape;574;p27"/>
          <p:cNvSpPr txBox="1"/>
          <p:nvPr/>
        </p:nvSpPr>
        <p:spPr>
          <a:xfrm>
            <a:off x="3803720" y="4182276"/>
            <a:ext cx="1540800" cy="52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Venus is the second planet</a:t>
            </a:r>
            <a:endParaRPr sz="1200">
              <a:solidFill>
                <a:schemeClr val="dk1"/>
              </a:solidFill>
              <a:latin typeface="Heebo Medium"/>
              <a:ea typeface="Heebo Medium"/>
              <a:cs typeface="Heebo Medium"/>
              <a:sym typeface="Heebo Medium"/>
            </a:endParaRPr>
          </a:p>
        </p:txBody>
      </p:sp>
      <p:sp>
        <p:nvSpPr>
          <p:cNvPr id="575" name="Google Shape;575;p27"/>
          <p:cNvSpPr txBox="1"/>
          <p:nvPr/>
        </p:nvSpPr>
        <p:spPr>
          <a:xfrm>
            <a:off x="2307213" y="1592001"/>
            <a:ext cx="1540800" cy="52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Jupiter was named after a Roman god</a:t>
            </a:r>
            <a:endParaRPr sz="1200">
              <a:solidFill>
                <a:schemeClr val="dk1"/>
              </a:solidFill>
              <a:latin typeface="Heebo Medium"/>
              <a:ea typeface="Heebo Medium"/>
              <a:cs typeface="Heebo Medium"/>
              <a:sym typeface="Heebo Medium"/>
            </a:endParaRPr>
          </a:p>
        </p:txBody>
      </p:sp>
      <p:sp>
        <p:nvSpPr>
          <p:cNvPr id="576" name="Google Shape;576;p27"/>
          <p:cNvSpPr txBox="1"/>
          <p:nvPr/>
        </p:nvSpPr>
        <p:spPr>
          <a:xfrm>
            <a:off x="814963" y="4182276"/>
            <a:ext cx="1540800" cy="52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Despite being red, Mars is a cold place</a:t>
            </a:r>
            <a:endParaRPr sz="1200">
              <a:solidFill>
                <a:schemeClr val="dk1"/>
              </a:solidFill>
              <a:latin typeface="Heebo Medium"/>
              <a:ea typeface="Heebo Medium"/>
              <a:cs typeface="Heebo Medium"/>
              <a:sym typeface="Heebo Medium"/>
            </a:endParaRPr>
          </a:p>
        </p:txBody>
      </p:sp>
      <p:sp>
        <p:nvSpPr>
          <p:cNvPr id="577" name="Google Shape;577;p27"/>
          <p:cNvSpPr txBox="1"/>
          <p:nvPr/>
        </p:nvSpPr>
        <p:spPr>
          <a:xfrm>
            <a:off x="5295963" y="1592001"/>
            <a:ext cx="1540800" cy="52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Earth is the third planet from the Sun</a:t>
            </a:r>
            <a:endParaRPr sz="1200">
              <a:solidFill>
                <a:schemeClr val="dk1"/>
              </a:solidFill>
              <a:latin typeface="Heebo Medium"/>
              <a:ea typeface="Heebo Medium"/>
              <a:cs typeface="Heebo Medium"/>
              <a:sym typeface="Heebo Medium"/>
            </a:endParaRPr>
          </a:p>
        </p:txBody>
      </p:sp>
      <p:sp>
        <p:nvSpPr>
          <p:cNvPr id="578" name="Google Shape;578;p27"/>
          <p:cNvSpPr txBox="1"/>
          <p:nvPr/>
        </p:nvSpPr>
        <p:spPr>
          <a:xfrm>
            <a:off x="6788240" y="4182276"/>
            <a:ext cx="1540800" cy="52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Neptune is far away from us</a:t>
            </a:r>
            <a:endParaRPr sz="1200">
              <a:solidFill>
                <a:schemeClr val="dk1"/>
              </a:solidFill>
              <a:latin typeface="Heebo Medium"/>
              <a:ea typeface="Heebo Medium"/>
              <a:cs typeface="Heebo Medium"/>
              <a:sym typeface="Heebo Medium"/>
            </a:endParaRPr>
          </a:p>
        </p:txBody>
      </p:sp>
      <p:grpSp>
        <p:nvGrpSpPr>
          <p:cNvPr id="579" name="Google Shape;579;p27"/>
          <p:cNvGrpSpPr/>
          <p:nvPr/>
        </p:nvGrpSpPr>
        <p:grpSpPr>
          <a:xfrm>
            <a:off x="-567826" y="-486278"/>
            <a:ext cx="1354800" cy="1465503"/>
            <a:chOff x="8233274" y="1350647"/>
            <a:chExt cx="1354800" cy="1465503"/>
          </a:xfrm>
        </p:grpSpPr>
        <p:sp>
          <p:nvSpPr>
            <p:cNvPr id="580" name="Google Shape;580;p27"/>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581" name="Google Shape;581;p27"/>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grpSp>
        <p:nvGrpSpPr>
          <p:cNvPr id="582" name="Google Shape;582;p27"/>
          <p:cNvGrpSpPr/>
          <p:nvPr/>
        </p:nvGrpSpPr>
        <p:grpSpPr>
          <a:xfrm>
            <a:off x="8423799" y="2530750"/>
            <a:ext cx="1354808" cy="2068247"/>
            <a:chOff x="-381001" y="3456250"/>
            <a:chExt cx="1354808" cy="2068247"/>
          </a:xfrm>
        </p:grpSpPr>
        <p:grpSp>
          <p:nvGrpSpPr>
            <p:cNvPr id="583" name="Google Shape;583;p27"/>
            <p:cNvGrpSpPr/>
            <p:nvPr/>
          </p:nvGrpSpPr>
          <p:grpSpPr>
            <a:xfrm>
              <a:off x="-381001" y="3760348"/>
              <a:ext cx="1354808" cy="1764149"/>
              <a:chOff x="-515451" y="1896098"/>
              <a:chExt cx="1354808" cy="1764149"/>
            </a:xfrm>
          </p:grpSpPr>
          <p:sp>
            <p:nvSpPr>
              <p:cNvPr id="584" name="Google Shape;584;p27"/>
              <p:cNvSpPr/>
              <p:nvPr/>
            </p:nvSpPr>
            <p:spPr>
              <a:xfrm rot="2699490">
                <a:off x="-553042" y="27401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585" name="Google Shape;585;p27"/>
              <p:cNvSpPr/>
              <p:nvPr/>
            </p:nvSpPr>
            <p:spPr>
              <a:xfrm rot="2699490">
                <a:off x="-458834" y="2369476"/>
                <a:ext cx="1429982" cy="219345"/>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cxnSp>
          <p:nvCxnSpPr>
            <p:cNvPr id="586" name="Google Shape;586;p27"/>
            <p:cNvCxnSpPr/>
            <p:nvPr/>
          </p:nvCxnSpPr>
          <p:spPr>
            <a:xfrm>
              <a:off x="-117575" y="3456250"/>
              <a:ext cx="522000" cy="522000"/>
            </a:xfrm>
            <a:prstGeom prst="straightConnector1">
              <a:avLst/>
            </a:prstGeom>
            <a:noFill/>
            <a:ln cap="flat" cmpd="sng" w="9525">
              <a:solidFill>
                <a:schemeClr val="dk2"/>
              </a:solidFill>
              <a:prstDash val="solid"/>
              <a:round/>
              <a:headEnd len="med" w="med" type="none"/>
              <a:tailEnd len="med" w="med" type="none"/>
            </a:ln>
          </p:spPr>
        </p:cxnSp>
      </p:grpSp>
      <p:sp>
        <p:nvSpPr>
          <p:cNvPr id="587" name="Google Shape;587;p27"/>
          <p:cNvSpPr/>
          <p:nvPr/>
        </p:nvSpPr>
        <p:spPr>
          <a:xfrm>
            <a:off x="2514074" y="2686863"/>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588" name="Google Shape;588;p27"/>
          <p:cNvSpPr/>
          <p:nvPr/>
        </p:nvSpPr>
        <p:spPr>
          <a:xfrm>
            <a:off x="5502813" y="2686863"/>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589" name="Google Shape;589;p27"/>
          <p:cNvSpPr/>
          <p:nvPr/>
        </p:nvSpPr>
        <p:spPr>
          <a:xfrm>
            <a:off x="6995090" y="2980163"/>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590" name="Google Shape;590;p27"/>
          <p:cNvSpPr/>
          <p:nvPr/>
        </p:nvSpPr>
        <p:spPr>
          <a:xfrm>
            <a:off x="4010563" y="2980163"/>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591" name="Google Shape;591;p27"/>
          <p:cNvSpPr/>
          <p:nvPr/>
        </p:nvSpPr>
        <p:spPr>
          <a:xfrm>
            <a:off x="1021813" y="2980163"/>
            <a:ext cx="1127100" cy="5865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592" name="Google Shape;592;p27"/>
          <p:cNvCxnSpPr>
            <a:stCxn id="591" idx="6"/>
            <a:endCxn id="587" idx="2"/>
          </p:cNvCxnSpPr>
          <p:nvPr/>
        </p:nvCxnSpPr>
        <p:spPr>
          <a:xfrm flipH="1" rot="10800000">
            <a:off x="2148913" y="2980013"/>
            <a:ext cx="365100" cy="293400"/>
          </a:xfrm>
          <a:prstGeom prst="bentConnector3">
            <a:avLst>
              <a:gd fmla="val 50008" name="adj1"/>
            </a:avLst>
          </a:prstGeom>
          <a:noFill/>
          <a:ln cap="flat" cmpd="sng" w="9525">
            <a:solidFill>
              <a:schemeClr val="dk1"/>
            </a:solidFill>
            <a:prstDash val="solid"/>
            <a:round/>
            <a:headEnd len="sm" w="sm" type="none"/>
            <a:tailEnd len="sm" w="sm" type="triangle"/>
          </a:ln>
        </p:spPr>
      </p:cxnSp>
      <p:cxnSp>
        <p:nvCxnSpPr>
          <p:cNvPr id="593" name="Google Shape;593;p27"/>
          <p:cNvCxnSpPr>
            <a:stCxn id="587" idx="6"/>
            <a:endCxn id="590" idx="2"/>
          </p:cNvCxnSpPr>
          <p:nvPr/>
        </p:nvCxnSpPr>
        <p:spPr>
          <a:xfrm>
            <a:off x="3641174" y="2980113"/>
            <a:ext cx="369300" cy="293400"/>
          </a:xfrm>
          <a:prstGeom prst="bentConnector3">
            <a:avLst>
              <a:gd fmla="val 50012" name="adj1"/>
            </a:avLst>
          </a:prstGeom>
          <a:noFill/>
          <a:ln cap="flat" cmpd="sng" w="9525">
            <a:solidFill>
              <a:schemeClr val="dk1"/>
            </a:solidFill>
            <a:prstDash val="solid"/>
            <a:round/>
            <a:headEnd len="sm" w="sm" type="none"/>
            <a:tailEnd len="sm" w="sm" type="triangle"/>
          </a:ln>
        </p:spPr>
      </p:cxnSp>
      <p:cxnSp>
        <p:nvCxnSpPr>
          <p:cNvPr id="594" name="Google Shape;594;p27"/>
          <p:cNvCxnSpPr>
            <a:stCxn id="590" idx="6"/>
            <a:endCxn id="588" idx="2"/>
          </p:cNvCxnSpPr>
          <p:nvPr/>
        </p:nvCxnSpPr>
        <p:spPr>
          <a:xfrm flipH="1" rot="10800000">
            <a:off x="5137663" y="2980013"/>
            <a:ext cx="365100" cy="293400"/>
          </a:xfrm>
          <a:prstGeom prst="bentConnector3">
            <a:avLst>
              <a:gd fmla="val 50007" name="adj1"/>
            </a:avLst>
          </a:prstGeom>
          <a:noFill/>
          <a:ln cap="flat" cmpd="sng" w="9525">
            <a:solidFill>
              <a:schemeClr val="dk1"/>
            </a:solidFill>
            <a:prstDash val="solid"/>
            <a:round/>
            <a:headEnd len="sm" w="sm" type="none"/>
            <a:tailEnd len="sm" w="sm" type="triangle"/>
          </a:ln>
        </p:spPr>
      </p:cxnSp>
      <p:cxnSp>
        <p:nvCxnSpPr>
          <p:cNvPr id="595" name="Google Shape;595;p27"/>
          <p:cNvCxnSpPr>
            <a:stCxn id="588" idx="6"/>
            <a:endCxn id="589" idx="2"/>
          </p:cNvCxnSpPr>
          <p:nvPr/>
        </p:nvCxnSpPr>
        <p:spPr>
          <a:xfrm>
            <a:off x="6629913" y="2980113"/>
            <a:ext cx="365100" cy="293400"/>
          </a:xfrm>
          <a:prstGeom prst="bentConnector3">
            <a:avLst>
              <a:gd fmla="val 50011" name="adj1"/>
            </a:avLst>
          </a:prstGeom>
          <a:noFill/>
          <a:ln cap="flat" cmpd="sng" w="9525">
            <a:solidFill>
              <a:schemeClr val="dk1"/>
            </a:solidFill>
            <a:prstDash val="solid"/>
            <a:round/>
            <a:headEnd len="sm" w="sm" type="none"/>
            <a:tailEnd len="sm" w="sm" type="triangle"/>
          </a:ln>
        </p:spPr>
      </p:cxnSp>
      <p:cxnSp>
        <p:nvCxnSpPr>
          <p:cNvPr id="596" name="Google Shape;596;p27"/>
          <p:cNvCxnSpPr>
            <a:stCxn id="597" idx="2"/>
            <a:endCxn id="591" idx="0"/>
          </p:cNvCxnSpPr>
          <p:nvPr/>
        </p:nvCxnSpPr>
        <p:spPr>
          <a:xfrm flipH="1" rot="-5400000">
            <a:off x="1110913" y="2505038"/>
            <a:ext cx="949500" cy="600"/>
          </a:xfrm>
          <a:prstGeom prst="bentConnector3">
            <a:avLst>
              <a:gd fmla="val 50004" name="adj1"/>
            </a:avLst>
          </a:prstGeom>
          <a:noFill/>
          <a:ln cap="flat" cmpd="sng" w="9525">
            <a:solidFill>
              <a:schemeClr val="dk1"/>
            </a:solidFill>
            <a:prstDash val="solid"/>
            <a:round/>
            <a:headEnd len="sm" w="sm" type="none"/>
            <a:tailEnd len="sm" w="sm" type="triangle"/>
          </a:ln>
        </p:spPr>
      </p:cxnSp>
      <p:cxnSp>
        <p:nvCxnSpPr>
          <p:cNvPr id="598" name="Google Shape;598;p27"/>
          <p:cNvCxnSpPr>
            <a:stCxn id="589" idx="0"/>
            <a:endCxn id="599" idx="2"/>
          </p:cNvCxnSpPr>
          <p:nvPr/>
        </p:nvCxnSpPr>
        <p:spPr>
          <a:xfrm rot="-5400000">
            <a:off x="7084190" y="2505113"/>
            <a:ext cx="949500" cy="600"/>
          </a:xfrm>
          <a:prstGeom prst="bentConnector3">
            <a:avLst>
              <a:gd fmla="val 50004" name="adj1"/>
            </a:avLst>
          </a:prstGeom>
          <a:noFill/>
          <a:ln cap="flat" cmpd="sng" w="9525">
            <a:solidFill>
              <a:schemeClr val="dk1"/>
            </a:solidFill>
            <a:prstDash val="solid"/>
            <a:round/>
            <a:headEnd len="sm" w="sm" type="none"/>
            <a:tailEnd len="sm" w="sm" type="triangle"/>
          </a:ln>
        </p:spPr>
      </p:cxnSp>
      <p:grpSp>
        <p:nvGrpSpPr>
          <p:cNvPr id="600" name="Google Shape;600;p27"/>
          <p:cNvGrpSpPr/>
          <p:nvPr/>
        </p:nvGrpSpPr>
        <p:grpSpPr>
          <a:xfrm>
            <a:off x="2935274" y="2811081"/>
            <a:ext cx="284700" cy="338084"/>
            <a:chOff x="10289076" y="1912780"/>
            <a:chExt cx="398015" cy="472647"/>
          </a:xfrm>
        </p:grpSpPr>
        <p:sp>
          <p:nvSpPr>
            <p:cNvPr id="601" name="Google Shape;601;p27"/>
            <p:cNvSpPr/>
            <p:nvPr/>
          </p:nvSpPr>
          <p:spPr>
            <a:xfrm>
              <a:off x="10353021" y="1983791"/>
              <a:ext cx="118976" cy="330619"/>
            </a:xfrm>
            <a:custGeom>
              <a:rect b="b" l="l" r="r" t="t"/>
              <a:pathLst>
                <a:path extrusionOk="0" h="330619" w="118976">
                  <a:moveTo>
                    <a:pt x="77410" y="105130"/>
                  </a:moveTo>
                  <a:cubicBezTo>
                    <a:pt x="51056" y="86338"/>
                    <a:pt x="21184" y="65038"/>
                    <a:pt x="14805" y="6619"/>
                  </a:cubicBezTo>
                  <a:cubicBezTo>
                    <a:pt x="14362" y="2543"/>
                    <a:pt x="10707" y="-400"/>
                    <a:pt x="6617" y="44"/>
                  </a:cubicBezTo>
                  <a:cubicBezTo>
                    <a:pt x="2537" y="490"/>
                    <a:pt x="-398" y="4156"/>
                    <a:pt x="44" y="8233"/>
                  </a:cubicBezTo>
                  <a:cubicBezTo>
                    <a:pt x="7152" y="73265"/>
                    <a:pt x="41326" y="97638"/>
                    <a:pt x="68788" y="117220"/>
                  </a:cubicBezTo>
                  <a:cubicBezTo>
                    <a:pt x="89300" y="131851"/>
                    <a:pt x="104124" y="142421"/>
                    <a:pt x="104124" y="165312"/>
                  </a:cubicBezTo>
                  <a:cubicBezTo>
                    <a:pt x="104124" y="188203"/>
                    <a:pt x="89300" y="198771"/>
                    <a:pt x="68788" y="213400"/>
                  </a:cubicBezTo>
                  <a:cubicBezTo>
                    <a:pt x="41326" y="232989"/>
                    <a:pt x="7152" y="257360"/>
                    <a:pt x="44" y="322394"/>
                  </a:cubicBezTo>
                  <a:cubicBezTo>
                    <a:pt x="-398" y="326466"/>
                    <a:pt x="2537" y="330130"/>
                    <a:pt x="6617" y="330583"/>
                  </a:cubicBezTo>
                  <a:cubicBezTo>
                    <a:pt x="6894" y="330610"/>
                    <a:pt x="7161" y="330620"/>
                    <a:pt x="7429" y="330620"/>
                  </a:cubicBezTo>
                  <a:cubicBezTo>
                    <a:pt x="11168" y="330620"/>
                    <a:pt x="14389" y="327804"/>
                    <a:pt x="14805" y="324001"/>
                  </a:cubicBezTo>
                  <a:cubicBezTo>
                    <a:pt x="21193" y="265585"/>
                    <a:pt x="51056" y="244288"/>
                    <a:pt x="77410" y="225493"/>
                  </a:cubicBezTo>
                  <a:cubicBezTo>
                    <a:pt x="98789" y="210249"/>
                    <a:pt x="118977" y="195850"/>
                    <a:pt x="118977" y="165311"/>
                  </a:cubicBezTo>
                  <a:cubicBezTo>
                    <a:pt x="118977" y="134772"/>
                    <a:pt x="98789" y="120374"/>
                    <a:pt x="77410" y="1051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2" name="Google Shape;602;p27"/>
            <p:cNvSpPr/>
            <p:nvPr/>
          </p:nvSpPr>
          <p:spPr>
            <a:xfrm>
              <a:off x="10570084" y="2217508"/>
              <a:ext cx="53062" cy="96902"/>
            </a:xfrm>
            <a:custGeom>
              <a:rect b="b" l="l" r="r" t="t"/>
              <a:pathLst>
                <a:path extrusionOk="0" h="96902" w="53062">
                  <a:moveTo>
                    <a:pt x="53017" y="88677"/>
                  </a:moveTo>
                  <a:cubicBezTo>
                    <a:pt x="49011" y="51955"/>
                    <a:pt x="36142" y="24427"/>
                    <a:pt x="12529" y="2041"/>
                  </a:cubicBezTo>
                  <a:cubicBezTo>
                    <a:pt x="9557" y="-783"/>
                    <a:pt x="4858" y="-663"/>
                    <a:pt x="2034" y="2318"/>
                  </a:cubicBezTo>
                  <a:cubicBezTo>
                    <a:pt x="-782" y="5291"/>
                    <a:pt x="-662" y="9990"/>
                    <a:pt x="2320" y="12814"/>
                  </a:cubicBezTo>
                  <a:cubicBezTo>
                    <a:pt x="15474" y="25286"/>
                    <a:pt x="33521" y="46897"/>
                    <a:pt x="38256" y="90284"/>
                  </a:cubicBezTo>
                  <a:cubicBezTo>
                    <a:pt x="38672" y="94087"/>
                    <a:pt x="41894" y="96902"/>
                    <a:pt x="45632" y="96902"/>
                  </a:cubicBezTo>
                  <a:cubicBezTo>
                    <a:pt x="45900" y="96902"/>
                    <a:pt x="46176" y="96893"/>
                    <a:pt x="46444" y="96856"/>
                  </a:cubicBezTo>
                  <a:cubicBezTo>
                    <a:pt x="50524" y="96413"/>
                    <a:pt x="53469" y="92748"/>
                    <a:pt x="53017" y="8867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3" name="Google Shape;603;p27"/>
            <p:cNvSpPr/>
            <p:nvPr/>
          </p:nvSpPr>
          <p:spPr>
            <a:xfrm>
              <a:off x="10504168" y="1983791"/>
              <a:ext cx="118978" cy="230118"/>
            </a:xfrm>
            <a:custGeom>
              <a:rect b="b" l="l" r="r" t="t"/>
              <a:pathLst>
                <a:path extrusionOk="0" h="230118" w="118978">
                  <a:moveTo>
                    <a:pt x="112360" y="45"/>
                  </a:moveTo>
                  <a:cubicBezTo>
                    <a:pt x="108280" y="-402"/>
                    <a:pt x="104625" y="2544"/>
                    <a:pt x="104172" y="6619"/>
                  </a:cubicBezTo>
                  <a:cubicBezTo>
                    <a:pt x="97793" y="65038"/>
                    <a:pt x="67922" y="86338"/>
                    <a:pt x="41568" y="105130"/>
                  </a:cubicBezTo>
                  <a:cubicBezTo>
                    <a:pt x="20188" y="120373"/>
                    <a:pt x="0" y="134772"/>
                    <a:pt x="0" y="165311"/>
                  </a:cubicBezTo>
                  <a:cubicBezTo>
                    <a:pt x="0" y="195851"/>
                    <a:pt x="20188" y="210249"/>
                    <a:pt x="41568" y="225494"/>
                  </a:cubicBezTo>
                  <a:cubicBezTo>
                    <a:pt x="43062" y="226555"/>
                    <a:pt x="44568" y="227626"/>
                    <a:pt x="46081" y="228716"/>
                  </a:cubicBezTo>
                  <a:cubicBezTo>
                    <a:pt x="47392" y="229666"/>
                    <a:pt x="48916" y="230119"/>
                    <a:pt x="50411" y="230119"/>
                  </a:cubicBezTo>
                  <a:cubicBezTo>
                    <a:pt x="52719" y="230119"/>
                    <a:pt x="54999" y="229048"/>
                    <a:pt x="56447" y="227026"/>
                  </a:cubicBezTo>
                  <a:cubicBezTo>
                    <a:pt x="58839" y="223703"/>
                    <a:pt x="58082" y="219060"/>
                    <a:pt x="54759" y="216669"/>
                  </a:cubicBezTo>
                  <a:cubicBezTo>
                    <a:pt x="53216" y="215561"/>
                    <a:pt x="51694" y="214472"/>
                    <a:pt x="50189" y="213401"/>
                  </a:cubicBezTo>
                  <a:cubicBezTo>
                    <a:pt x="29677" y="198770"/>
                    <a:pt x="14853" y="188200"/>
                    <a:pt x="14853" y="165309"/>
                  </a:cubicBezTo>
                  <a:cubicBezTo>
                    <a:pt x="14853" y="142418"/>
                    <a:pt x="29677" y="131850"/>
                    <a:pt x="50189" y="117218"/>
                  </a:cubicBezTo>
                  <a:cubicBezTo>
                    <a:pt x="77652" y="97635"/>
                    <a:pt x="111834" y="73262"/>
                    <a:pt x="118933" y="8230"/>
                  </a:cubicBezTo>
                  <a:cubicBezTo>
                    <a:pt x="119385" y="4156"/>
                    <a:pt x="116440" y="490"/>
                    <a:pt x="112360" y="4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4" name="Google Shape;604;p27"/>
            <p:cNvSpPr/>
            <p:nvPr/>
          </p:nvSpPr>
          <p:spPr>
            <a:xfrm>
              <a:off x="10289076" y="1912780"/>
              <a:ext cx="398015" cy="61110"/>
            </a:xfrm>
            <a:custGeom>
              <a:rect b="b" l="l" r="r" t="t"/>
              <a:pathLst>
                <a:path extrusionOk="0" h="61110" w="398015">
                  <a:moveTo>
                    <a:pt x="390593" y="0"/>
                  </a:moveTo>
                  <a:lnTo>
                    <a:pt x="117760" y="0"/>
                  </a:lnTo>
                  <a:cubicBezTo>
                    <a:pt x="113653" y="0"/>
                    <a:pt x="110329" y="3324"/>
                    <a:pt x="110329" y="7425"/>
                  </a:cubicBezTo>
                  <a:cubicBezTo>
                    <a:pt x="110329" y="11525"/>
                    <a:pt x="113653" y="14849"/>
                    <a:pt x="117760" y="14849"/>
                  </a:cubicBezTo>
                  <a:lnTo>
                    <a:pt x="383163" y="14849"/>
                  </a:lnTo>
                  <a:lnTo>
                    <a:pt x="383163" y="46262"/>
                  </a:lnTo>
                  <a:lnTo>
                    <a:pt x="14853" y="46262"/>
                  </a:lnTo>
                  <a:lnTo>
                    <a:pt x="14853" y="14849"/>
                  </a:lnTo>
                  <a:lnTo>
                    <a:pt x="93012" y="14849"/>
                  </a:lnTo>
                  <a:cubicBezTo>
                    <a:pt x="97110" y="14849"/>
                    <a:pt x="100434" y="11525"/>
                    <a:pt x="100434" y="7425"/>
                  </a:cubicBezTo>
                  <a:cubicBezTo>
                    <a:pt x="100434" y="3324"/>
                    <a:pt x="97110" y="0"/>
                    <a:pt x="93012" y="0"/>
                  </a:cubicBezTo>
                  <a:lnTo>
                    <a:pt x="7431" y="0"/>
                  </a:lnTo>
                  <a:cubicBezTo>
                    <a:pt x="3323" y="0"/>
                    <a:pt x="0" y="3324"/>
                    <a:pt x="0" y="7425"/>
                  </a:cubicBezTo>
                  <a:lnTo>
                    <a:pt x="0" y="53686"/>
                  </a:lnTo>
                  <a:cubicBezTo>
                    <a:pt x="0" y="57786"/>
                    <a:pt x="3323" y="61110"/>
                    <a:pt x="7431" y="61110"/>
                  </a:cubicBezTo>
                  <a:lnTo>
                    <a:pt x="390593" y="61110"/>
                  </a:lnTo>
                  <a:cubicBezTo>
                    <a:pt x="394691" y="61110"/>
                    <a:pt x="398015" y="57786"/>
                    <a:pt x="398015" y="53686"/>
                  </a:cubicBezTo>
                  <a:lnTo>
                    <a:pt x="398015" y="7425"/>
                  </a:lnTo>
                  <a:cubicBezTo>
                    <a:pt x="398015" y="3324"/>
                    <a:pt x="394691" y="0"/>
                    <a:pt x="39059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5" name="Google Shape;605;p27"/>
            <p:cNvSpPr/>
            <p:nvPr/>
          </p:nvSpPr>
          <p:spPr>
            <a:xfrm>
              <a:off x="10289076" y="2324316"/>
              <a:ext cx="398015" cy="61111"/>
            </a:xfrm>
            <a:custGeom>
              <a:rect b="b" l="l" r="r" t="t"/>
              <a:pathLst>
                <a:path extrusionOk="0" h="61111" w="398015">
                  <a:moveTo>
                    <a:pt x="390593" y="0"/>
                  </a:moveTo>
                  <a:lnTo>
                    <a:pt x="7431" y="0"/>
                  </a:lnTo>
                  <a:cubicBezTo>
                    <a:pt x="3323" y="0"/>
                    <a:pt x="0" y="3323"/>
                    <a:pt x="0" y="7422"/>
                  </a:cubicBezTo>
                  <a:lnTo>
                    <a:pt x="0" y="53680"/>
                  </a:lnTo>
                  <a:cubicBezTo>
                    <a:pt x="0" y="57779"/>
                    <a:pt x="3323" y="61111"/>
                    <a:pt x="7431" y="61111"/>
                  </a:cubicBezTo>
                  <a:lnTo>
                    <a:pt x="390593" y="61111"/>
                  </a:lnTo>
                  <a:cubicBezTo>
                    <a:pt x="394691" y="61111"/>
                    <a:pt x="398015" y="57779"/>
                    <a:pt x="398015" y="53680"/>
                  </a:cubicBezTo>
                  <a:lnTo>
                    <a:pt x="398015" y="7422"/>
                  </a:lnTo>
                  <a:cubicBezTo>
                    <a:pt x="398015" y="3323"/>
                    <a:pt x="394691" y="0"/>
                    <a:pt x="390593" y="0"/>
                  </a:cubicBezTo>
                  <a:close/>
                  <a:moveTo>
                    <a:pt x="383163" y="46258"/>
                  </a:moveTo>
                  <a:lnTo>
                    <a:pt x="14853" y="46258"/>
                  </a:lnTo>
                  <a:lnTo>
                    <a:pt x="14853" y="14844"/>
                  </a:lnTo>
                  <a:lnTo>
                    <a:pt x="383163" y="14844"/>
                  </a:lnTo>
                  <a:lnTo>
                    <a:pt x="383163" y="46258"/>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6" name="Google Shape;606;p27"/>
            <p:cNvSpPr/>
            <p:nvPr/>
          </p:nvSpPr>
          <p:spPr>
            <a:xfrm>
              <a:off x="10646216" y="1987022"/>
              <a:ext cx="14852" cy="324157"/>
            </a:xfrm>
            <a:custGeom>
              <a:rect b="b" l="l" r="r" t="t"/>
              <a:pathLst>
                <a:path extrusionOk="0" h="324157" w="14852">
                  <a:moveTo>
                    <a:pt x="7422" y="0"/>
                  </a:moveTo>
                  <a:cubicBezTo>
                    <a:pt x="3323" y="0"/>
                    <a:pt x="0" y="3324"/>
                    <a:pt x="0" y="7425"/>
                  </a:cubicBezTo>
                  <a:lnTo>
                    <a:pt x="0" y="316736"/>
                  </a:lnTo>
                  <a:cubicBezTo>
                    <a:pt x="0" y="320834"/>
                    <a:pt x="3323" y="324158"/>
                    <a:pt x="7422" y="324158"/>
                  </a:cubicBezTo>
                  <a:cubicBezTo>
                    <a:pt x="11530" y="324158"/>
                    <a:pt x="14853" y="320834"/>
                    <a:pt x="14853" y="316736"/>
                  </a:cubicBezTo>
                  <a:lnTo>
                    <a:pt x="14853" y="7425"/>
                  </a:lnTo>
                  <a:cubicBezTo>
                    <a:pt x="14853" y="3324"/>
                    <a:pt x="11530" y="0"/>
                    <a:pt x="742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7" name="Google Shape;607;p27"/>
            <p:cNvSpPr/>
            <p:nvPr/>
          </p:nvSpPr>
          <p:spPr>
            <a:xfrm>
              <a:off x="10315107" y="1987022"/>
              <a:ext cx="14843" cy="324157"/>
            </a:xfrm>
            <a:custGeom>
              <a:rect b="b" l="l" r="r" t="t"/>
              <a:pathLst>
                <a:path extrusionOk="0" h="324157" w="14843">
                  <a:moveTo>
                    <a:pt x="7422" y="0"/>
                  </a:moveTo>
                  <a:cubicBezTo>
                    <a:pt x="3324" y="0"/>
                    <a:pt x="0" y="3324"/>
                    <a:pt x="0" y="7425"/>
                  </a:cubicBezTo>
                  <a:lnTo>
                    <a:pt x="0" y="316736"/>
                  </a:lnTo>
                  <a:cubicBezTo>
                    <a:pt x="0" y="320834"/>
                    <a:pt x="3324" y="324158"/>
                    <a:pt x="7422" y="324158"/>
                  </a:cubicBezTo>
                  <a:cubicBezTo>
                    <a:pt x="11521" y="324158"/>
                    <a:pt x="14844" y="320834"/>
                    <a:pt x="14844" y="316736"/>
                  </a:cubicBezTo>
                  <a:lnTo>
                    <a:pt x="14844" y="7425"/>
                  </a:lnTo>
                  <a:cubicBezTo>
                    <a:pt x="14844" y="3324"/>
                    <a:pt x="11521" y="0"/>
                    <a:pt x="742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08" name="Google Shape;608;p27"/>
          <p:cNvGrpSpPr/>
          <p:nvPr/>
        </p:nvGrpSpPr>
        <p:grpSpPr>
          <a:xfrm>
            <a:off x="1420318" y="3104389"/>
            <a:ext cx="330089" cy="338082"/>
            <a:chOff x="2728152" y="3192290"/>
            <a:chExt cx="461469" cy="472643"/>
          </a:xfrm>
        </p:grpSpPr>
        <p:sp>
          <p:nvSpPr>
            <p:cNvPr id="609" name="Google Shape;609;p27"/>
            <p:cNvSpPr/>
            <p:nvPr/>
          </p:nvSpPr>
          <p:spPr>
            <a:xfrm>
              <a:off x="2736497" y="3227360"/>
              <a:ext cx="418360" cy="418381"/>
            </a:xfrm>
            <a:custGeom>
              <a:rect b="b" l="l" r="r" t="t"/>
              <a:pathLst>
                <a:path extrusionOk="0" h="418381" w="418360">
                  <a:moveTo>
                    <a:pt x="417253" y="187543"/>
                  </a:moveTo>
                  <a:cubicBezTo>
                    <a:pt x="416847" y="183537"/>
                    <a:pt x="413274" y="180629"/>
                    <a:pt x="409259" y="181044"/>
                  </a:cubicBezTo>
                  <a:cubicBezTo>
                    <a:pt x="405262" y="181451"/>
                    <a:pt x="402345" y="185032"/>
                    <a:pt x="402760" y="189039"/>
                  </a:cubicBezTo>
                  <a:cubicBezTo>
                    <a:pt x="403194" y="193285"/>
                    <a:pt x="403480" y="197596"/>
                    <a:pt x="403637" y="201898"/>
                  </a:cubicBezTo>
                  <a:lnTo>
                    <a:pt x="311631" y="201898"/>
                  </a:lnTo>
                  <a:cubicBezTo>
                    <a:pt x="311557" y="197504"/>
                    <a:pt x="311428" y="193110"/>
                    <a:pt x="311225" y="188762"/>
                  </a:cubicBezTo>
                  <a:cubicBezTo>
                    <a:pt x="311040" y="184746"/>
                    <a:pt x="307625" y="181635"/>
                    <a:pt x="303609" y="181820"/>
                  </a:cubicBezTo>
                  <a:cubicBezTo>
                    <a:pt x="299584" y="182014"/>
                    <a:pt x="296474" y="185420"/>
                    <a:pt x="296668" y="189445"/>
                  </a:cubicBezTo>
                  <a:cubicBezTo>
                    <a:pt x="296852" y="193562"/>
                    <a:pt x="296981" y="197725"/>
                    <a:pt x="297055" y="201898"/>
                  </a:cubicBezTo>
                  <a:lnTo>
                    <a:pt x="216477" y="201898"/>
                  </a:lnTo>
                  <a:lnTo>
                    <a:pt x="216477" y="111736"/>
                  </a:lnTo>
                  <a:cubicBezTo>
                    <a:pt x="230222" y="111256"/>
                    <a:pt x="243884" y="109456"/>
                    <a:pt x="257177" y="106335"/>
                  </a:cubicBezTo>
                  <a:cubicBezTo>
                    <a:pt x="261091" y="105422"/>
                    <a:pt x="263528" y="101498"/>
                    <a:pt x="262605" y="97575"/>
                  </a:cubicBezTo>
                  <a:cubicBezTo>
                    <a:pt x="261682" y="93661"/>
                    <a:pt x="257759" y="91224"/>
                    <a:pt x="253845" y="92147"/>
                  </a:cubicBezTo>
                  <a:cubicBezTo>
                    <a:pt x="241641" y="95009"/>
                    <a:pt x="229105" y="96670"/>
                    <a:pt x="216477" y="97141"/>
                  </a:cubicBezTo>
                  <a:lnTo>
                    <a:pt x="216477" y="15287"/>
                  </a:lnTo>
                  <a:cubicBezTo>
                    <a:pt x="232549" y="18370"/>
                    <a:pt x="245334" y="31128"/>
                    <a:pt x="253614" y="42049"/>
                  </a:cubicBezTo>
                  <a:cubicBezTo>
                    <a:pt x="256051" y="45261"/>
                    <a:pt x="260620" y="45889"/>
                    <a:pt x="263833" y="43461"/>
                  </a:cubicBezTo>
                  <a:cubicBezTo>
                    <a:pt x="267036" y="41024"/>
                    <a:pt x="267664" y="36454"/>
                    <a:pt x="265236" y="33242"/>
                  </a:cubicBezTo>
                  <a:cubicBezTo>
                    <a:pt x="261331" y="28100"/>
                    <a:pt x="257269" y="23540"/>
                    <a:pt x="253079" y="19561"/>
                  </a:cubicBezTo>
                  <a:cubicBezTo>
                    <a:pt x="255008" y="20004"/>
                    <a:pt x="256928" y="20475"/>
                    <a:pt x="258839" y="20974"/>
                  </a:cubicBezTo>
                  <a:cubicBezTo>
                    <a:pt x="262734" y="21998"/>
                    <a:pt x="266722" y="19672"/>
                    <a:pt x="267747" y="15776"/>
                  </a:cubicBezTo>
                  <a:cubicBezTo>
                    <a:pt x="268771" y="11890"/>
                    <a:pt x="266445" y="7902"/>
                    <a:pt x="262550" y="6877"/>
                  </a:cubicBezTo>
                  <a:cubicBezTo>
                    <a:pt x="245223" y="2317"/>
                    <a:pt x="227268" y="0"/>
                    <a:pt x="209185" y="0"/>
                  </a:cubicBezTo>
                  <a:cubicBezTo>
                    <a:pt x="153309" y="0"/>
                    <a:pt x="100775" y="21767"/>
                    <a:pt x="61266" y="61277"/>
                  </a:cubicBezTo>
                  <a:cubicBezTo>
                    <a:pt x="21758" y="100787"/>
                    <a:pt x="0" y="153313"/>
                    <a:pt x="0" y="209191"/>
                  </a:cubicBezTo>
                  <a:cubicBezTo>
                    <a:pt x="0" y="236709"/>
                    <a:pt x="5262" y="263452"/>
                    <a:pt x="15637" y="288691"/>
                  </a:cubicBezTo>
                  <a:cubicBezTo>
                    <a:pt x="16791" y="291506"/>
                    <a:pt x="19514" y="293205"/>
                    <a:pt x="22376" y="293205"/>
                  </a:cubicBezTo>
                  <a:cubicBezTo>
                    <a:pt x="23299" y="293205"/>
                    <a:pt x="24241" y="293030"/>
                    <a:pt x="25145" y="292660"/>
                  </a:cubicBezTo>
                  <a:cubicBezTo>
                    <a:pt x="28875" y="291128"/>
                    <a:pt x="30647" y="286863"/>
                    <a:pt x="29115" y="283143"/>
                  </a:cubicBezTo>
                  <a:cubicBezTo>
                    <a:pt x="20391" y="261911"/>
                    <a:pt x="15564" y="239516"/>
                    <a:pt x="14723" y="216484"/>
                  </a:cubicBezTo>
                  <a:lnTo>
                    <a:pt x="42001" y="216484"/>
                  </a:lnTo>
                  <a:cubicBezTo>
                    <a:pt x="46026" y="216484"/>
                    <a:pt x="49294" y="213216"/>
                    <a:pt x="49294" y="209191"/>
                  </a:cubicBezTo>
                  <a:cubicBezTo>
                    <a:pt x="49294" y="205166"/>
                    <a:pt x="46026" y="201907"/>
                    <a:pt x="42001" y="201907"/>
                  </a:cubicBezTo>
                  <a:lnTo>
                    <a:pt x="14733" y="201907"/>
                  </a:lnTo>
                  <a:cubicBezTo>
                    <a:pt x="16727" y="148024"/>
                    <a:pt x="40709" y="99680"/>
                    <a:pt x="77975" y="65598"/>
                  </a:cubicBezTo>
                  <a:cubicBezTo>
                    <a:pt x="91960" y="76869"/>
                    <a:pt x="107256" y="86230"/>
                    <a:pt x="123456" y="93504"/>
                  </a:cubicBezTo>
                  <a:cubicBezTo>
                    <a:pt x="113173" y="125463"/>
                    <a:pt x="107376" y="162757"/>
                    <a:pt x="106739" y="201907"/>
                  </a:cubicBezTo>
                  <a:lnTo>
                    <a:pt x="66307" y="201907"/>
                  </a:lnTo>
                  <a:cubicBezTo>
                    <a:pt x="62282" y="201907"/>
                    <a:pt x="59014" y="205166"/>
                    <a:pt x="59014" y="209191"/>
                  </a:cubicBezTo>
                  <a:cubicBezTo>
                    <a:pt x="59014" y="213216"/>
                    <a:pt x="62282" y="216484"/>
                    <a:pt x="66307" y="216484"/>
                  </a:cubicBezTo>
                  <a:lnTo>
                    <a:pt x="106739" y="216484"/>
                  </a:lnTo>
                  <a:cubicBezTo>
                    <a:pt x="107089" y="237651"/>
                    <a:pt x="108936" y="258403"/>
                    <a:pt x="112277" y="278269"/>
                  </a:cubicBezTo>
                  <a:cubicBezTo>
                    <a:pt x="112877" y="281823"/>
                    <a:pt x="115970" y="284343"/>
                    <a:pt x="119459" y="284343"/>
                  </a:cubicBezTo>
                  <a:cubicBezTo>
                    <a:pt x="119865" y="284343"/>
                    <a:pt x="120271" y="284315"/>
                    <a:pt x="120678" y="284241"/>
                  </a:cubicBezTo>
                  <a:cubicBezTo>
                    <a:pt x="124647" y="283577"/>
                    <a:pt x="127324" y="279819"/>
                    <a:pt x="126659" y="275841"/>
                  </a:cubicBezTo>
                  <a:cubicBezTo>
                    <a:pt x="123447" y="256778"/>
                    <a:pt x="121665" y="236838"/>
                    <a:pt x="121314" y="216484"/>
                  </a:cubicBezTo>
                  <a:lnTo>
                    <a:pt x="201892" y="216484"/>
                  </a:lnTo>
                  <a:lnTo>
                    <a:pt x="201892" y="306646"/>
                  </a:lnTo>
                  <a:cubicBezTo>
                    <a:pt x="184806" y="307227"/>
                    <a:pt x="167922" y="309886"/>
                    <a:pt x="151602" y="314548"/>
                  </a:cubicBezTo>
                  <a:cubicBezTo>
                    <a:pt x="147725" y="315655"/>
                    <a:pt x="145491" y="319689"/>
                    <a:pt x="146589" y="323558"/>
                  </a:cubicBezTo>
                  <a:cubicBezTo>
                    <a:pt x="147697" y="327425"/>
                    <a:pt x="151731" y="329669"/>
                    <a:pt x="155608" y="328561"/>
                  </a:cubicBezTo>
                  <a:cubicBezTo>
                    <a:pt x="170627" y="324268"/>
                    <a:pt x="186163" y="321813"/>
                    <a:pt x="201892" y="321231"/>
                  </a:cubicBezTo>
                  <a:lnTo>
                    <a:pt x="201892" y="403104"/>
                  </a:lnTo>
                  <a:cubicBezTo>
                    <a:pt x="190658" y="400980"/>
                    <a:pt x="179775" y="393956"/>
                    <a:pt x="169445" y="382121"/>
                  </a:cubicBezTo>
                  <a:cubicBezTo>
                    <a:pt x="166805" y="379084"/>
                    <a:pt x="162199" y="378770"/>
                    <a:pt x="159162" y="381419"/>
                  </a:cubicBezTo>
                  <a:cubicBezTo>
                    <a:pt x="156134" y="384060"/>
                    <a:pt x="155820" y="388666"/>
                    <a:pt x="158460" y="391703"/>
                  </a:cubicBezTo>
                  <a:cubicBezTo>
                    <a:pt x="160703" y="394269"/>
                    <a:pt x="162993" y="396633"/>
                    <a:pt x="165319" y="398839"/>
                  </a:cubicBezTo>
                  <a:cubicBezTo>
                    <a:pt x="160445" y="397712"/>
                    <a:pt x="155617" y="396402"/>
                    <a:pt x="150835" y="394906"/>
                  </a:cubicBezTo>
                  <a:cubicBezTo>
                    <a:pt x="146995" y="393697"/>
                    <a:pt x="142906" y="395839"/>
                    <a:pt x="141706" y="399679"/>
                  </a:cubicBezTo>
                  <a:cubicBezTo>
                    <a:pt x="140497" y="403519"/>
                    <a:pt x="142638" y="407609"/>
                    <a:pt x="146478" y="408818"/>
                  </a:cubicBezTo>
                  <a:cubicBezTo>
                    <a:pt x="166694" y="415160"/>
                    <a:pt x="187787" y="418382"/>
                    <a:pt x="209176" y="418382"/>
                  </a:cubicBezTo>
                  <a:cubicBezTo>
                    <a:pt x="242647" y="418382"/>
                    <a:pt x="275944" y="410276"/>
                    <a:pt x="305456" y="394952"/>
                  </a:cubicBezTo>
                  <a:cubicBezTo>
                    <a:pt x="319514" y="387650"/>
                    <a:pt x="332752" y="378696"/>
                    <a:pt x="344835" y="368385"/>
                  </a:cubicBezTo>
                  <a:cubicBezTo>
                    <a:pt x="345167" y="368154"/>
                    <a:pt x="345481" y="367886"/>
                    <a:pt x="345777" y="367582"/>
                  </a:cubicBezTo>
                  <a:cubicBezTo>
                    <a:pt x="357851" y="357159"/>
                    <a:pt x="368762" y="345371"/>
                    <a:pt x="378178" y="332493"/>
                  </a:cubicBezTo>
                  <a:cubicBezTo>
                    <a:pt x="380550" y="329244"/>
                    <a:pt x="379839" y="324684"/>
                    <a:pt x="376590" y="322311"/>
                  </a:cubicBezTo>
                  <a:cubicBezTo>
                    <a:pt x="373341" y="319929"/>
                    <a:pt x="368781" y="320640"/>
                    <a:pt x="366408" y="323890"/>
                  </a:cubicBezTo>
                  <a:cubicBezTo>
                    <a:pt x="358746" y="334377"/>
                    <a:pt x="350023" y="344079"/>
                    <a:pt x="340432" y="352839"/>
                  </a:cubicBezTo>
                  <a:cubicBezTo>
                    <a:pt x="326438" y="341549"/>
                    <a:pt x="311123" y="332170"/>
                    <a:pt x="294904" y="324887"/>
                  </a:cubicBezTo>
                  <a:cubicBezTo>
                    <a:pt x="305188" y="292928"/>
                    <a:pt x="310985" y="255633"/>
                    <a:pt x="311631" y="216474"/>
                  </a:cubicBezTo>
                  <a:lnTo>
                    <a:pt x="403637" y="216474"/>
                  </a:lnTo>
                  <a:cubicBezTo>
                    <a:pt x="402511" y="246458"/>
                    <a:pt x="394471" y="275924"/>
                    <a:pt x="380199" y="302132"/>
                  </a:cubicBezTo>
                  <a:cubicBezTo>
                    <a:pt x="378270" y="305667"/>
                    <a:pt x="379581" y="310098"/>
                    <a:pt x="383116" y="312028"/>
                  </a:cubicBezTo>
                  <a:cubicBezTo>
                    <a:pt x="384224" y="312628"/>
                    <a:pt x="385415" y="312914"/>
                    <a:pt x="386596" y="312914"/>
                  </a:cubicBezTo>
                  <a:cubicBezTo>
                    <a:pt x="389181" y="312914"/>
                    <a:pt x="391683" y="311538"/>
                    <a:pt x="393003" y="309110"/>
                  </a:cubicBezTo>
                  <a:cubicBezTo>
                    <a:pt x="409591" y="278647"/>
                    <a:pt x="418360" y="244094"/>
                    <a:pt x="418360" y="209191"/>
                  </a:cubicBezTo>
                  <a:cubicBezTo>
                    <a:pt x="418360" y="201972"/>
                    <a:pt x="417991" y="194688"/>
                    <a:pt x="417253" y="187543"/>
                  </a:cubicBezTo>
                  <a:close/>
                  <a:moveTo>
                    <a:pt x="89301" y="55997"/>
                  </a:moveTo>
                  <a:cubicBezTo>
                    <a:pt x="111308" y="38735"/>
                    <a:pt x="137100" y="26106"/>
                    <a:pt x="165217" y="19589"/>
                  </a:cubicBezTo>
                  <a:cubicBezTo>
                    <a:pt x="154103" y="30168"/>
                    <a:pt x="143958" y="44864"/>
                    <a:pt x="135253" y="63317"/>
                  </a:cubicBezTo>
                  <a:cubicBezTo>
                    <a:pt x="132789" y="68552"/>
                    <a:pt x="130472" y="74017"/>
                    <a:pt x="128302" y="79685"/>
                  </a:cubicBezTo>
                  <a:cubicBezTo>
                    <a:pt x="114493" y="73380"/>
                    <a:pt x="101385" y="65450"/>
                    <a:pt x="89301" y="55997"/>
                  </a:cubicBezTo>
                  <a:close/>
                  <a:moveTo>
                    <a:pt x="201892" y="201898"/>
                  </a:moveTo>
                  <a:lnTo>
                    <a:pt x="121314" y="201898"/>
                  </a:lnTo>
                  <a:cubicBezTo>
                    <a:pt x="121942" y="164668"/>
                    <a:pt x="127379" y="129285"/>
                    <a:pt x="136989" y="99015"/>
                  </a:cubicBezTo>
                  <a:cubicBezTo>
                    <a:pt x="157676" y="106622"/>
                    <a:pt x="179581" y="110951"/>
                    <a:pt x="201892" y="111727"/>
                  </a:cubicBezTo>
                  <a:lnTo>
                    <a:pt x="201892" y="201898"/>
                  </a:lnTo>
                  <a:close/>
                  <a:moveTo>
                    <a:pt x="201892" y="97141"/>
                  </a:moveTo>
                  <a:cubicBezTo>
                    <a:pt x="181224" y="96366"/>
                    <a:pt x="160943" y="92322"/>
                    <a:pt x="141780" y="85251"/>
                  </a:cubicBezTo>
                  <a:cubicBezTo>
                    <a:pt x="143857" y="79805"/>
                    <a:pt x="146072" y="74552"/>
                    <a:pt x="148444" y="69539"/>
                  </a:cubicBezTo>
                  <a:cubicBezTo>
                    <a:pt x="163334" y="37950"/>
                    <a:pt x="182092" y="19026"/>
                    <a:pt x="201892" y="15287"/>
                  </a:cubicBezTo>
                  <a:lnTo>
                    <a:pt x="201892" y="97141"/>
                  </a:lnTo>
                  <a:close/>
                  <a:moveTo>
                    <a:pt x="216468" y="403094"/>
                  </a:moveTo>
                  <a:lnTo>
                    <a:pt x="216468" y="321250"/>
                  </a:lnTo>
                  <a:cubicBezTo>
                    <a:pt x="237137" y="322016"/>
                    <a:pt x="257417" y="326068"/>
                    <a:pt x="276581" y="333140"/>
                  </a:cubicBezTo>
                  <a:cubicBezTo>
                    <a:pt x="274504" y="338586"/>
                    <a:pt x="272288" y="343829"/>
                    <a:pt x="269925" y="348842"/>
                  </a:cubicBezTo>
                  <a:cubicBezTo>
                    <a:pt x="255026" y="380432"/>
                    <a:pt x="236269" y="399356"/>
                    <a:pt x="216468" y="403094"/>
                  </a:cubicBezTo>
                  <a:close/>
                  <a:moveTo>
                    <a:pt x="329096" y="362430"/>
                  </a:moveTo>
                  <a:cubicBezTo>
                    <a:pt x="319588" y="369880"/>
                    <a:pt x="309425" y="376462"/>
                    <a:pt x="298735" y="382019"/>
                  </a:cubicBezTo>
                  <a:cubicBezTo>
                    <a:pt x="284113" y="389608"/>
                    <a:pt x="268854" y="395211"/>
                    <a:pt x="253097" y="398848"/>
                  </a:cubicBezTo>
                  <a:cubicBezTo>
                    <a:pt x="264230" y="388269"/>
                    <a:pt x="274393" y="373554"/>
                    <a:pt x="283116" y="355064"/>
                  </a:cubicBezTo>
                  <a:cubicBezTo>
                    <a:pt x="285581" y="349839"/>
                    <a:pt x="287889" y="344365"/>
                    <a:pt x="290058" y="338706"/>
                  </a:cubicBezTo>
                  <a:cubicBezTo>
                    <a:pt x="303886" y="345020"/>
                    <a:pt x="317004" y="352959"/>
                    <a:pt x="329096" y="362430"/>
                  </a:cubicBezTo>
                  <a:close/>
                  <a:moveTo>
                    <a:pt x="281381" y="319376"/>
                  </a:moveTo>
                  <a:cubicBezTo>
                    <a:pt x="260685" y="311769"/>
                    <a:pt x="238780" y="307440"/>
                    <a:pt x="216468" y="306655"/>
                  </a:cubicBezTo>
                  <a:lnTo>
                    <a:pt x="216468" y="216484"/>
                  </a:lnTo>
                  <a:lnTo>
                    <a:pt x="297055" y="216484"/>
                  </a:lnTo>
                  <a:cubicBezTo>
                    <a:pt x="296428" y="253722"/>
                    <a:pt x="290990" y="289106"/>
                    <a:pt x="281381" y="3193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0" name="Google Shape;610;p27"/>
            <p:cNvSpPr/>
            <p:nvPr/>
          </p:nvSpPr>
          <p:spPr>
            <a:xfrm>
              <a:off x="3088415" y="3290022"/>
              <a:ext cx="56986" cy="18093"/>
            </a:xfrm>
            <a:custGeom>
              <a:rect b="b" l="l" r="r" t="t"/>
              <a:pathLst>
                <a:path extrusionOk="0" h="18093" w="56986">
                  <a:moveTo>
                    <a:pt x="52060" y="3905"/>
                  </a:moveTo>
                  <a:cubicBezTo>
                    <a:pt x="36866" y="-1302"/>
                    <a:pt x="20130" y="-1302"/>
                    <a:pt x="4926" y="3905"/>
                  </a:cubicBezTo>
                  <a:cubicBezTo>
                    <a:pt x="1123" y="5207"/>
                    <a:pt x="-908" y="9351"/>
                    <a:pt x="394" y="13164"/>
                  </a:cubicBezTo>
                  <a:cubicBezTo>
                    <a:pt x="1695" y="16967"/>
                    <a:pt x="5840" y="18998"/>
                    <a:pt x="9652" y="17697"/>
                  </a:cubicBezTo>
                  <a:cubicBezTo>
                    <a:pt x="21801" y="13533"/>
                    <a:pt x="35186" y="13533"/>
                    <a:pt x="47334" y="17697"/>
                  </a:cubicBezTo>
                  <a:cubicBezTo>
                    <a:pt x="48118" y="17964"/>
                    <a:pt x="48912" y="18093"/>
                    <a:pt x="49697" y="18093"/>
                  </a:cubicBezTo>
                  <a:cubicBezTo>
                    <a:pt x="52725" y="18093"/>
                    <a:pt x="55558" y="16192"/>
                    <a:pt x="56592" y="13164"/>
                  </a:cubicBezTo>
                  <a:cubicBezTo>
                    <a:pt x="57894" y="9351"/>
                    <a:pt x="55863" y="5207"/>
                    <a:pt x="52060" y="39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1" name="Google Shape;611;p27"/>
            <p:cNvSpPr/>
            <p:nvPr/>
          </p:nvSpPr>
          <p:spPr>
            <a:xfrm>
              <a:off x="3025469" y="3290195"/>
              <a:ext cx="66220" cy="60855"/>
            </a:xfrm>
            <a:custGeom>
              <a:rect b="b" l="l" r="r" t="t"/>
              <a:pathLst>
                <a:path extrusionOk="0" h="60855" w="66220">
                  <a:moveTo>
                    <a:pt x="58928" y="46279"/>
                  </a:moveTo>
                  <a:lnTo>
                    <a:pt x="54912" y="46279"/>
                  </a:lnTo>
                  <a:lnTo>
                    <a:pt x="54912" y="10627"/>
                  </a:lnTo>
                  <a:cubicBezTo>
                    <a:pt x="54912" y="7369"/>
                    <a:pt x="52771" y="4600"/>
                    <a:pt x="49808" y="3676"/>
                  </a:cubicBezTo>
                  <a:cubicBezTo>
                    <a:pt x="35333" y="-1244"/>
                    <a:pt x="19400" y="-1225"/>
                    <a:pt x="4935" y="3732"/>
                  </a:cubicBezTo>
                  <a:cubicBezTo>
                    <a:pt x="1123" y="5033"/>
                    <a:pt x="-908" y="9178"/>
                    <a:pt x="394" y="12991"/>
                  </a:cubicBezTo>
                  <a:cubicBezTo>
                    <a:pt x="1705" y="16794"/>
                    <a:pt x="5840" y="18825"/>
                    <a:pt x="9652" y="17523"/>
                  </a:cubicBezTo>
                  <a:cubicBezTo>
                    <a:pt x="19511" y="14154"/>
                    <a:pt x="30228" y="13674"/>
                    <a:pt x="40336" y="16093"/>
                  </a:cubicBezTo>
                  <a:lnTo>
                    <a:pt x="40336" y="53572"/>
                  </a:lnTo>
                  <a:cubicBezTo>
                    <a:pt x="40336" y="57597"/>
                    <a:pt x="43595" y="60855"/>
                    <a:pt x="47620" y="60855"/>
                  </a:cubicBezTo>
                  <a:lnTo>
                    <a:pt x="58928" y="60855"/>
                  </a:lnTo>
                  <a:cubicBezTo>
                    <a:pt x="62953" y="60855"/>
                    <a:pt x="66220" y="57597"/>
                    <a:pt x="66220" y="53572"/>
                  </a:cubicBezTo>
                  <a:cubicBezTo>
                    <a:pt x="66220" y="49547"/>
                    <a:pt x="62953" y="46279"/>
                    <a:pt x="58928" y="4627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2" name="Google Shape;612;p27"/>
            <p:cNvSpPr/>
            <p:nvPr/>
          </p:nvSpPr>
          <p:spPr>
            <a:xfrm>
              <a:off x="3110723" y="3311402"/>
              <a:ext cx="14575" cy="17557"/>
            </a:xfrm>
            <a:custGeom>
              <a:rect b="b" l="l" r="r" t="t"/>
              <a:pathLst>
                <a:path extrusionOk="0" h="17557" w="14575">
                  <a:moveTo>
                    <a:pt x="7292" y="0"/>
                  </a:moveTo>
                  <a:cubicBezTo>
                    <a:pt x="3268" y="0"/>
                    <a:pt x="0" y="3268"/>
                    <a:pt x="0" y="7293"/>
                  </a:cubicBezTo>
                  <a:lnTo>
                    <a:pt x="0" y="10265"/>
                  </a:lnTo>
                  <a:cubicBezTo>
                    <a:pt x="0" y="14290"/>
                    <a:pt x="3268" y="17558"/>
                    <a:pt x="7292" y="17558"/>
                  </a:cubicBezTo>
                  <a:cubicBezTo>
                    <a:pt x="11317" y="17558"/>
                    <a:pt x="14576" y="14290"/>
                    <a:pt x="14576" y="10265"/>
                  </a:cubicBezTo>
                  <a:lnTo>
                    <a:pt x="14576" y="7293"/>
                  </a:lnTo>
                  <a:cubicBezTo>
                    <a:pt x="14576" y="3268"/>
                    <a:pt x="11317" y="0"/>
                    <a:pt x="729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3" name="Google Shape;613;p27"/>
            <p:cNvSpPr/>
            <p:nvPr/>
          </p:nvSpPr>
          <p:spPr>
            <a:xfrm>
              <a:off x="3045571" y="3311402"/>
              <a:ext cx="14575" cy="17557"/>
            </a:xfrm>
            <a:custGeom>
              <a:rect b="b" l="l" r="r" t="t"/>
              <a:pathLst>
                <a:path extrusionOk="0" h="17557" w="14575">
                  <a:moveTo>
                    <a:pt x="7293" y="0"/>
                  </a:moveTo>
                  <a:cubicBezTo>
                    <a:pt x="3268" y="0"/>
                    <a:pt x="0" y="3268"/>
                    <a:pt x="0" y="7293"/>
                  </a:cubicBezTo>
                  <a:lnTo>
                    <a:pt x="0" y="10265"/>
                  </a:lnTo>
                  <a:cubicBezTo>
                    <a:pt x="0" y="14290"/>
                    <a:pt x="3268" y="17558"/>
                    <a:pt x="7293" y="17558"/>
                  </a:cubicBezTo>
                  <a:cubicBezTo>
                    <a:pt x="11317" y="17558"/>
                    <a:pt x="14576" y="14290"/>
                    <a:pt x="14576" y="10265"/>
                  </a:cubicBezTo>
                  <a:lnTo>
                    <a:pt x="14576" y="7293"/>
                  </a:lnTo>
                  <a:cubicBezTo>
                    <a:pt x="14576" y="3268"/>
                    <a:pt x="11317" y="0"/>
                    <a:pt x="729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4" name="Google Shape;614;p27"/>
            <p:cNvSpPr/>
            <p:nvPr/>
          </p:nvSpPr>
          <p:spPr>
            <a:xfrm>
              <a:off x="3058264" y="3360144"/>
              <a:ext cx="54346" cy="19809"/>
            </a:xfrm>
            <a:custGeom>
              <a:rect b="b" l="l" r="r" t="t"/>
              <a:pathLst>
                <a:path extrusionOk="0" h="19809" w="54346">
                  <a:moveTo>
                    <a:pt x="53465" y="3821"/>
                  </a:moveTo>
                  <a:cubicBezTo>
                    <a:pt x="51554" y="285"/>
                    <a:pt x="47133" y="-1035"/>
                    <a:pt x="43588" y="876"/>
                  </a:cubicBezTo>
                  <a:cubicBezTo>
                    <a:pt x="32852" y="6691"/>
                    <a:pt x="21498" y="6691"/>
                    <a:pt x="10753" y="876"/>
                  </a:cubicBezTo>
                  <a:cubicBezTo>
                    <a:pt x="7208" y="-1035"/>
                    <a:pt x="2787" y="285"/>
                    <a:pt x="876" y="3821"/>
                  </a:cubicBezTo>
                  <a:cubicBezTo>
                    <a:pt x="-1035" y="7365"/>
                    <a:pt x="285" y="11787"/>
                    <a:pt x="3821" y="13698"/>
                  </a:cubicBezTo>
                  <a:cubicBezTo>
                    <a:pt x="11353" y="17769"/>
                    <a:pt x="19264" y="19809"/>
                    <a:pt x="27175" y="19809"/>
                  </a:cubicBezTo>
                  <a:cubicBezTo>
                    <a:pt x="35086" y="19809"/>
                    <a:pt x="42997" y="17769"/>
                    <a:pt x="50520" y="13698"/>
                  </a:cubicBezTo>
                  <a:cubicBezTo>
                    <a:pt x="54065" y="11787"/>
                    <a:pt x="55385" y="7365"/>
                    <a:pt x="53465" y="38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5" name="Google Shape;615;p27"/>
            <p:cNvSpPr/>
            <p:nvPr/>
          </p:nvSpPr>
          <p:spPr>
            <a:xfrm>
              <a:off x="3008896" y="3192290"/>
              <a:ext cx="180725" cy="225613"/>
            </a:xfrm>
            <a:custGeom>
              <a:rect b="b" l="l" r="r" t="t"/>
              <a:pathLst>
                <a:path extrusionOk="0" h="225613" w="180725">
                  <a:moveTo>
                    <a:pt x="47641" y="70343"/>
                  </a:moveTo>
                  <a:lnTo>
                    <a:pt x="117677" y="70343"/>
                  </a:lnTo>
                  <a:cubicBezTo>
                    <a:pt x="152442" y="70343"/>
                    <a:pt x="180726" y="42058"/>
                    <a:pt x="180726" y="7293"/>
                  </a:cubicBezTo>
                  <a:cubicBezTo>
                    <a:pt x="180726" y="3268"/>
                    <a:pt x="177467" y="0"/>
                    <a:pt x="173442" y="0"/>
                  </a:cubicBezTo>
                  <a:lnTo>
                    <a:pt x="103406" y="0"/>
                  </a:lnTo>
                  <a:cubicBezTo>
                    <a:pt x="87843" y="0"/>
                    <a:pt x="73599" y="5677"/>
                    <a:pt x="62587" y="15047"/>
                  </a:cubicBezTo>
                  <a:lnTo>
                    <a:pt x="48011" y="15047"/>
                  </a:lnTo>
                  <a:cubicBezTo>
                    <a:pt x="21545" y="15047"/>
                    <a:pt x="9" y="36574"/>
                    <a:pt x="0" y="63031"/>
                  </a:cubicBezTo>
                  <a:cubicBezTo>
                    <a:pt x="0" y="63041"/>
                    <a:pt x="0" y="63050"/>
                    <a:pt x="0" y="63050"/>
                  </a:cubicBezTo>
                  <a:lnTo>
                    <a:pt x="0" y="149067"/>
                  </a:lnTo>
                  <a:cubicBezTo>
                    <a:pt x="0" y="191273"/>
                    <a:pt x="34339" y="225613"/>
                    <a:pt x="76544" y="225613"/>
                  </a:cubicBezTo>
                  <a:cubicBezTo>
                    <a:pt x="96991" y="225613"/>
                    <a:pt x="116210" y="217647"/>
                    <a:pt x="130666" y="203190"/>
                  </a:cubicBezTo>
                  <a:cubicBezTo>
                    <a:pt x="145121" y="188734"/>
                    <a:pt x="153079" y="169514"/>
                    <a:pt x="153079" y="149067"/>
                  </a:cubicBezTo>
                  <a:lnTo>
                    <a:pt x="153079" y="83303"/>
                  </a:lnTo>
                  <a:cubicBezTo>
                    <a:pt x="153079" y="79278"/>
                    <a:pt x="149820" y="76010"/>
                    <a:pt x="145795" y="76010"/>
                  </a:cubicBezTo>
                  <a:cubicBezTo>
                    <a:pt x="141770" y="76010"/>
                    <a:pt x="138503" y="79278"/>
                    <a:pt x="138503" y="83303"/>
                  </a:cubicBezTo>
                  <a:lnTo>
                    <a:pt x="138503" y="149067"/>
                  </a:lnTo>
                  <a:cubicBezTo>
                    <a:pt x="138503" y="165619"/>
                    <a:pt x="132059" y="181174"/>
                    <a:pt x="120354" y="192879"/>
                  </a:cubicBezTo>
                  <a:cubicBezTo>
                    <a:pt x="108649" y="204584"/>
                    <a:pt x="93095" y="211028"/>
                    <a:pt x="76544" y="211028"/>
                  </a:cubicBezTo>
                  <a:cubicBezTo>
                    <a:pt x="42371" y="211028"/>
                    <a:pt x="14576" y="183232"/>
                    <a:pt x="14576" y="149067"/>
                  </a:cubicBezTo>
                  <a:lnTo>
                    <a:pt x="14576" y="70343"/>
                  </a:lnTo>
                  <a:lnTo>
                    <a:pt x="47641" y="70343"/>
                  </a:lnTo>
                  <a:close/>
                  <a:moveTo>
                    <a:pt x="103406" y="14576"/>
                  </a:moveTo>
                  <a:lnTo>
                    <a:pt x="165605" y="14576"/>
                  </a:lnTo>
                  <a:cubicBezTo>
                    <a:pt x="162079" y="37867"/>
                    <a:pt x="141927" y="55766"/>
                    <a:pt x="117677" y="55766"/>
                  </a:cubicBezTo>
                  <a:lnTo>
                    <a:pt x="55479" y="55766"/>
                  </a:lnTo>
                  <a:cubicBezTo>
                    <a:pt x="59005" y="32476"/>
                    <a:pt x="79147" y="14576"/>
                    <a:pt x="103406" y="14576"/>
                  </a:cubicBezTo>
                  <a:close/>
                  <a:moveTo>
                    <a:pt x="48011" y="29623"/>
                  </a:moveTo>
                  <a:lnTo>
                    <a:pt x="49977" y="29623"/>
                  </a:lnTo>
                  <a:cubicBezTo>
                    <a:pt x="45112" y="37378"/>
                    <a:pt x="41881" y="46249"/>
                    <a:pt x="40783" y="55766"/>
                  </a:cubicBezTo>
                  <a:lnTo>
                    <a:pt x="15379" y="55766"/>
                  </a:lnTo>
                  <a:cubicBezTo>
                    <a:pt x="18711" y="40830"/>
                    <a:pt x="32078" y="29623"/>
                    <a:pt x="48011" y="2962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6" name="Google Shape;616;p27"/>
            <p:cNvSpPr/>
            <p:nvPr/>
          </p:nvSpPr>
          <p:spPr>
            <a:xfrm>
              <a:off x="2773024" y="3528107"/>
              <a:ext cx="63463" cy="120450"/>
            </a:xfrm>
            <a:custGeom>
              <a:rect b="b" l="l" r="r" t="t"/>
              <a:pathLst>
                <a:path extrusionOk="0" h="120450" w="63463">
                  <a:moveTo>
                    <a:pt x="39020" y="52988"/>
                  </a:moveTo>
                  <a:lnTo>
                    <a:pt x="39020" y="30066"/>
                  </a:lnTo>
                  <a:lnTo>
                    <a:pt x="56180" y="30066"/>
                  </a:lnTo>
                  <a:cubicBezTo>
                    <a:pt x="60205" y="30066"/>
                    <a:pt x="63463" y="26798"/>
                    <a:pt x="63463" y="22774"/>
                  </a:cubicBezTo>
                  <a:cubicBezTo>
                    <a:pt x="63463" y="18749"/>
                    <a:pt x="60205" y="15481"/>
                    <a:pt x="56180" y="15481"/>
                  </a:cubicBezTo>
                  <a:lnTo>
                    <a:pt x="39020" y="15481"/>
                  </a:lnTo>
                  <a:lnTo>
                    <a:pt x="39020" y="7283"/>
                  </a:lnTo>
                  <a:cubicBezTo>
                    <a:pt x="39020" y="3258"/>
                    <a:pt x="35761" y="0"/>
                    <a:pt x="31736" y="0"/>
                  </a:cubicBezTo>
                  <a:cubicBezTo>
                    <a:pt x="27712" y="0"/>
                    <a:pt x="24444" y="3258"/>
                    <a:pt x="24444" y="7283"/>
                  </a:cubicBezTo>
                  <a:lnTo>
                    <a:pt x="24444" y="15536"/>
                  </a:lnTo>
                  <a:cubicBezTo>
                    <a:pt x="10828" y="16349"/>
                    <a:pt x="0" y="27685"/>
                    <a:pt x="0" y="41495"/>
                  </a:cubicBezTo>
                  <a:cubicBezTo>
                    <a:pt x="0" y="55314"/>
                    <a:pt x="10828" y="66650"/>
                    <a:pt x="24444" y="67462"/>
                  </a:cubicBezTo>
                  <a:lnTo>
                    <a:pt x="24444" y="90384"/>
                  </a:lnTo>
                  <a:lnTo>
                    <a:pt x="7293" y="90384"/>
                  </a:lnTo>
                  <a:cubicBezTo>
                    <a:pt x="3268" y="90384"/>
                    <a:pt x="0" y="93642"/>
                    <a:pt x="0" y="97667"/>
                  </a:cubicBezTo>
                  <a:cubicBezTo>
                    <a:pt x="0" y="101701"/>
                    <a:pt x="3268" y="104960"/>
                    <a:pt x="7293" y="104960"/>
                  </a:cubicBezTo>
                  <a:lnTo>
                    <a:pt x="24444" y="104960"/>
                  </a:lnTo>
                  <a:lnTo>
                    <a:pt x="24444" y="113157"/>
                  </a:lnTo>
                  <a:cubicBezTo>
                    <a:pt x="24444" y="117182"/>
                    <a:pt x="27712" y="120450"/>
                    <a:pt x="31736" y="120450"/>
                  </a:cubicBezTo>
                  <a:cubicBezTo>
                    <a:pt x="35761" y="120450"/>
                    <a:pt x="39020" y="117182"/>
                    <a:pt x="39020" y="113157"/>
                  </a:cubicBezTo>
                  <a:lnTo>
                    <a:pt x="39020" y="104905"/>
                  </a:lnTo>
                  <a:cubicBezTo>
                    <a:pt x="52635" y="104092"/>
                    <a:pt x="63463" y="92765"/>
                    <a:pt x="63463" y="78946"/>
                  </a:cubicBezTo>
                  <a:cubicBezTo>
                    <a:pt x="63463" y="65127"/>
                    <a:pt x="52635" y="53800"/>
                    <a:pt x="39020" y="52988"/>
                  </a:cubicBezTo>
                  <a:close/>
                  <a:moveTo>
                    <a:pt x="24444" y="52812"/>
                  </a:moveTo>
                  <a:cubicBezTo>
                    <a:pt x="18878" y="52046"/>
                    <a:pt x="14576" y="47274"/>
                    <a:pt x="14576" y="41495"/>
                  </a:cubicBezTo>
                  <a:cubicBezTo>
                    <a:pt x="14576" y="35725"/>
                    <a:pt x="18878" y="30952"/>
                    <a:pt x="24444" y="30186"/>
                  </a:cubicBezTo>
                  <a:lnTo>
                    <a:pt x="24444" y="52812"/>
                  </a:lnTo>
                  <a:close/>
                  <a:moveTo>
                    <a:pt x="39020" y="90264"/>
                  </a:moveTo>
                  <a:lnTo>
                    <a:pt x="39020" y="67638"/>
                  </a:lnTo>
                  <a:cubicBezTo>
                    <a:pt x="44586" y="68404"/>
                    <a:pt x="48888" y="73176"/>
                    <a:pt x="48888" y="78946"/>
                  </a:cubicBezTo>
                  <a:cubicBezTo>
                    <a:pt x="48888" y="84716"/>
                    <a:pt x="44586" y="89498"/>
                    <a:pt x="39020" y="9026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7" name="Google Shape;617;p27"/>
            <p:cNvSpPr/>
            <p:nvPr/>
          </p:nvSpPr>
          <p:spPr>
            <a:xfrm>
              <a:off x="2728152" y="3511731"/>
              <a:ext cx="153207" cy="153202"/>
            </a:xfrm>
            <a:custGeom>
              <a:rect b="b" l="l" r="r" t="t"/>
              <a:pathLst>
                <a:path extrusionOk="0" h="153202" w="153207">
                  <a:moveTo>
                    <a:pt x="144604" y="41310"/>
                  </a:moveTo>
                  <a:cubicBezTo>
                    <a:pt x="142749" y="37737"/>
                    <a:pt x="138355" y="36344"/>
                    <a:pt x="134783" y="38199"/>
                  </a:cubicBezTo>
                  <a:cubicBezTo>
                    <a:pt x="131210" y="40055"/>
                    <a:pt x="129816" y="44458"/>
                    <a:pt x="131672" y="48030"/>
                  </a:cubicBezTo>
                  <a:cubicBezTo>
                    <a:pt x="136287" y="56911"/>
                    <a:pt x="138623" y="66521"/>
                    <a:pt x="138623" y="76601"/>
                  </a:cubicBezTo>
                  <a:cubicBezTo>
                    <a:pt x="138623" y="110803"/>
                    <a:pt x="110800" y="138627"/>
                    <a:pt x="76608" y="138627"/>
                  </a:cubicBezTo>
                  <a:cubicBezTo>
                    <a:pt x="42408" y="138627"/>
                    <a:pt x="14585" y="110803"/>
                    <a:pt x="14585" y="76601"/>
                  </a:cubicBezTo>
                  <a:cubicBezTo>
                    <a:pt x="14585" y="42399"/>
                    <a:pt x="42408" y="14576"/>
                    <a:pt x="76608" y="14576"/>
                  </a:cubicBezTo>
                  <a:cubicBezTo>
                    <a:pt x="92477" y="14576"/>
                    <a:pt x="107569" y="20567"/>
                    <a:pt x="119118" y="31432"/>
                  </a:cubicBezTo>
                  <a:cubicBezTo>
                    <a:pt x="122044" y="34193"/>
                    <a:pt x="126659" y="34054"/>
                    <a:pt x="129419" y="31128"/>
                  </a:cubicBezTo>
                  <a:cubicBezTo>
                    <a:pt x="132179" y="28192"/>
                    <a:pt x="132041" y="23577"/>
                    <a:pt x="129105" y="20816"/>
                  </a:cubicBezTo>
                  <a:cubicBezTo>
                    <a:pt x="114844" y="7394"/>
                    <a:pt x="96197" y="0"/>
                    <a:pt x="76608" y="0"/>
                  </a:cubicBezTo>
                  <a:cubicBezTo>
                    <a:pt x="34367" y="0"/>
                    <a:pt x="0" y="34359"/>
                    <a:pt x="0" y="76601"/>
                  </a:cubicBezTo>
                  <a:cubicBezTo>
                    <a:pt x="0" y="118844"/>
                    <a:pt x="34367" y="153203"/>
                    <a:pt x="76608" y="153203"/>
                  </a:cubicBezTo>
                  <a:cubicBezTo>
                    <a:pt x="118841" y="153203"/>
                    <a:pt x="153208" y="118844"/>
                    <a:pt x="153208" y="76601"/>
                  </a:cubicBezTo>
                  <a:cubicBezTo>
                    <a:pt x="153208" y="64333"/>
                    <a:pt x="150235" y="52129"/>
                    <a:pt x="144604" y="4131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18" name="Google Shape;618;p27"/>
          <p:cNvGrpSpPr/>
          <p:nvPr/>
        </p:nvGrpSpPr>
        <p:grpSpPr>
          <a:xfrm>
            <a:off x="5897321" y="2849594"/>
            <a:ext cx="338084" cy="261074"/>
            <a:chOff x="10251770" y="3246120"/>
            <a:chExt cx="472646" cy="364985"/>
          </a:xfrm>
        </p:grpSpPr>
        <p:sp>
          <p:nvSpPr>
            <p:cNvPr id="619" name="Google Shape;619;p27"/>
            <p:cNvSpPr/>
            <p:nvPr/>
          </p:nvSpPr>
          <p:spPr>
            <a:xfrm>
              <a:off x="10285530" y="3329975"/>
              <a:ext cx="41244" cy="41245"/>
            </a:xfrm>
            <a:custGeom>
              <a:rect b="b" l="l" r="r" t="t"/>
              <a:pathLst>
                <a:path extrusionOk="0" h="41245" w="41244">
                  <a:moveTo>
                    <a:pt x="20623" y="0"/>
                  </a:moveTo>
                  <a:cubicBezTo>
                    <a:pt x="9250" y="0"/>
                    <a:pt x="0" y="9250"/>
                    <a:pt x="0" y="20623"/>
                  </a:cubicBezTo>
                  <a:cubicBezTo>
                    <a:pt x="0" y="31996"/>
                    <a:pt x="9250" y="41245"/>
                    <a:pt x="20623" y="41245"/>
                  </a:cubicBezTo>
                  <a:cubicBezTo>
                    <a:pt x="31995" y="41245"/>
                    <a:pt x="41245" y="31996"/>
                    <a:pt x="41245" y="20623"/>
                  </a:cubicBezTo>
                  <a:cubicBezTo>
                    <a:pt x="41245" y="9250"/>
                    <a:pt x="31995" y="0"/>
                    <a:pt x="20623" y="0"/>
                  </a:cubicBezTo>
                  <a:close/>
                  <a:moveTo>
                    <a:pt x="20623" y="27205"/>
                  </a:moveTo>
                  <a:cubicBezTo>
                    <a:pt x="16985" y="27205"/>
                    <a:pt x="14031" y="24251"/>
                    <a:pt x="14031" y="20623"/>
                  </a:cubicBezTo>
                  <a:cubicBezTo>
                    <a:pt x="14031" y="16995"/>
                    <a:pt x="16985" y="14041"/>
                    <a:pt x="20623" y="14041"/>
                  </a:cubicBezTo>
                  <a:cubicBezTo>
                    <a:pt x="24250" y="14041"/>
                    <a:pt x="27205" y="16995"/>
                    <a:pt x="27205" y="20623"/>
                  </a:cubicBezTo>
                  <a:cubicBezTo>
                    <a:pt x="27205" y="24251"/>
                    <a:pt x="24250" y="27205"/>
                    <a:pt x="20623" y="272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0" name="Google Shape;620;p27"/>
            <p:cNvSpPr/>
            <p:nvPr/>
          </p:nvSpPr>
          <p:spPr>
            <a:xfrm>
              <a:off x="10251770" y="3246120"/>
              <a:ext cx="161765" cy="163281"/>
            </a:xfrm>
            <a:custGeom>
              <a:rect b="b" l="l" r="r" t="t"/>
              <a:pathLst>
                <a:path extrusionOk="0" h="163281" w="161765">
                  <a:moveTo>
                    <a:pt x="159710" y="39231"/>
                  </a:moveTo>
                  <a:lnTo>
                    <a:pt x="122537" y="2057"/>
                  </a:lnTo>
                  <a:cubicBezTo>
                    <a:pt x="120939" y="459"/>
                    <a:pt x="118677" y="-270"/>
                    <a:pt x="116453" y="90"/>
                  </a:cubicBezTo>
                  <a:cubicBezTo>
                    <a:pt x="113896" y="506"/>
                    <a:pt x="53433" y="10882"/>
                    <a:pt x="17837" y="67091"/>
                  </a:cubicBezTo>
                  <a:cubicBezTo>
                    <a:pt x="10277" y="79036"/>
                    <a:pt x="4369" y="92320"/>
                    <a:pt x="271" y="106574"/>
                  </a:cubicBezTo>
                  <a:cubicBezTo>
                    <a:pt x="-430" y="109020"/>
                    <a:pt x="252" y="111669"/>
                    <a:pt x="2052" y="113469"/>
                  </a:cubicBezTo>
                  <a:lnTo>
                    <a:pt x="49814" y="161232"/>
                  </a:lnTo>
                  <a:cubicBezTo>
                    <a:pt x="51180" y="162598"/>
                    <a:pt x="52980" y="163281"/>
                    <a:pt x="54771" y="163281"/>
                  </a:cubicBezTo>
                  <a:cubicBezTo>
                    <a:pt x="56572" y="163281"/>
                    <a:pt x="58371" y="162598"/>
                    <a:pt x="59737" y="161232"/>
                  </a:cubicBezTo>
                  <a:cubicBezTo>
                    <a:pt x="62479" y="158490"/>
                    <a:pt x="62479" y="154041"/>
                    <a:pt x="59737" y="151299"/>
                  </a:cubicBezTo>
                  <a:lnTo>
                    <a:pt x="14958" y="106518"/>
                  </a:lnTo>
                  <a:cubicBezTo>
                    <a:pt x="18603" y="95034"/>
                    <a:pt x="23552" y="84317"/>
                    <a:pt x="29700" y="74596"/>
                  </a:cubicBezTo>
                  <a:cubicBezTo>
                    <a:pt x="57245" y="31089"/>
                    <a:pt x="102588" y="17667"/>
                    <a:pt x="115299" y="14667"/>
                  </a:cubicBezTo>
                  <a:lnTo>
                    <a:pt x="149786" y="49164"/>
                  </a:lnTo>
                  <a:cubicBezTo>
                    <a:pt x="152528" y="51906"/>
                    <a:pt x="156968" y="51906"/>
                    <a:pt x="159710" y="49164"/>
                  </a:cubicBezTo>
                  <a:cubicBezTo>
                    <a:pt x="162451" y="46422"/>
                    <a:pt x="162451" y="41973"/>
                    <a:pt x="159710" y="392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1" name="Google Shape;621;p27"/>
            <p:cNvSpPr/>
            <p:nvPr/>
          </p:nvSpPr>
          <p:spPr>
            <a:xfrm>
              <a:off x="10649401" y="3329975"/>
              <a:ext cx="41244" cy="41245"/>
            </a:xfrm>
            <a:custGeom>
              <a:rect b="b" l="l" r="r" t="t"/>
              <a:pathLst>
                <a:path extrusionOk="0" h="41245" w="41244">
                  <a:moveTo>
                    <a:pt x="20622" y="0"/>
                  </a:moveTo>
                  <a:cubicBezTo>
                    <a:pt x="9249" y="0"/>
                    <a:pt x="0" y="9250"/>
                    <a:pt x="0" y="20623"/>
                  </a:cubicBezTo>
                  <a:cubicBezTo>
                    <a:pt x="0" y="31996"/>
                    <a:pt x="9249" y="41245"/>
                    <a:pt x="20622" y="41245"/>
                  </a:cubicBezTo>
                  <a:cubicBezTo>
                    <a:pt x="31995" y="41245"/>
                    <a:pt x="41244" y="31996"/>
                    <a:pt x="41244" y="20623"/>
                  </a:cubicBezTo>
                  <a:cubicBezTo>
                    <a:pt x="41244" y="9250"/>
                    <a:pt x="31995" y="0"/>
                    <a:pt x="20622" y="0"/>
                  </a:cubicBezTo>
                  <a:close/>
                  <a:moveTo>
                    <a:pt x="20622" y="27205"/>
                  </a:moveTo>
                  <a:cubicBezTo>
                    <a:pt x="16995" y="27205"/>
                    <a:pt x="14031" y="24251"/>
                    <a:pt x="14031" y="20623"/>
                  </a:cubicBezTo>
                  <a:cubicBezTo>
                    <a:pt x="14031" y="16995"/>
                    <a:pt x="16985" y="14041"/>
                    <a:pt x="20622" y="14041"/>
                  </a:cubicBezTo>
                  <a:cubicBezTo>
                    <a:pt x="24250" y="14041"/>
                    <a:pt x="27204" y="16995"/>
                    <a:pt x="27204" y="20623"/>
                  </a:cubicBezTo>
                  <a:cubicBezTo>
                    <a:pt x="27204" y="24251"/>
                    <a:pt x="24250" y="27205"/>
                    <a:pt x="20622" y="272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2" name="Google Shape;622;p27"/>
            <p:cNvSpPr/>
            <p:nvPr/>
          </p:nvSpPr>
          <p:spPr>
            <a:xfrm>
              <a:off x="10388437" y="3292725"/>
              <a:ext cx="273299" cy="205444"/>
            </a:xfrm>
            <a:custGeom>
              <a:rect b="b" l="l" r="r" t="t"/>
              <a:pathLst>
                <a:path extrusionOk="0" h="205444" w="273299">
                  <a:moveTo>
                    <a:pt x="248058" y="72200"/>
                  </a:moveTo>
                  <a:lnTo>
                    <a:pt x="198119" y="22258"/>
                  </a:lnTo>
                  <a:cubicBezTo>
                    <a:pt x="173167" y="-2703"/>
                    <a:pt x="140305" y="-6756"/>
                    <a:pt x="103076" y="10534"/>
                  </a:cubicBezTo>
                  <a:cubicBezTo>
                    <a:pt x="76038" y="23080"/>
                    <a:pt x="56385" y="42392"/>
                    <a:pt x="55545" y="43222"/>
                  </a:cubicBezTo>
                  <a:cubicBezTo>
                    <a:pt x="50311" y="48447"/>
                    <a:pt x="34572" y="62608"/>
                    <a:pt x="24723" y="65433"/>
                  </a:cubicBezTo>
                  <a:cubicBezTo>
                    <a:pt x="15962" y="67935"/>
                    <a:pt x="8716" y="73704"/>
                    <a:pt x="4295" y="81662"/>
                  </a:cubicBezTo>
                  <a:cubicBezTo>
                    <a:pt x="-127" y="89628"/>
                    <a:pt x="-1170" y="98832"/>
                    <a:pt x="1331" y="107592"/>
                  </a:cubicBezTo>
                  <a:cubicBezTo>
                    <a:pt x="3842" y="116344"/>
                    <a:pt x="9611" y="123600"/>
                    <a:pt x="17569" y="128021"/>
                  </a:cubicBezTo>
                  <a:cubicBezTo>
                    <a:pt x="25535" y="132434"/>
                    <a:pt x="34738" y="133486"/>
                    <a:pt x="43490" y="130975"/>
                  </a:cubicBezTo>
                  <a:cubicBezTo>
                    <a:pt x="52453" y="128418"/>
                    <a:pt x="61103" y="124855"/>
                    <a:pt x="69207" y="120406"/>
                  </a:cubicBezTo>
                  <a:cubicBezTo>
                    <a:pt x="69226" y="120396"/>
                    <a:pt x="69235" y="120396"/>
                    <a:pt x="69244" y="120387"/>
                  </a:cubicBezTo>
                  <a:cubicBezTo>
                    <a:pt x="69281" y="120369"/>
                    <a:pt x="69318" y="120350"/>
                    <a:pt x="69355" y="120332"/>
                  </a:cubicBezTo>
                  <a:cubicBezTo>
                    <a:pt x="69631" y="120175"/>
                    <a:pt x="69899" y="119999"/>
                    <a:pt x="70149" y="119815"/>
                  </a:cubicBezTo>
                  <a:cubicBezTo>
                    <a:pt x="70167" y="119796"/>
                    <a:pt x="70195" y="119787"/>
                    <a:pt x="70223" y="119769"/>
                  </a:cubicBezTo>
                  <a:lnTo>
                    <a:pt x="92054" y="103152"/>
                  </a:lnTo>
                  <a:cubicBezTo>
                    <a:pt x="95959" y="106817"/>
                    <a:pt x="102218" y="111608"/>
                    <a:pt x="110857" y="114931"/>
                  </a:cubicBezTo>
                  <a:cubicBezTo>
                    <a:pt x="136197" y="124680"/>
                    <a:pt x="162090" y="114673"/>
                    <a:pt x="179361" y="104555"/>
                  </a:cubicBezTo>
                  <a:cubicBezTo>
                    <a:pt x="182703" y="102598"/>
                    <a:pt x="183829" y="98297"/>
                    <a:pt x="181863" y="94955"/>
                  </a:cubicBezTo>
                  <a:cubicBezTo>
                    <a:pt x="179905" y="91604"/>
                    <a:pt x="175605" y="90487"/>
                    <a:pt x="172263" y="92444"/>
                  </a:cubicBezTo>
                  <a:cubicBezTo>
                    <a:pt x="122904" y="121356"/>
                    <a:pt x="99503" y="90875"/>
                    <a:pt x="98561" y="89601"/>
                  </a:cubicBezTo>
                  <a:cubicBezTo>
                    <a:pt x="97454" y="88068"/>
                    <a:pt x="95774" y="87043"/>
                    <a:pt x="93900" y="86767"/>
                  </a:cubicBezTo>
                  <a:cubicBezTo>
                    <a:pt x="92027" y="86480"/>
                    <a:pt x="90124" y="86970"/>
                    <a:pt x="88620" y="88124"/>
                  </a:cubicBezTo>
                  <a:lnTo>
                    <a:pt x="62164" y="108248"/>
                  </a:lnTo>
                  <a:cubicBezTo>
                    <a:pt x="55065" y="112125"/>
                    <a:pt x="47487" y="115227"/>
                    <a:pt x="39621" y="117479"/>
                  </a:cubicBezTo>
                  <a:cubicBezTo>
                    <a:pt x="34470" y="118956"/>
                    <a:pt x="29062" y="118338"/>
                    <a:pt x="24381" y="115744"/>
                  </a:cubicBezTo>
                  <a:cubicBezTo>
                    <a:pt x="19701" y="113150"/>
                    <a:pt x="16304" y="108876"/>
                    <a:pt x="14826" y="103724"/>
                  </a:cubicBezTo>
                  <a:cubicBezTo>
                    <a:pt x="13359" y="98573"/>
                    <a:pt x="13968" y="93155"/>
                    <a:pt x="16572" y="88474"/>
                  </a:cubicBezTo>
                  <a:cubicBezTo>
                    <a:pt x="19165" y="83794"/>
                    <a:pt x="23430" y="80397"/>
                    <a:pt x="28581" y="78929"/>
                  </a:cubicBezTo>
                  <a:cubicBezTo>
                    <a:pt x="43637" y="74618"/>
                    <a:pt x="63271" y="55343"/>
                    <a:pt x="65440" y="53183"/>
                  </a:cubicBezTo>
                  <a:cubicBezTo>
                    <a:pt x="65625" y="52998"/>
                    <a:pt x="84401" y="34601"/>
                    <a:pt x="109279" y="23126"/>
                  </a:cubicBezTo>
                  <a:cubicBezTo>
                    <a:pt x="141006" y="8494"/>
                    <a:pt x="167554" y="11540"/>
                    <a:pt x="188195" y="32182"/>
                  </a:cubicBezTo>
                  <a:lnTo>
                    <a:pt x="238135" y="82123"/>
                  </a:lnTo>
                  <a:cubicBezTo>
                    <a:pt x="252462" y="96450"/>
                    <a:pt x="259764" y="115273"/>
                    <a:pt x="259238" y="136542"/>
                  </a:cubicBezTo>
                  <a:cubicBezTo>
                    <a:pt x="258767" y="155734"/>
                    <a:pt x="251964" y="176356"/>
                    <a:pt x="240092" y="194597"/>
                  </a:cubicBezTo>
                  <a:cubicBezTo>
                    <a:pt x="237978" y="197847"/>
                    <a:pt x="238901" y="202195"/>
                    <a:pt x="242151" y="204309"/>
                  </a:cubicBezTo>
                  <a:cubicBezTo>
                    <a:pt x="243332" y="205075"/>
                    <a:pt x="244662" y="205444"/>
                    <a:pt x="245972" y="205444"/>
                  </a:cubicBezTo>
                  <a:cubicBezTo>
                    <a:pt x="248271" y="205444"/>
                    <a:pt x="250514" y="204318"/>
                    <a:pt x="251862" y="202250"/>
                  </a:cubicBezTo>
                  <a:cubicBezTo>
                    <a:pt x="265136" y="181858"/>
                    <a:pt x="272733" y="158651"/>
                    <a:pt x="273269" y="136883"/>
                  </a:cubicBezTo>
                  <a:cubicBezTo>
                    <a:pt x="273887" y="111673"/>
                    <a:pt x="265173" y="89305"/>
                    <a:pt x="248058" y="7220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3" name="Google Shape;623;p27"/>
            <p:cNvSpPr/>
            <p:nvPr/>
          </p:nvSpPr>
          <p:spPr>
            <a:xfrm>
              <a:off x="10314297" y="3297415"/>
              <a:ext cx="153500" cy="226252"/>
            </a:xfrm>
            <a:custGeom>
              <a:rect b="b" l="l" r="r" t="t"/>
              <a:pathLst>
                <a:path extrusionOk="0" h="226252" w="153500">
                  <a:moveTo>
                    <a:pt x="148147" y="2688"/>
                  </a:moveTo>
                  <a:cubicBezTo>
                    <a:pt x="119687" y="-4281"/>
                    <a:pt x="95133" y="2319"/>
                    <a:pt x="75156" y="22286"/>
                  </a:cubicBezTo>
                  <a:cubicBezTo>
                    <a:pt x="54423" y="43038"/>
                    <a:pt x="25226" y="72237"/>
                    <a:pt x="25226" y="72237"/>
                  </a:cubicBezTo>
                  <a:cubicBezTo>
                    <a:pt x="4973" y="92481"/>
                    <a:pt x="-3510" y="120498"/>
                    <a:pt x="1327" y="151137"/>
                  </a:cubicBezTo>
                  <a:cubicBezTo>
                    <a:pt x="5518" y="177751"/>
                    <a:pt x="19290" y="204374"/>
                    <a:pt x="39109" y="224203"/>
                  </a:cubicBezTo>
                  <a:cubicBezTo>
                    <a:pt x="40485" y="225569"/>
                    <a:pt x="42276" y="226252"/>
                    <a:pt x="44075" y="226252"/>
                  </a:cubicBezTo>
                  <a:cubicBezTo>
                    <a:pt x="45867" y="226252"/>
                    <a:pt x="47667" y="225569"/>
                    <a:pt x="49042" y="224203"/>
                  </a:cubicBezTo>
                  <a:cubicBezTo>
                    <a:pt x="51784" y="221461"/>
                    <a:pt x="51784" y="217012"/>
                    <a:pt x="49042" y="214270"/>
                  </a:cubicBezTo>
                  <a:cubicBezTo>
                    <a:pt x="31540" y="196767"/>
                    <a:pt x="18884" y="172341"/>
                    <a:pt x="15191" y="148949"/>
                  </a:cubicBezTo>
                  <a:cubicBezTo>
                    <a:pt x="12284" y="130496"/>
                    <a:pt x="13382" y="103928"/>
                    <a:pt x="35149" y="82160"/>
                  </a:cubicBezTo>
                  <a:cubicBezTo>
                    <a:pt x="35149" y="82160"/>
                    <a:pt x="64347" y="52962"/>
                    <a:pt x="85090" y="32210"/>
                  </a:cubicBezTo>
                  <a:cubicBezTo>
                    <a:pt x="101355" y="15954"/>
                    <a:pt x="121441" y="10609"/>
                    <a:pt x="144814" y="16323"/>
                  </a:cubicBezTo>
                  <a:cubicBezTo>
                    <a:pt x="148580" y="17237"/>
                    <a:pt x="152383" y="14938"/>
                    <a:pt x="153298" y="11172"/>
                  </a:cubicBezTo>
                  <a:cubicBezTo>
                    <a:pt x="154221" y="7405"/>
                    <a:pt x="151913" y="3602"/>
                    <a:pt x="148147" y="268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4" name="Google Shape;624;p27"/>
            <p:cNvSpPr/>
            <p:nvPr/>
          </p:nvSpPr>
          <p:spPr>
            <a:xfrm>
              <a:off x="10367976" y="3414804"/>
              <a:ext cx="257553" cy="196301"/>
            </a:xfrm>
            <a:custGeom>
              <a:rect b="b" l="l" r="r" t="t"/>
              <a:pathLst>
                <a:path extrusionOk="0" h="196301" w="257553">
                  <a:moveTo>
                    <a:pt x="257553" y="103536"/>
                  </a:moveTo>
                  <a:cubicBezTo>
                    <a:pt x="257553" y="100721"/>
                    <a:pt x="257175" y="97923"/>
                    <a:pt x="256427" y="95274"/>
                  </a:cubicBezTo>
                  <a:cubicBezTo>
                    <a:pt x="255024" y="90215"/>
                    <a:pt x="252301" y="85554"/>
                    <a:pt x="248553" y="81806"/>
                  </a:cubicBezTo>
                  <a:lnTo>
                    <a:pt x="168787" y="2056"/>
                  </a:lnTo>
                  <a:cubicBezTo>
                    <a:pt x="166046" y="-685"/>
                    <a:pt x="161606" y="-685"/>
                    <a:pt x="158864" y="2056"/>
                  </a:cubicBezTo>
                  <a:cubicBezTo>
                    <a:pt x="156123" y="4798"/>
                    <a:pt x="156123" y="9238"/>
                    <a:pt x="158864" y="11980"/>
                  </a:cubicBezTo>
                  <a:lnTo>
                    <a:pt x="238621" y="91729"/>
                  </a:lnTo>
                  <a:cubicBezTo>
                    <a:pt x="240661" y="93769"/>
                    <a:pt x="242128" y="96290"/>
                    <a:pt x="242895" y="99059"/>
                  </a:cubicBezTo>
                  <a:cubicBezTo>
                    <a:pt x="243301" y="100499"/>
                    <a:pt x="243513" y="102013"/>
                    <a:pt x="243513" y="103536"/>
                  </a:cubicBezTo>
                  <a:cubicBezTo>
                    <a:pt x="243513" y="107995"/>
                    <a:pt x="241778" y="112186"/>
                    <a:pt x="238621" y="115343"/>
                  </a:cubicBezTo>
                  <a:cubicBezTo>
                    <a:pt x="235473" y="118491"/>
                    <a:pt x="231282" y="120226"/>
                    <a:pt x="226832" y="120226"/>
                  </a:cubicBezTo>
                  <a:lnTo>
                    <a:pt x="226823" y="120226"/>
                  </a:lnTo>
                  <a:cubicBezTo>
                    <a:pt x="222383" y="120226"/>
                    <a:pt x="218201" y="118500"/>
                    <a:pt x="215054" y="115362"/>
                  </a:cubicBezTo>
                  <a:lnTo>
                    <a:pt x="215026" y="115334"/>
                  </a:lnTo>
                  <a:cubicBezTo>
                    <a:pt x="215008" y="115306"/>
                    <a:pt x="214980" y="115288"/>
                    <a:pt x="214962" y="115269"/>
                  </a:cubicBezTo>
                  <a:lnTo>
                    <a:pt x="133147" y="33452"/>
                  </a:lnTo>
                  <a:cubicBezTo>
                    <a:pt x="130405" y="30710"/>
                    <a:pt x="125956" y="30710"/>
                    <a:pt x="123214" y="33452"/>
                  </a:cubicBezTo>
                  <a:cubicBezTo>
                    <a:pt x="120472" y="36194"/>
                    <a:pt x="120472" y="40634"/>
                    <a:pt x="123214" y="43376"/>
                  </a:cubicBezTo>
                  <a:lnTo>
                    <a:pt x="205102" y="125257"/>
                  </a:lnTo>
                  <a:cubicBezTo>
                    <a:pt x="205121" y="125285"/>
                    <a:pt x="205149" y="125304"/>
                    <a:pt x="205167" y="125322"/>
                  </a:cubicBezTo>
                  <a:lnTo>
                    <a:pt x="226214" y="146369"/>
                  </a:lnTo>
                  <a:cubicBezTo>
                    <a:pt x="229362" y="149527"/>
                    <a:pt x="231097" y="153727"/>
                    <a:pt x="231107" y="158186"/>
                  </a:cubicBezTo>
                  <a:cubicBezTo>
                    <a:pt x="231107" y="162635"/>
                    <a:pt x="229371" y="166826"/>
                    <a:pt x="226214" y="169983"/>
                  </a:cubicBezTo>
                  <a:cubicBezTo>
                    <a:pt x="219706" y="176491"/>
                    <a:pt x="209109" y="176501"/>
                    <a:pt x="202601" y="169992"/>
                  </a:cubicBezTo>
                  <a:lnTo>
                    <a:pt x="176459" y="143849"/>
                  </a:lnTo>
                  <a:lnTo>
                    <a:pt x="176459" y="143849"/>
                  </a:lnTo>
                  <a:lnTo>
                    <a:pt x="176459" y="143849"/>
                  </a:lnTo>
                  <a:lnTo>
                    <a:pt x="105066" y="72454"/>
                  </a:lnTo>
                  <a:cubicBezTo>
                    <a:pt x="102324" y="69713"/>
                    <a:pt x="97884" y="69713"/>
                    <a:pt x="95143" y="72454"/>
                  </a:cubicBezTo>
                  <a:cubicBezTo>
                    <a:pt x="92400" y="75196"/>
                    <a:pt x="92400" y="79636"/>
                    <a:pt x="95143" y="82378"/>
                  </a:cubicBezTo>
                  <a:lnTo>
                    <a:pt x="166536" y="153773"/>
                  </a:lnTo>
                  <a:lnTo>
                    <a:pt x="166536" y="153773"/>
                  </a:lnTo>
                  <a:lnTo>
                    <a:pt x="166536" y="153773"/>
                  </a:lnTo>
                  <a:cubicBezTo>
                    <a:pt x="169692" y="156930"/>
                    <a:pt x="171428" y="161121"/>
                    <a:pt x="171428" y="165571"/>
                  </a:cubicBezTo>
                  <a:cubicBezTo>
                    <a:pt x="171428" y="170029"/>
                    <a:pt x="169692" y="174220"/>
                    <a:pt x="166536" y="177377"/>
                  </a:cubicBezTo>
                  <a:cubicBezTo>
                    <a:pt x="163388" y="180525"/>
                    <a:pt x="159188" y="182261"/>
                    <a:pt x="154729" y="182261"/>
                  </a:cubicBezTo>
                  <a:lnTo>
                    <a:pt x="154729" y="182261"/>
                  </a:lnTo>
                  <a:cubicBezTo>
                    <a:pt x="150270" y="182261"/>
                    <a:pt x="146079" y="180525"/>
                    <a:pt x="142931" y="177377"/>
                  </a:cubicBezTo>
                  <a:lnTo>
                    <a:pt x="108989" y="143443"/>
                  </a:lnTo>
                  <a:cubicBezTo>
                    <a:pt x="108989" y="143434"/>
                    <a:pt x="108979" y="143434"/>
                    <a:pt x="108979" y="143425"/>
                  </a:cubicBezTo>
                  <a:lnTo>
                    <a:pt x="64513" y="98967"/>
                  </a:lnTo>
                  <a:cubicBezTo>
                    <a:pt x="61772" y="96225"/>
                    <a:pt x="57332" y="96225"/>
                    <a:pt x="54590" y="98967"/>
                  </a:cubicBezTo>
                  <a:cubicBezTo>
                    <a:pt x="51849" y="101708"/>
                    <a:pt x="51849" y="106149"/>
                    <a:pt x="54590" y="108890"/>
                  </a:cubicBezTo>
                  <a:lnTo>
                    <a:pt x="99029" y="153330"/>
                  </a:lnTo>
                  <a:cubicBezTo>
                    <a:pt x="99038" y="153339"/>
                    <a:pt x="99047" y="153348"/>
                    <a:pt x="99047" y="153358"/>
                  </a:cubicBezTo>
                  <a:cubicBezTo>
                    <a:pt x="102204" y="156505"/>
                    <a:pt x="103939" y="160696"/>
                    <a:pt x="103939" y="165146"/>
                  </a:cubicBezTo>
                  <a:cubicBezTo>
                    <a:pt x="103930" y="169623"/>
                    <a:pt x="102195" y="173814"/>
                    <a:pt x="99047" y="176953"/>
                  </a:cubicBezTo>
                  <a:cubicBezTo>
                    <a:pt x="92539" y="183461"/>
                    <a:pt x="81952" y="183461"/>
                    <a:pt x="75443" y="176953"/>
                  </a:cubicBezTo>
                  <a:lnTo>
                    <a:pt x="11989" y="113497"/>
                  </a:lnTo>
                  <a:cubicBezTo>
                    <a:pt x="9247" y="110755"/>
                    <a:pt x="4798" y="110755"/>
                    <a:pt x="2056" y="113497"/>
                  </a:cubicBezTo>
                  <a:cubicBezTo>
                    <a:pt x="-685" y="116238"/>
                    <a:pt x="-685" y="120688"/>
                    <a:pt x="2056" y="123430"/>
                  </a:cubicBezTo>
                  <a:lnTo>
                    <a:pt x="65520" y="186876"/>
                  </a:lnTo>
                  <a:cubicBezTo>
                    <a:pt x="71317" y="192683"/>
                    <a:pt x="79034" y="195877"/>
                    <a:pt x="87249" y="195877"/>
                  </a:cubicBezTo>
                  <a:cubicBezTo>
                    <a:pt x="95456" y="195877"/>
                    <a:pt x="103173" y="192683"/>
                    <a:pt x="108970" y="186886"/>
                  </a:cubicBezTo>
                  <a:cubicBezTo>
                    <a:pt x="113226" y="182639"/>
                    <a:pt x="116078" y="177359"/>
                    <a:pt x="117297" y="171599"/>
                  </a:cubicBezTo>
                  <a:lnTo>
                    <a:pt x="132999" y="187301"/>
                  </a:lnTo>
                  <a:cubicBezTo>
                    <a:pt x="138805" y="193108"/>
                    <a:pt x="146522" y="196302"/>
                    <a:pt x="154729" y="196302"/>
                  </a:cubicBezTo>
                  <a:cubicBezTo>
                    <a:pt x="154729" y="196302"/>
                    <a:pt x="154738" y="196302"/>
                    <a:pt x="154738" y="196302"/>
                  </a:cubicBezTo>
                  <a:cubicBezTo>
                    <a:pt x="162944" y="196302"/>
                    <a:pt x="170662" y="193098"/>
                    <a:pt x="176468" y="187301"/>
                  </a:cubicBezTo>
                  <a:cubicBezTo>
                    <a:pt x="180714" y="183045"/>
                    <a:pt x="183567" y="177774"/>
                    <a:pt x="184794" y="172023"/>
                  </a:cubicBezTo>
                  <a:lnTo>
                    <a:pt x="192677" y="179916"/>
                  </a:lnTo>
                  <a:cubicBezTo>
                    <a:pt x="204660" y="191898"/>
                    <a:pt x="224156" y="191889"/>
                    <a:pt x="236147" y="179907"/>
                  </a:cubicBezTo>
                  <a:cubicBezTo>
                    <a:pt x="241953" y="174100"/>
                    <a:pt x="245147" y="166383"/>
                    <a:pt x="245147" y="158167"/>
                  </a:cubicBezTo>
                  <a:cubicBezTo>
                    <a:pt x="245137" y="149960"/>
                    <a:pt x="241943" y="142252"/>
                    <a:pt x="236147" y="136446"/>
                  </a:cubicBezTo>
                  <a:lnTo>
                    <a:pt x="233294" y="133584"/>
                  </a:lnTo>
                  <a:cubicBezTo>
                    <a:pt x="239036" y="132366"/>
                    <a:pt x="244307" y="129513"/>
                    <a:pt x="248553" y="125267"/>
                  </a:cubicBezTo>
                  <a:cubicBezTo>
                    <a:pt x="254359" y="119460"/>
                    <a:pt x="257553" y="111743"/>
                    <a:pt x="257553" y="10353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5" name="Google Shape;625;p27"/>
            <p:cNvSpPr/>
            <p:nvPr/>
          </p:nvSpPr>
          <p:spPr>
            <a:xfrm>
              <a:off x="10562631" y="3246120"/>
              <a:ext cx="161785" cy="163281"/>
            </a:xfrm>
            <a:custGeom>
              <a:rect b="b" l="l" r="r" t="t"/>
              <a:pathLst>
                <a:path extrusionOk="0" h="163281" w="161785">
                  <a:moveTo>
                    <a:pt x="161541" y="106574"/>
                  </a:moveTo>
                  <a:cubicBezTo>
                    <a:pt x="157387" y="92320"/>
                    <a:pt x="151479" y="79036"/>
                    <a:pt x="143910" y="67082"/>
                  </a:cubicBezTo>
                  <a:cubicBezTo>
                    <a:pt x="108343" y="10882"/>
                    <a:pt x="47880" y="506"/>
                    <a:pt x="45322" y="90"/>
                  </a:cubicBezTo>
                  <a:cubicBezTo>
                    <a:pt x="43088" y="-270"/>
                    <a:pt x="40826" y="459"/>
                    <a:pt x="39230" y="2057"/>
                  </a:cubicBezTo>
                  <a:lnTo>
                    <a:pt x="2056" y="39231"/>
                  </a:lnTo>
                  <a:cubicBezTo>
                    <a:pt x="-685" y="41973"/>
                    <a:pt x="-685" y="46422"/>
                    <a:pt x="2056" y="49164"/>
                  </a:cubicBezTo>
                  <a:cubicBezTo>
                    <a:pt x="4798" y="51906"/>
                    <a:pt x="9247" y="51906"/>
                    <a:pt x="11979" y="49164"/>
                  </a:cubicBezTo>
                  <a:lnTo>
                    <a:pt x="46476" y="14667"/>
                  </a:lnTo>
                  <a:cubicBezTo>
                    <a:pt x="59178" y="17630"/>
                    <a:pt x="104420" y="30932"/>
                    <a:pt x="132066" y="74596"/>
                  </a:cubicBezTo>
                  <a:cubicBezTo>
                    <a:pt x="138187" y="84317"/>
                    <a:pt x="143171" y="95034"/>
                    <a:pt x="146772" y="106518"/>
                  </a:cubicBezTo>
                  <a:lnTo>
                    <a:pt x="102029" y="151299"/>
                  </a:lnTo>
                  <a:cubicBezTo>
                    <a:pt x="99287" y="154041"/>
                    <a:pt x="99287" y="158490"/>
                    <a:pt x="102029" y="161232"/>
                  </a:cubicBezTo>
                  <a:cubicBezTo>
                    <a:pt x="103395" y="162598"/>
                    <a:pt x="105195" y="163281"/>
                    <a:pt x="106995" y="163281"/>
                  </a:cubicBezTo>
                  <a:cubicBezTo>
                    <a:pt x="108786" y="163281"/>
                    <a:pt x="110586" y="162598"/>
                    <a:pt x="111952" y="161232"/>
                  </a:cubicBezTo>
                  <a:lnTo>
                    <a:pt x="159695" y="113469"/>
                  </a:lnTo>
                  <a:cubicBezTo>
                    <a:pt x="161541" y="111669"/>
                    <a:pt x="162188" y="109020"/>
                    <a:pt x="161541" y="10657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26" name="Google Shape;626;p27"/>
          <p:cNvGrpSpPr/>
          <p:nvPr/>
        </p:nvGrpSpPr>
        <p:grpSpPr>
          <a:xfrm>
            <a:off x="4405076" y="3101735"/>
            <a:ext cx="338074" cy="337329"/>
            <a:chOff x="8996906" y="3832574"/>
            <a:chExt cx="472632" cy="471591"/>
          </a:xfrm>
        </p:grpSpPr>
        <p:sp>
          <p:nvSpPr>
            <p:cNvPr id="627" name="Google Shape;627;p27"/>
            <p:cNvSpPr/>
            <p:nvPr/>
          </p:nvSpPr>
          <p:spPr>
            <a:xfrm>
              <a:off x="9000068" y="4080796"/>
              <a:ext cx="212676" cy="223368"/>
            </a:xfrm>
            <a:custGeom>
              <a:rect b="b" l="l" r="r" t="t"/>
              <a:pathLst>
                <a:path extrusionOk="0" h="223368" w="212676">
                  <a:moveTo>
                    <a:pt x="205651" y="209328"/>
                  </a:moveTo>
                  <a:lnTo>
                    <a:pt x="175244" y="209328"/>
                  </a:lnTo>
                  <a:lnTo>
                    <a:pt x="175244" y="186139"/>
                  </a:lnTo>
                  <a:cubicBezTo>
                    <a:pt x="175244" y="182271"/>
                    <a:pt x="172096" y="179123"/>
                    <a:pt x="168228" y="179123"/>
                  </a:cubicBezTo>
                  <a:lnTo>
                    <a:pt x="165883" y="179123"/>
                  </a:lnTo>
                  <a:lnTo>
                    <a:pt x="165883" y="162959"/>
                  </a:lnTo>
                  <a:lnTo>
                    <a:pt x="181171" y="162959"/>
                  </a:lnTo>
                  <a:cubicBezTo>
                    <a:pt x="185048" y="162959"/>
                    <a:pt x="188186" y="159820"/>
                    <a:pt x="188186" y="155943"/>
                  </a:cubicBezTo>
                  <a:lnTo>
                    <a:pt x="188186" y="125738"/>
                  </a:lnTo>
                  <a:cubicBezTo>
                    <a:pt x="188186" y="121861"/>
                    <a:pt x="185048" y="118723"/>
                    <a:pt x="181171" y="118723"/>
                  </a:cubicBezTo>
                  <a:lnTo>
                    <a:pt x="163077" y="118723"/>
                  </a:lnTo>
                  <a:lnTo>
                    <a:pt x="163077" y="95534"/>
                  </a:lnTo>
                  <a:cubicBezTo>
                    <a:pt x="163077" y="91656"/>
                    <a:pt x="159930" y="88518"/>
                    <a:pt x="156053" y="88518"/>
                  </a:cubicBezTo>
                  <a:lnTo>
                    <a:pt x="42511" y="88518"/>
                  </a:lnTo>
                  <a:cubicBezTo>
                    <a:pt x="38634" y="88518"/>
                    <a:pt x="35486" y="91656"/>
                    <a:pt x="35486" y="95534"/>
                  </a:cubicBezTo>
                  <a:lnTo>
                    <a:pt x="35486" y="125738"/>
                  </a:lnTo>
                  <a:cubicBezTo>
                    <a:pt x="35486" y="129616"/>
                    <a:pt x="38634" y="132754"/>
                    <a:pt x="42511" y="132754"/>
                  </a:cubicBezTo>
                  <a:lnTo>
                    <a:pt x="60604" y="132754"/>
                  </a:lnTo>
                  <a:lnTo>
                    <a:pt x="60604" y="148918"/>
                  </a:lnTo>
                  <a:lnTo>
                    <a:pt x="45317" y="148918"/>
                  </a:lnTo>
                  <a:cubicBezTo>
                    <a:pt x="41440" y="148918"/>
                    <a:pt x="38292" y="152066"/>
                    <a:pt x="38292" y="155943"/>
                  </a:cubicBezTo>
                  <a:lnTo>
                    <a:pt x="38292" y="186139"/>
                  </a:lnTo>
                  <a:cubicBezTo>
                    <a:pt x="38292" y="190016"/>
                    <a:pt x="41440" y="193164"/>
                    <a:pt x="45317" y="193164"/>
                  </a:cubicBezTo>
                  <a:lnTo>
                    <a:pt x="47652" y="193164"/>
                  </a:lnTo>
                  <a:lnTo>
                    <a:pt x="47652" y="209328"/>
                  </a:lnTo>
                  <a:lnTo>
                    <a:pt x="33104" y="209328"/>
                  </a:lnTo>
                  <a:cubicBezTo>
                    <a:pt x="27676" y="209328"/>
                    <a:pt x="22488" y="207002"/>
                    <a:pt x="18879" y="202949"/>
                  </a:cubicBezTo>
                  <a:cubicBezTo>
                    <a:pt x="15260" y="198897"/>
                    <a:pt x="13544" y="193478"/>
                    <a:pt x="14162" y="188087"/>
                  </a:cubicBezTo>
                  <a:lnTo>
                    <a:pt x="34812" y="7818"/>
                  </a:lnTo>
                  <a:cubicBezTo>
                    <a:pt x="35255" y="3968"/>
                    <a:pt x="32495" y="488"/>
                    <a:pt x="28636" y="45"/>
                  </a:cubicBezTo>
                  <a:cubicBezTo>
                    <a:pt x="24787" y="-389"/>
                    <a:pt x="21307" y="2371"/>
                    <a:pt x="20864" y="6221"/>
                  </a:cubicBezTo>
                  <a:lnTo>
                    <a:pt x="214" y="186490"/>
                  </a:lnTo>
                  <a:cubicBezTo>
                    <a:pt x="-857" y="195850"/>
                    <a:pt x="2125" y="205257"/>
                    <a:pt x="8402" y="212291"/>
                  </a:cubicBezTo>
                  <a:cubicBezTo>
                    <a:pt x="14679" y="219325"/>
                    <a:pt x="23679" y="223369"/>
                    <a:pt x="33104" y="223369"/>
                  </a:cubicBezTo>
                  <a:lnTo>
                    <a:pt x="205651" y="223369"/>
                  </a:lnTo>
                  <a:cubicBezTo>
                    <a:pt x="209528" y="223369"/>
                    <a:pt x="212676" y="220221"/>
                    <a:pt x="212676" y="216344"/>
                  </a:cubicBezTo>
                  <a:cubicBezTo>
                    <a:pt x="212676" y="212467"/>
                    <a:pt x="209528" y="209328"/>
                    <a:pt x="205651" y="209328"/>
                  </a:cubicBezTo>
                  <a:close/>
                  <a:moveTo>
                    <a:pt x="156062" y="132754"/>
                  </a:moveTo>
                  <a:lnTo>
                    <a:pt x="174154" y="132754"/>
                  </a:lnTo>
                  <a:lnTo>
                    <a:pt x="174154" y="148918"/>
                  </a:lnTo>
                  <a:lnTo>
                    <a:pt x="158868" y="148918"/>
                  </a:lnTo>
                  <a:lnTo>
                    <a:pt x="74635" y="148918"/>
                  </a:lnTo>
                  <a:lnTo>
                    <a:pt x="74635" y="132754"/>
                  </a:lnTo>
                  <a:lnTo>
                    <a:pt x="156062" y="132754"/>
                  </a:lnTo>
                  <a:close/>
                  <a:moveTo>
                    <a:pt x="49526" y="118723"/>
                  </a:moveTo>
                  <a:lnTo>
                    <a:pt x="49526" y="102558"/>
                  </a:lnTo>
                  <a:lnTo>
                    <a:pt x="149037" y="102558"/>
                  </a:lnTo>
                  <a:lnTo>
                    <a:pt x="149037" y="118723"/>
                  </a:lnTo>
                  <a:lnTo>
                    <a:pt x="67620" y="118723"/>
                  </a:lnTo>
                  <a:lnTo>
                    <a:pt x="49526" y="118723"/>
                  </a:lnTo>
                  <a:close/>
                  <a:moveTo>
                    <a:pt x="52333" y="179123"/>
                  </a:moveTo>
                  <a:lnTo>
                    <a:pt x="52333" y="162959"/>
                  </a:lnTo>
                  <a:lnTo>
                    <a:pt x="67620" y="162959"/>
                  </a:lnTo>
                  <a:lnTo>
                    <a:pt x="151843" y="162959"/>
                  </a:lnTo>
                  <a:lnTo>
                    <a:pt x="151843" y="179123"/>
                  </a:lnTo>
                  <a:lnTo>
                    <a:pt x="54677" y="179123"/>
                  </a:lnTo>
                  <a:lnTo>
                    <a:pt x="52333" y="179123"/>
                  </a:lnTo>
                  <a:close/>
                  <a:moveTo>
                    <a:pt x="161204" y="209328"/>
                  </a:moveTo>
                  <a:lnTo>
                    <a:pt x="61692" y="209328"/>
                  </a:lnTo>
                  <a:lnTo>
                    <a:pt x="61692" y="193164"/>
                  </a:lnTo>
                  <a:lnTo>
                    <a:pt x="158868" y="193164"/>
                  </a:lnTo>
                  <a:lnTo>
                    <a:pt x="161204" y="193164"/>
                  </a:lnTo>
                  <a:lnTo>
                    <a:pt x="161204" y="209328"/>
                  </a:lnTo>
                  <a:lnTo>
                    <a:pt x="161204" y="209328"/>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8" name="Google Shape;628;p27"/>
            <p:cNvSpPr/>
            <p:nvPr/>
          </p:nvSpPr>
          <p:spPr>
            <a:xfrm>
              <a:off x="9222104" y="4145674"/>
              <a:ext cx="244267" cy="158491"/>
            </a:xfrm>
            <a:custGeom>
              <a:rect b="b" l="l" r="r" t="t"/>
              <a:pathLst>
                <a:path extrusionOk="0" h="158491" w="244267">
                  <a:moveTo>
                    <a:pt x="244050" y="121612"/>
                  </a:moveTo>
                  <a:lnTo>
                    <a:pt x="230832" y="6221"/>
                  </a:lnTo>
                  <a:cubicBezTo>
                    <a:pt x="230389" y="2371"/>
                    <a:pt x="226918" y="-389"/>
                    <a:pt x="223060" y="45"/>
                  </a:cubicBezTo>
                  <a:cubicBezTo>
                    <a:pt x="219210" y="488"/>
                    <a:pt x="216450" y="3968"/>
                    <a:pt x="216884" y="7818"/>
                  </a:cubicBezTo>
                  <a:lnTo>
                    <a:pt x="230112" y="123209"/>
                  </a:lnTo>
                  <a:cubicBezTo>
                    <a:pt x="230721" y="128600"/>
                    <a:pt x="229004" y="134019"/>
                    <a:pt x="225395" y="138071"/>
                  </a:cubicBezTo>
                  <a:cubicBezTo>
                    <a:pt x="221776" y="142124"/>
                    <a:pt x="216588" y="144450"/>
                    <a:pt x="211160" y="144450"/>
                  </a:cubicBezTo>
                  <a:lnTo>
                    <a:pt x="7016" y="144450"/>
                  </a:lnTo>
                  <a:cubicBezTo>
                    <a:pt x="3139" y="144450"/>
                    <a:pt x="0" y="147589"/>
                    <a:pt x="0" y="151466"/>
                  </a:cubicBezTo>
                  <a:cubicBezTo>
                    <a:pt x="0" y="155343"/>
                    <a:pt x="3139" y="158491"/>
                    <a:pt x="7016" y="158491"/>
                  </a:cubicBezTo>
                  <a:lnTo>
                    <a:pt x="211160" y="158491"/>
                  </a:lnTo>
                  <a:cubicBezTo>
                    <a:pt x="220595" y="158491"/>
                    <a:pt x="229595" y="154457"/>
                    <a:pt x="235872" y="147414"/>
                  </a:cubicBezTo>
                  <a:cubicBezTo>
                    <a:pt x="242149" y="140379"/>
                    <a:pt x="245130" y="130973"/>
                    <a:pt x="244050" y="1216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9" name="Google Shape;629;p27"/>
            <p:cNvSpPr/>
            <p:nvPr/>
          </p:nvSpPr>
          <p:spPr>
            <a:xfrm>
              <a:off x="8996906" y="3832574"/>
              <a:ext cx="465833" cy="237263"/>
            </a:xfrm>
            <a:custGeom>
              <a:rect b="b" l="l" r="r" t="t"/>
              <a:pathLst>
                <a:path extrusionOk="0" h="237263" w="465833">
                  <a:moveTo>
                    <a:pt x="465787" y="170207"/>
                  </a:moveTo>
                  <a:lnTo>
                    <a:pt x="461070" y="129035"/>
                  </a:lnTo>
                  <a:cubicBezTo>
                    <a:pt x="458365" y="105449"/>
                    <a:pt x="438426" y="87661"/>
                    <a:pt x="414684" y="87661"/>
                  </a:cubicBezTo>
                  <a:lnTo>
                    <a:pt x="381904" y="87661"/>
                  </a:lnTo>
                  <a:lnTo>
                    <a:pt x="352116" y="23374"/>
                  </a:lnTo>
                  <a:cubicBezTo>
                    <a:pt x="345534" y="9176"/>
                    <a:pt x="331170" y="0"/>
                    <a:pt x="315524" y="0"/>
                  </a:cubicBezTo>
                  <a:lnTo>
                    <a:pt x="157101" y="0"/>
                  </a:lnTo>
                  <a:cubicBezTo>
                    <a:pt x="141454" y="0"/>
                    <a:pt x="127091" y="9176"/>
                    <a:pt x="120509" y="23374"/>
                  </a:cubicBezTo>
                  <a:lnTo>
                    <a:pt x="90720" y="87661"/>
                  </a:lnTo>
                  <a:lnTo>
                    <a:pt x="57941" y="87661"/>
                  </a:lnTo>
                  <a:cubicBezTo>
                    <a:pt x="34198" y="87661"/>
                    <a:pt x="14250" y="105449"/>
                    <a:pt x="11555" y="129035"/>
                  </a:cubicBezTo>
                  <a:lnTo>
                    <a:pt x="44" y="229444"/>
                  </a:lnTo>
                  <a:cubicBezTo>
                    <a:pt x="-178" y="231438"/>
                    <a:pt x="450" y="233423"/>
                    <a:pt x="1779" y="234918"/>
                  </a:cubicBezTo>
                  <a:cubicBezTo>
                    <a:pt x="3118" y="236414"/>
                    <a:pt x="5019" y="237263"/>
                    <a:pt x="7022" y="237263"/>
                  </a:cubicBezTo>
                  <a:lnTo>
                    <a:pt x="171631" y="237263"/>
                  </a:lnTo>
                  <a:cubicBezTo>
                    <a:pt x="175507" y="237263"/>
                    <a:pt x="178646" y="234125"/>
                    <a:pt x="178646" y="230248"/>
                  </a:cubicBezTo>
                  <a:cubicBezTo>
                    <a:pt x="178646" y="226370"/>
                    <a:pt x="175507" y="223222"/>
                    <a:pt x="171631" y="223222"/>
                  </a:cubicBezTo>
                  <a:lnTo>
                    <a:pt x="14887" y="223222"/>
                  </a:lnTo>
                  <a:lnTo>
                    <a:pt x="25494" y="130632"/>
                  </a:lnTo>
                  <a:cubicBezTo>
                    <a:pt x="27386" y="114136"/>
                    <a:pt x="41334" y="101702"/>
                    <a:pt x="57941" y="101702"/>
                  </a:cubicBezTo>
                  <a:lnTo>
                    <a:pt x="377409" y="101702"/>
                  </a:lnTo>
                  <a:cubicBezTo>
                    <a:pt x="377409" y="101702"/>
                    <a:pt x="377418" y="101702"/>
                    <a:pt x="377427" y="101702"/>
                  </a:cubicBezTo>
                  <a:cubicBezTo>
                    <a:pt x="377436" y="101702"/>
                    <a:pt x="377446" y="101702"/>
                    <a:pt x="377455" y="101702"/>
                  </a:cubicBezTo>
                  <a:lnTo>
                    <a:pt x="414684" y="101702"/>
                  </a:lnTo>
                  <a:cubicBezTo>
                    <a:pt x="431281" y="101702"/>
                    <a:pt x="445230" y="114136"/>
                    <a:pt x="447122" y="130632"/>
                  </a:cubicBezTo>
                  <a:lnTo>
                    <a:pt x="451839" y="171804"/>
                  </a:lnTo>
                  <a:cubicBezTo>
                    <a:pt x="452282" y="175653"/>
                    <a:pt x="455753" y="178414"/>
                    <a:pt x="459612" y="177980"/>
                  </a:cubicBezTo>
                  <a:cubicBezTo>
                    <a:pt x="463470" y="177537"/>
                    <a:pt x="466230" y="174056"/>
                    <a:pt x="465787" y="170207"/>
                  </a:cubicBezTo>
                  <a:close/>
                  <a:moveTo>
                    <a:pt x="133248" y="29272"/>
                  </a:moveTo>
                  <a:cubicBezTo>
                    <a:pt x="137540" y="20014"/>
                    <a:pt x="146901" y="14032"/>
                    <a:pt x="157101" y="14032"/>
                  </a:cubicBezTo>
                  <a:lnTo>
                    <a:pt x="315524" y="14032"/>
                  </a:lnTo>
                  <a:cubicBezTo>
                    <a:pt x="325725" y="14032"/>
                    <a:pt x="335094" y="20014"/>
                    <a:pt x="339377" y="29272"/>
                  </a:cubicBezTo>
                  <a:lnTo>
                    <a:pt x="342322" y="35633"/>
                  </a:lnTo>
                  <a:lnTo>
                    <a:pt x="130303" y="35633"/>
                  </a:lnTo>
                  <a:lnTo>
                    <a:pt x="133248" y="29272"/>
                  </a:lnTo>
                  <a:close/>
                  <a:moveTo>
                    <a:pt x="106191" y="87661"/>
                  </a:moveTo>
                  <a:lnTo>
                    <a:pt x="123795" y="49665"/>
                  </a:lnTo>
                  <a:lnTo>
                    <a:pt x="348830" y="49665"/>
                  </a:lnTo>
                  <a:lnTo>
                    <a:pt x="366433" y="87661"/>
                  </a:lnTo>
                  <a:lnTo>
                    <a:pt x="106191" y="8766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0" name="Google Shape;630;p27"/>
            <p:cNvSpPr/>
            <p:nvPr/>
          </p:nvSpPr>
          <p:spPr>
            <a:xfrm>
              <a:off x="9290885" y="4020117"/>
              <a:ext cx="178649" cy="49720"/>
            </a:xfrm>
            <a:custGeom>
              <a:rect b="b" l="l" r="r" t="t"/>
              <a:pathLst>
                <a:path extrusionOk="0" h="49720" w="178649">
                  <a:moveTo>
                    <a:pt x="178603" y="41902"/>
                  </a:moveTo>
                  <a:lnTo>
                    <a:pt x="174514" y="6213"/>
                  </a:lnTo>
                  <a:cubicBezTo>
                    <a:pt x="174070" y="2364"/>
                    <a:pt x="170591" y="-396"/>
                    <a:pt x="166741" y="47"/>
                  </a:cubicBezTo>
                  <a:cubicBezTo>
                    <a:pt x="162882" y="490"/>
                    <a:pt x="160123" y="3961"/>
                    <a:pt x="160565" y="7820"/>
                  </a:cubicBezTo>
                  <a:lnTo>
                    <a:pt x="163759" y="35689"/>
                  </a:lnTo>
                  <a:lnTo>
                    <a:pt x="7025" y="35689"/>
                  </a:lnTo>
                  <a:cubicBezTo>
                    <a:pt x="3148" y="35689"/>
                    <a:pt x="0" y="38827"/>
                    <a:pt x="0" y="42705"/>
                  </a:cubicBezTo>
                  <a:cubicBezTo>
                    <a:pt x="0" y="46582"/>
                    <a:pt x="3148" y="49720"/>
                    <a:pt x="7025" y="49720"/>
                  </a:cubicBezTo>
                  <a:lnTo>
                    <a:pt x="171634" y="49720"/>
                  </a:lnTo>
                  <a:cubicBezTo>
                    <a:pt x="173628" y="49720"/>
                    <a:pt x="175538" y="48871"/>
                    <a:pt x="176868" y="47376"/>
                  </a:cubicBezTo>
                  <a:cubicBezTo>
                    <a:pt x="178196" y="45880"/>
                    <a:pt x="178834" y="43895"/>
                    <a:pt x="178603" y="4190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1" name="Google Shape;631;p27"/>
            <p:cNvSpPr/>
            <p:nvPr/>
          </p:nvSpPr>
          <p:spPr>
            <a:xfrm>
              <a:off x="9175428" y="4008938"/>
              <a:ext cx="115581" cy="166348"/>
            </a:xfrm>
            <a:custGeom>
              <a:rect b="b" l="l" r="r" t="t"/>
              <a:pathLst>
                <a:path extrusionOk="0" h="166348" w="115581">
                  <a:moveTo>
                    <a:pt x="115559" y="158760"/>
                  </a:moveTo>
                  <a:lnTo>
                    <a:pt x="103190" y="6453"/>
                  </a:lnTo>
                  <a:cubicBezTo>
                    <a:pt x="102894" y="2806"/>
                    <a:pt x="99848" y="0"/>
                    <a:pt x="96192" y="0"/>
                  </a:cubicBezTo>
                  <a:lnTo>
                    <a:pt x="19390" y="0"/>
                  </a:lnTo>
                  <a:cubicBezTo>
                    <a:pt x="15734" y="0"/>
                    <a:pt x="12688" y="2806"/>
                    <a:pt x="12393" y="6453"/>
                  </a:cubicBezTo>
                  <a:lnTo>
                    <a:pt x="23" y="158760"/>
                  </a:lnTo>
                  <a:cubicBezTo>
                    <a:pt x="-134" y="160717"/>
                    <a:pt x="530" y="162646"/>
                    <a:pt x="1860" y="164087"/>
                  </a:cubicBezTo>
                  <a:cubicBezTo>
                    <a:pt x="3189" y="165527"/>
                    <a:pt x="5063" y="166348"/>
                    <a:pt x="7020" y="166348"/>
                  </a:cubicBezTo>
                  <a:lnTo>
                    <a:pt x="108552" y="166348"/>
                  </a:lnTo>
                  <a:cubicBezTo>
                    <a:pt x="110518" y="166348"/>
                    <a:pt x="112393" y="165527"/>
                    <a:pt x="113712" y="164087"/>
                  </a:cubicBezTo>
                  <a:cubicBezTo>
                    <a:pt x="115051" y="162646"/>
                    <a:pt x="115715" y="160717"/>
                    <a:pt x="115559" y="158760"/>
                  </a:cubicBezTo>
                  <a:close/>
                  <a:moveTo>
                    <a:pt x="14635" y="152307"/>
                  </a:moveTo>
                  <a:lnTo>
                    <a:pt x="25861" y="14041"/>
                  </a:lnTo>
                  <a:lnTo>
                    <a:pt x="89721" y="14041"/>
                  </a:lnTo>
                  <a:lnTo>
                    <a:pt x="100946" y="152307"/>
                  </a:lnTo>
                  <a:lnTo>
                    <a:pt x="14635" y="15230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2" name="Google Shape;632;p27"/>
            <p:cNvSpPr/>
            <p:nvPr/>
          </p:nvSpPr>
          <p:spPr>
            <a:xfrm>
              <a:off x="9205189" y="4089897"/>
              <a:ext cx="56052" cy="57944"/>
            </a:xfrm>
            <a:custGeom>
              <a:rect b="b" l="l" r="r" t="t"/>
              <a:pathLst>
                <a:path extrusionOk="0" h="57944" w="56052">
                  <a:moveTo>
                    <a:pt x="56027" y="50357"/>
                  </a:moveTo>
                  <a:lnTo>
                    <a:pt x="52464" y="6453"/>
                  </a:lnTo>
                  <a:cubicBezTo>
                    <a:pt x="52169" y="2806"/>
                    <a:pt x="49123" y="0"/>
                    <a:pt x="45468" y="0"/>
                  </a:cubicBezTo>
                  <a:lnTo>
                    <a:pt x="10583" y="0"/>
                  </a:lnTo>
                  <a:cubicBezTo>
                    <a:pt x="6928" y="0"/>
                    <a:pt x="3891" y="2806"/>
                    <a:pt x="3586" y="6453"/>
                  </a:cubicBezTo>
                  <a:lnTo>
                    <a:pt x="23" y="50357"/>
                  </a:lnTo>
                  <a:cubicBezTo>
                    <a:pt x="-134" y="52314"/>
                    <a:pt x="530" y="54243"/>
                    <a:pt x="1860" y="55683"/>
                  </a:cubicBezTo>
                  <a:cubicBezTo>
                    <a:pt x="3189" y="57123"/>
                    <a:pt x="5063" y="57945"/>
                    <a:pt x="7020" y="57945"/>
                  </a:cubicBezTo>
                  <a:lnTo>
                    <a:pt x="49030" y="57945"/>
                  </a:lnTo>
                  <a:cubicBezTo>
                    <a:pt x="50996" y="57945"/>
                    <a:pt x="52861" y="57123"/>
                    <a:pt x="54190" y="55683"/>
                  </a:cubicBezTo>
                  <a:cubicBezTo>
                    <a:pt x="55529" y="54243"/>
                    <a:pt x="56193" y="52314"/>
                    <a:pt x="56027" y="50357"/>
                  </a:cubicBezTo>
                  <a:close/>
                  <a:moveTo>
                    <a:pt x="14635" y="43904"/>
                  </a:moveTo>
                  <a:lnTo>
                    <a:pt x="17063" y="14041"/>
                  </a:lnTo>
                  <a:lnTo>
                    <a:pt x="38996" y="14041"/>
                  </a:lnTo>
                  <a:lnTo>
                    <a:pt x="41424" y="43904"/>
                  </a:lnTo>
                  <a:lnTo>
                    <a:pt x="14635" y="43904"/>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3" name="Google Shape;633;p27"/>
            <p:cNvSpPr/>
            <p:nvPr/>
          </p:nvSpPr>
          <p:spPr>
            <a:xfrm>
              <a:off x="9339411" y="4075803"/>
              <a:ext cx="130127" cy="84907"/>
            </a:xfrm>
            <a:custGeom>
              <a:rect b="b" l="l" r="r" t="t"/>
              <a:pathLst>
                <a:path extrusionOk="0" h="84907" w="130127">
                  <a:moveTo>
                    <a:pt x="128720" y="35769"/>
                  </a:moveTo>
                  <a:cubicBezTo>
                    <a:pt x="128600" y="35612"/>
                    <a:pt x="116369" y="19245"/>
                    <a:pt x="108827" y="3921"/>
                  </a:cubicBezTo>
                  <a:cubicBezTo>
                    <a:pt x="107110" y="450"/>
                    <a:pt x="102900" y="-990"/>
                    <a:pt x="99430" y="727"/>
                  </a:cubicBezTo>
                  <a:cubicBezTo>
                    <a:pt x="95950" y="2435"/>
                    <a:pt x="94519" y="6644"/>
                    <a:pt x="96227" y="10124"/>
                  </a:cubicBezTo>
                  <a:cubicBezTo>
                    <a:pt x="101433" y="20704"/>
                    <a:pt x="108467" y="31412"/>
                    <a:pt x="112999" y="37929"/>
                  </a:cubicBezTo>
                  <a:lnTo>
                    <a:pt x="60641" y="69879"/>
                  </a:lnTo>
                  <a:cubicBezTo>
                    <a:pt x="49813" y="64072"/>
                    <a:pt x="40176" y="55118"/>
                    <a:pt x="31951" y="43219"/>
                  </a:cubicBezTo>
                  <a:cubicBezTo>
                    <a:pt x="22655" y="29778"/>
                    <a:pt x="16905" y="14962"/>
                    <a:pt x="13711" y="4900"/>
                  </a:cubicBezTo>
                  <a:cubicBezTo>
                    <a:pt x="12538" y="1207"/>
                    <a:pt x="8587" y="-842"/>
                    <a:pt x="4894" y="330"/>
                  </a:cubicBezTo>
                  <a:cubicBezTo>
                    <a:pt x="1202" y="1503"/>
                    <a:pt x="-847" y="5454"/>
                    <a:pt x="335" y="9146"/>
                  </a:cubicBezTo>
                  <a:cubicBezTo>
                    <a:pt x="5393" y="25107"/>
                    <a:pt x="12150" y="39259"/>
                    <a:pt x="20403" y="51204"/>
                  </a:cubicBezTo>
                  <a:cubicBezTo>
                    <a:pt x="30889" y="66371"/>
                    <a:pt x="43536" y="77495"/>
                    <a:pt x="58001" y="84252"/>
                  </a:cubicBezTo>
                  <a:cubicBezTo>
                    <a:pt x="58952" y="84695"/>
                    <a:pt x="59967" y="84907"/>
                    <a:pt x="60973" y="84907"/>
                  </a:cubicBezTo>
                  <a:cubicBezTo>
                    <a:pt x="62247" y="84907"/>
                    <a:pt x="63511" y="84566"/>
                    <a:pt x="64628" y="83883"/>
                  </a:cubicBezTo>
                  <a:lnTo>
                    <a:pt x="126763" y="45979"/>
                  </a:lnTo>
                  <a:cubicBezTo>
                    <a:pt x="128452" y="44954"/>
                    <a:pt x="129624" y="43256"/>
                    <a:pt x="130003" y="41308"/>
                  </a:cubicBezTo>
                  <a:cubicBezTo>
                    <a:pt x="130373" y="39369"/>
                    <a:pt x="129911" y="37357"/>
                    <a:pt x="128720" y="3576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4" name="Google Shape;634;p27"/>
            <p:cNvSpPr/>
            <p:nvPr/>
          </p:nvSpPr>
          <p:spPr>
            <a:xfrm>
              <a:off x="9302825" y="4075807"/>
              <a:ext cx="52527" cy="76484"/>
            </a:xfrm>
            <a:custGeom>
              <a:rect b="b" l="l" r="r" t="t"/>
              <a:pathLst>
                <a:path extrusionOk="0" h="76484" w="52527">
                  <a:moveTo>
                    <a:pt x="51450" y="54320"/>
                  </a:moveTo>
                  <a:cubicBezTo>
                    <a:pt x="49391" y="51043"/>
                    <a:pt x="45052" y="50055"/>
                    <a:pt x="41775" y="52114"/>
                  </a:cubicBezTo>
                  <a:lnTo>
                    <a:pt x="28630" y="60376"/>
                  </a:lnTo>
                  <a:cubicBezTo>
                    <a:pt x="15974" y="44646"/>
                    <a:pt x="13667" y="23118"/>
                    <a:pt x="14082" y="7203"/>
                  </a:cubicBezTo>
                  <a:cubicBezTo>
                    <a:pt x="14184" y="3326"/>
                    <a:pt x="11128" y="105"/>
                    <a:pt x="7251" y="3"/>
                  </a:cubicBezTo>
                  <a:cubicBezTo>
                    <a:pt x="3411" y="-108"/>
                    <a:pt x="153" y="2957"/>
                    <a:pt x="51" y="6834"/>
                  </a:cubicBezTo>
                  <a:cubicBezTo>
                    <a:pt x="-485" y="26940"/>
                    <a:pt x="2968" y="54994"/>
                    <a:pt x="22399" y="74426"/>
                  </a:cubicBezTo>
                  <a:cubicBezTo>
                    <a:pt x="23757" y="75783"/>
                    <a:pt x="25556" y="76484"/>
                    <a:pt x="27365" y="76484"/>
                  </a:cubicBezTo>
                  <a:cubicBezTo>
                    <a:pt x="28658" y="76484"/>
                    <a:pt x="29951" y="76134"/>
                    <a:pt x="31105" y="75404"/>
                  </a:cubicBezTo>
                  <a:lnTo>
                    <a:pt x="49243" y="64004"/>
                  </a:lnTo>
                  <a:cubicBezTo>
                    <a:pt x="52520" y="61936"/>
                    <a:pt x="53517" y="57606"/>
                    <a:pt x="51450" y="5432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35" name="Google Shape;635;p27"/>
          <p:cNvGrpSpPr/>
          <p:nvPr/>
        </p:nvGrpSpPr>
        <p:grpSpPr>
          <a:xfrm>
            <a:off x="7427099" y="3107006"/>
            <a:ext cx="263082" cy="338084"/>
            <a:chOff x="6539589" y="1912780"/>
            <a:chExt cx="367792" cy="472647"/>
          </a:xfrm>
        </p:grpSpPr>
        <p:sp>
          <p:nvSpPr>
            <p:cNvPr id="636" name="Google Shape;636;p27"/>
            <p:cNvSpPr/>
            <p:nvPr/>
          </p:nvSpPr>
          <p:spPr>
            <a:xfrm>
              <a:off x="6638333" y="1948261"/>
              <a:ext cx="170322" cy="14038"/>
            </a:xfrm>
            <a:custGeom>
              <a:rect b="b" l="l" r="r" t="t"/>
              <a:pathLst>
                <a:path extrusionOk="0" h="14038" w="170322">
                  <a:moveTo>
                    <a:pt x="163307" y="0"/>
                  </a:moveTo>
                  <a:lnTo>
                    <a:pt x="7016" y="0"/>
                  </a:lnTo>
                  <a:cubicBezTo>
                    <a:pt x="3139" y="0"/>
                    <a:pt x="0" y="3143"/>
                    <a:pt x="0" y="7019"/>
                  </a:cubicBezTo>
                  <a:cubicBezTo>
                    <a:pt x="0" y="10896"/>
                    <a:pt x="3139" y="14039"/>
                    <a:pt x="7016" y="14039"/>
                  </a:cubicBezTo>
                  <a:lnTo>
                    <a:pt x="163307" y="14039"/>
                  </a:lnTo>
                  <a:cubicBezTo>
                    <a:pt x="167184" y="14039"/>
                    <a:pt x="170322" y="10896"/>
                    <a:pt x="170322" y="7019"/>
                  </a:cubicBezTo>
                  <a:cubicBezTo>
                    <a:pt x="170322" y="3142"/>
                    <a:pt x="167184" y="0"/>
                    <a:pt x="1633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7" name="Google Shape;637;p27"/>
            <p:cNvSpPr/>
            <p:nvPr/>
          </p:nvSpPr>
          <p:spPr>
            <a:xfrm>
              <a:off x="6539589" y="1948260"/>
              <a:ext cx="367792" cy="437167"/>
            </a:xfrm>
            <a:custGeom>
              <a:rect b="b" l="l" r="r" t="t"/>
              <a:pathLst>
                <a:path extrusionOk="0" h="437167" w="367792">
                  <a:moveTo>
                    <a:pt x="360777" y="160976"/>
                  </a:moveTo>
                  <a:cubicBezTo>
                    <a:pt x="356900" y="160976"/>
                    <a:pt x="353752" y="164119"/>
                    <a:pt x="353752" y="167995"/>
                  </a:cubicBezTo>
                  <a:lnTo>
                    <a:pt x="353752" y="399236"/>
                  </a:lnTo>
                  <a:cubicBezTo>
                    <a:pt x="353752" y="412409"/>
                    <a:pt x="343044" y="423126"/>
                    <a:pt x="329872" y="423126"/>
                  </a:cubicBezTo>
                  <a:lnTo>
                    <a:pt x="37930" y="423126"/>
                  </a:lnTo>
                  <a:cubicBezTo>
                    <a:pt x="24758" y="423126"/>
                    <a:pt x="14040" y="412409"/>
                    <a:pt x="14040" y="399236"/>
                  </a:cubicBezTo>
                  <a:lnTo>
                    <a:pt x="14040" y="37924"/>
                  </a:lnTo>
                  <a:cubicBezTo>
                    <a:pt x="14040" y="24754"/>
                    <a:pt x="24758" y="14039"/>
                    <a:pt x="37930" y="14039"/>
                  </a:cubicBezTo>
                  <a:lnTo>
                    <a:pt x="61304" y="14039"/>
                  </a:lnTo>
                  <a:cubicBezTo>
                    <a:pt x="65180" y="14039"/>
                    <a:pt x="68328" y="10896"/>
                    <a:pt x="68328" y="7019"/>
                  </a:cubicBezTo>
                  <a:cubicBezTo>
                    <a:pt x="68328" y="3143"/>
                    <a:pt x="65180" y="0"/>
                    <a:pt x="61304" y="0"/>
                  </a:cubicBezTo>
                  <a:lnTo>
                    <a:pt x="37930" y="0"/>
                  </a:lnTo>
                  <a:cubicBezTo>
                    <a:pt x="17013" y="0"/>
                    <a:pt x="0" y="17012"/>
                    <a:pt x="0" y="37924"/>
                  </a:cubicBezTo>
                  <a:lnTo>
                    <a:pt x="0" y="399236"/>
                  </a:lnTo>
                  <a:cubicBezTo>
                    <a:pt x="0" y="420154"/>
                    <a:pt x="17013" y="437167"/>
                    <a:pt x="37930" y="437167"/>
                  </a:cubicBezTo>
                  <a:lnTo>
                    <a:pt x="329872" y="437167"/>
                  </a:lnTo>
                  <a:cubicBezTo>
                    <a:pt x="350780" y="437167"/>
                    <a:pt x="367793" y="420154"/>
                    <a:pt x="367793" y="399236"/>
                  </a:cubicBezTo>
                  <a:lnTo>
                    <a:pt x="367793" y="167995"/>
                  </a:lnTo>
                  <a:cubicBezTo>
                    <a:pt x="367793" y="164119"/>
                    <a:pt x="364654" y="160976"/>
                    <a:pt x="360777" y="1609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8" name="Google Shape;638;p27"/>
            <p:cNvSpPr/>
            <p:nvPr/>
          </p:nvSpPr>
          <p:spPr>
            <a:xfrm>
              <a:off x="6839072" y="1948261"/>
              <a:ext cx="68309" cy="151614"/>
            </a:xfrm>
            <a:custGeom>
              <a:rect b="b" l="l" r="r" t="t"/>
              <a:pathLst>
                <a:path extrusionOk="0" h="151614" w="68309">
                  <a:moveTo>
                    <a:pt x="30389" y="0"/>
                  </a:moveTo>
                  <a:lnTo>
                    <a:pt x="7015" y="0"/>
                  </a:lnTo>
                  <a:cubicBezTo>
                    <a:pt x="3138" y="0"/>
                    <a:pt x="0" y="3143"/>
                    <a:pt x="0" y="7019"/>
                  </a:cubicBezTo>
                  <a:cubicBezTo>
                    <a:pt x="0" y="10896"/>
                    <a:pt x="3138" y="14039"/>
                    <a:pt x="7015" y="14039"/>
                  </a:cubicBezTo>
                  <a:lnTo>
                    <a:pt x="30389" y="14039"/>
                  </a:lnTo>
                  <a:cubicBezTo>
                    <a:pt x="43561" y="14039"/>
                    <a:pt x="54278" y="24754"/>
                    <a:pt x="54278" y="37924"/>
                  </a:cubicBezTo>
                  <a:lnTo>
                    <a:pt x="54278" y="144595"/>
                  </a:lnTo>
                  <a:cubicBezTo>
                    <a:pt x="54278" y="148471"/>
                    <a:pt x="57417" y="151614"/>
                    <a:pt x="61294" y="151614"/>
                  </a:cubicBezTo>
                  <a:cubicBezTo>
                    <a:pt x="65171" y="151614"/>
                    <a:pt x="68310" y="148471"/>
                    <a:pt x="68310" y="144595"/>
                  </a:cubicBezTo>
                  <a:lnTo>
                    <a:pt x="68310" y="37923"/>
                  </a:lnTo>
                  <a:cubicBezTo>
                    <a:pt x="68310" y="17012"/>
                    <a:pt x="51297" y="0"/>
                    <a:pt x="3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9" name="Google Shape;639;p27"/>
            <p:cNvSpPr/>
            <p:nvPr/>
          </p:nvSpPr>
          <p:spPr>
            <a:xfrm>
              <a:off x="6616095" y="1912780"/>
              <a:ext cx="214778" cy="115467"/>
            </a:xfrm>
            <a:custGeom>
              <a:rect b="b" l="l" r="r" t="t"/>
              <a:pathLst>
                <a:path extrusionOk="0" h="115467" w="214778">
                  <a:moveTo>
                    <a:pt x="183209" y="0"/>
                  </a:moveTo>
                  <a:lnTo>
                    <a:pt x="31579" y="0"/>
                  </a:lnTo>
                  <a:cubicBezTo>
                    <a:pt x="14170" y="0"/>
                    <a:pt x="0" y="14164"/>
                    <a:pt x="0" y="31572"/>
                  </a:cubicBezTo>
                  <a:lnTo>
                    <a:pt x="0" y="83894"/>
                  </a:lnTo>
                  <a:cubicBezTo>
                    <a:pt x="0" y="101304"/>
                    <a:pt x="14170" y="115467"/>
                    <a:pt x="31579" y="115467"/>
                  </a:cubicBezTo>
                  <a:lnTo>
                    <a:pt x="183209" y="115467"/>
                  </a:lnTo>
                  <a:cubicBezTo>
                    <a:pt x="200619" y="115467"/>
                    <a:pt x="214779" y="101304"/>
                    <a:pt x="214779" y="83895"/>
                  </a:cubicBezTo>
                  <a:lnTo>
                    <a:pt x="214779" y="31572"/>
                  </a:lnTo>
                  <a:cubicBezTo>
                    <a:pt x="214788" y="14164"/>
                    <a:pt x="200619" y="0"/>
                    <a:pt x="183209" y="0"/>
                  </a:cubicBezTo>
                  <a:close/>
                  <a:moveTo>
                    <a:pt x="200748" y="83894"/>
                  </a:moveTo>
                  <a:cubicBezTo>
                    <a:pt x="200748" y="93562"/>
                    <a:pt x="192883" y="101427"/>
                    <a:pt x="183209" y="101427"/>
                  </a:cubicBezTo>
                  <a:lnTo>
                    <a:pt x="31579" y="101427"/>
                  </a:lnTo>
                  <a:cubicBezTo>
                    <a:pt x="21905" y="101427"/>
                    <a:pt x="14040" y="93561"/>
                    <a:pt x="14040" y="83894"/>
                  </a:cubicBezTo>
                  <a:lnTo>
                    <a:pt x="14040" y="31572"/>
                  </a:lnTo>
                  <a:cubicBezTo>
                    <a:pt x="14040" y="21904"/>
                    <a:pt x="21905" y="14039"/>
                    <a:pt x="31570" y="14039"/>
                  </a:cubicBezTo>
                  <a:lnTo>
                    <a:pt x="183209" y="14039"/>
                  </a:lnTo>
                  <a:cubicBezTo>
                    <a:pt x="192883" y="14039"/>
                    <a:pt x="200748" y="21905"/>
                    <a:pt x="200748" y="31572"/>
                  </a:cubicBezTo>
                  <a:lnTo>
                    <a:pt x="200748" y="83894"/>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0" name="Google Shape;640;p27"/>
            <p:cNvSpPr/>
            <p:nvPr/>
          </p:nvSpPr>
          <p:spPr>
            <a:xfrm>
              <a:off x="6578903" y="1983358"/>
              <a:ext cx="29013" cy="253150"/>
            </a:xfrm>
            <a:custGeom>
              <a:rect b="b" l="l" r="r" t="t"/>
              <a:pathLst>
                <a:path extrusionOk="0" h="253150" w="29013">
                  <a:moveTo>
                    <a:pt x="21989" y="0"/>
                  </a:moveTo>
                  <a:lnTo>
                    <a:pt x="7016" y="0"/>
                  </a:lnTo>
                  <a:cubicBezTo>
                    <a:pt x="3138" y="0"/>
                    <a:pt x="0" y="3143"/>
                    <a:pt x="0" y="7019"/>
                  </a:cubicBezTo>
                  <a:lnTo>
                    <a:pt x="0" y="246134"/>
                  </a:lnTo>
                  <a:cubicBezTo>
                    <a:pt x="0" y="250012"/>
                    <a:pt x="3138" y="253150"/>
                    <a:pt x="7016" y="253150"/>
                  </a:cubicBezTo>
                  <a:cubicBezTo>
                    <a:pt x="10893" y="253150"/>
                    <a:pt x="14031" y="250012"/>
                    <a:pt x="14031" y="246134"/>
                  </a:cubicBezTo>
                  <a:lnTo>
                    <a:pt x="14031" y="14039"/>
                  </a:lnTo>
                  <a:lnTo>
                    <a:pt x="21989" y="14039"/>
                  </a:lnTo>
                  <a:cubicBezTo>
                    <a:pt x="25865" y="14039"/>
                    <a:pt x="29013" y="10896"/>
                    <a:pt x="29013" y="7019"/>
                  </a:cubicBezTo>
                  <a:cubicBezTo>
                    <a:pt x="29013" y="3143"/>
                    <a:pt x="25865" y="0"/>
                    <a:pt x="219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1" name="Google Shape;641;p27"/>
            <p:cNvSpPr/>
            <p:nvPr/>
          </p:nvSpPr>
          <p:spPr>
            <a:xfrm>
              <a:off x="6578903" y="1983358"/>
              <a:ext cx="289172" cy="331302"/>
            </a:xfrm>
            <a:custGeom>
              <a:rect b="b" l="l" r="r" t="t"/>
              <a:pathLst>
                <a:path extrusionOk="0" h="331302" w="289172">
                  <a:moveTo>
                    <a:pt x="282156" y="0"/>
                  </a:moveTo>
                  <a:lnTo>
                    <a:pt x="267184" y="0"/>
                  </a:lnTo>
                  <a:cubicBezTo>
                    <a:pt x="263307" y="0"/>
                    <a:pt x="260168" y="3143"/>
                    <a:pt x="260168" y="7019"/>
                  </a:cubicBezTo>
                  <a:cubicBezTo>
                    <a:pt x="260168" y="10896"/>
                    <a:pt x="263307" y="14039"/>
                    <a:pt x="267184" y="14039"/>
                  </a:cubicBezTo>
                  <a:lnTo>
                    <a:pt x="275132" y="14039"/>
                  </a:lnTo>
                  <a:lnTo>
                    <a:pt x="275132" y="317262"/>
                  </a:lnTo>
                  <a:lnTo>
                    <a:pt x="14031" y="317262"/>
                  </a:lnTo>
                  <a:lnTo>
                    <a:pt x="14031" y="269536"/>
                  </a:lnTo>
                  <a:cubicBezTo>
                    <a:pt x="14031" y="265659"/>
                    <a:pt x="10893" y="262511"/>
                    <a:pt x="7016" y="262511"/>
                  </a:cubicBezTo>
                  <a:cubicBezTo>
                    <a:pt x="3138" y="262511"/>
                    <a:pt x="0" y="265659"/>
                    <a:pt x="0" y="269536"/>
                  </a:cubicBezTo>
                  <a:lnTo>
                    <a:pt x="0" y="324278"/>
                  </a:lnTo>
                  <a:cubicBezTo>
                    <a:pt x="0" y="328155"/>
                    <a:pt x="3138" y="331303"/>
                    <a:pt x="7016" y="331303"/>
                  </a:cubicBezTo>
                  <a:lnTo>
                    <a:pt x="282156" y="331303"/>
                  </a:lnTo>
                  <a:cubicBezTo>
                    <a:pt x="286034" y="331303"/>
                    <a:pt x="289172" y="328155"/>
                    <a:pt x="289172" y="324278"/>
                  </a:cubicBezTo>
                  <a:lnTo>
                    <a:pt x="289172" y="7019"/>
                  </a:lnTo>
                  <a:cubicBezTo>
                    <a:pt x="289172" y="3143"/>
                    <a:pt x="286034" y="0"/>
                    <a:pt x="28215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2" name="Google Shape;642;p27"/>
            <p:cNvSpPr/>
            <p:nvPr/>
          </p:nvSpPr>
          <p:spPr>
            <a:xfrm>
              <a:off x="6638333" y="1983358"/>
              <a:ext cx="170322" cy="14038"/>
            </a:xfrm>
            <a:custGeom>
              <a:rect b="b" l="l" r="r" t="t"/>
              <a:pathLst>
                <a:path extrusionOk="0" h="14038" w="170322">
                  <a:moveTo>
                    <a:pt x="163307" y="0"/>
                  </a:moveTo>
                  <a:lnTo>
                    <a:pt x="7016" y="0"/>
                  </a:lnTo>
                  <a:cubicBezTo>
                    <a:pt x="3139" y="0"/>
                    <a:pt x="0" y="3143"/>
                    <a:pt x="0" y="7019"/>
                  </a:cubicBezTo>
                  <a:cubicBezTo>
                    <a:pt x="0" y="10896"/>
                    <a:pt x="3139" y="14039"/>
                    <a:pt x="7016" y="14039"/>
                  </a:cubicBezTo>
                  <a:lnTo>
                    <a:pt x="163307" y="14039"/>
                  </a:lnTo>
                  <a:cubicBezTo>
                    <a:pt x="167184" y="14039"/>
                    <a:pt x="170322" y="10896"/>
                    <a:pt x="170322" y="7019"/>
                  </a:cubicBezTo>
                  <a:cubicBezTo>
                    <a:pt x="170322" y="3143"/>
                    <a:pt x="167184" y="0"/>
                    <a:pt x="1633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3" name="Google Shape;643;p27"/>
            <p:cNvSpPr/>
            <p:nvPr/>
          </p:nvSpPr>
          <p:spPr>
            <a:xfrm>
              <a:off x="6648155" y="2057760"/>
              <a:ext cx="184122" cy="14038"/>
            </a:xfrm>
            <a:custGeom>
              <a:rect b="b" l="l" r="r" t="t"/>
              <a:pathLst>
                <a:path extrusionOk="0" h="14038" w="184122">
                  <a:moveTo>
                    <a:pt x="177107" y="0"/>
                  </a:moveTo>
                  <a:lnTo>
                    <a:pt x="7016" y="0"/>
                  </a:lnTo>
                  <a:cubicBezTo>
                    <a:pt x="3138" y="0"/>
                    <a:pt x="0" y="3143"/>
                    <a:pt x="0" y="7019"/>
                  </a:cubicBezTo>
                  <a:cubicBezTo>
                    <a:pt x="0" y="10896"/>
                    <a:pt x="3138" y="14039"/>
                    <a:pt x="7016" y="14039"/>
                  </a:cubicBezTo>
                  <a:lnTo>
                    <a:pt x="177107" y="14039"/>
                  </a:lnTo>
                  <a:cubicBezTo>
                    <a:pt x="180984" y="14039"/>
                    <a:pt x="184123" y="10896"/>
                    <a:pt x="184123" y="7019"/>
                  </a:cubicBezTo>
                  <a:cubicBezTo>
                    <a:pt x="184123" y="3142"/>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4" name="Google Shape;644;p27"/>
            <p:cNvSpPr/>
            <p:nvPr/>
          </p:nvSpPr>
          <p:spPr>
            <a:xfrm>
              <a:off x="6614692" y="2057760"/>
              <a:ext cx="24102" cy="14038"/>
            </a:xfrm>
            <a:custGeom>
              <a:rect b="b" l="l" r="r" t="t"/>
              <a:pathLst>
                <a:path extrusionOk="0" h="14038" w="24102">
                  <a:moveTo>
                    <a:pt x="17077" y="0"/>
                  </a:moveTo>
                  <a:lnTo>
                    <a:pt x="7025" y="0"/>
                  </a:lnTo>
                  <a:cubicBezTo>
                    <a:pt x="3148" y="0"/>
                    <a:pt x="0" y="3143"/>
                    <a:pt x="0" y="7019"/>
                  </a:cubicBezTo>
                  <a:cubicBezTo>
                    <a:pt x="0" y="10896"/>
                    <a:pt x="3148" y="14039"/>
                    <a:pt x="7025" y="14039"/>
                  </a:cubicBezTo>
                  <a:lnTo>
                    <a:pt x="17077" y="14039"/>
                  </a:lnTo>
                  <a:cubicBezTo>
                    <a:pt x="20955" y="14039"/>
                    <a:pt x="24102" y="10896"/>
                    <a:pt x="24102" y="7019"/>
                  </a:cubicBezTo>
                  <a:cubicBezTo>
                    <a:pt x="24102" y="3142"/>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5" name="Google Shape;645;p27"/>
            <p:cNvSpPr/>
            <p:nvPr/>
          </p:nvSpPr>
          <p:spPr>
            <a:xfrm>
              <a:off x="6648155" y="2106192"/>
              <a:ext cx="184122" cy="14038"/>
            </a:xfrm>
            <a:custGeom>
              <a:rect b="b" l="l" r="r" t="t"/>
              <a:pathLst>
                <a:path extrusionOk="0" h="14038" w="184122">
                  <a:moveTo>
                    <a:pt x="177107" y="0"/>
                  </a:moveTo>
                  <a:lnTo>
                    <a:pt x="7016" y="0"/>
                  </a:lnTo>
                  <a:cubicBezTo>
                    <a:pt x="3138" y="0"/>
                    <a:pt x="0" y="3143"/>
                    <a:pt x="0" y="7019"/>
                  </a:cubicBezTo>
                  <a:cubicBezTo>
                    <a:pt x="0" y="10896"/>
                    <a:pt x="3138" y="14039"/>
                    <a:pt x="7016" y="14039"/>
                  </a:cubicBezTo>
                  <a:lnTo>
                    <a:pt x="177107" y="14039"/>
                  </a:lnTo>
                  <a:cubicBezTo>
                    <a:pt x="180984" y="14039"/>
                    <a:pt x="184123" y="10896"/>
                    <a:pt x="184123" y="7019"/>
                  </a:cubicBezTo>
                  <a:cubicBezTo>
                    <a:pt x="184123" y="3143"/>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6" name="Google Shape;646;p27"/>
            <p:cNvSpPr/>
            <p:nvPr/>
          </p:nvSpPr>
          <p:spPr>
            <a:xfrm>
              <a:off x="6614692" y="2106192"/>
              <a:ext cx="24102" cy="14038"/>
            </a:xfrm>
            <a:custGeom>
              <a:rect b="b" l="l" r="r" t="t"/>
              <a:pathLst>
                <a:path extrusionOk="0" h="14038" w="24102">
                  <a:moveTo>
                    <a:pt x="17077" y="0"/>
                  </a:moveTo>
                  <a:lnTo>
                    <a:pt x="7025" y="0"/>
                  </a:lnTo>
                  <a:cubicBezTo>
                    <a:pt x="3148" y="0"/>
                    <a:pt x="0" y="3143"/>
                    <a:pt x="0" y="7019"/>
                  </a:cubicBezTo>
                  <a:cubicBezTo>
                    <a:pt x="0" y="10896"/>
                    <a:pt x="3148" y="14039"/>
                    <a:pt x="7025" y="14039"/>
                  </a:cubicBezTo>
                  <a:lnTo>
                    <a:pt x="17077" y="14039"/>
                  </a:lnTo>
                  <a:cubicBezTo>
                    <a:pt x="20955" y="14039"/>
                    <a:pt x="24102" y="10896"/>
                    <a:pt x="24102" y="7019"/>
                  </a:cubicBezTo>
                  <a:cubicBezTo>
                    <a:pt x="24102" y="3143"/>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7" name="Google Shape;647;p27"/>
            <p:cNvSpPr/>
            <p:nvPr/>
          </p:nvSpPr>
          <p:spPr>
            <a:xfrm>
              <a:off x="6648155" y="2154624"/>
              <a:ext cx="184122" cy="14038"/>
            </a:xfrm>
            <a:custGeom>
              <a:rect b="b" l="l" r="r" t="t"/>
              <a:pathLst>
                <a:path extrusionOk="0" h="14038" w="184122">
                  <a:moveTo>
                    <a:pt x="177107" y="0"/>
                  </a:moveTo>
                  <a:lnTo>
                    <a:pt x="7016" y="0"/>
                  </a:lnTo>
                  <a:cubicBezTo>
                    <a:pt x="3138" y="0"/>
                    <a:pt x="0" y="3143"/>
                    <a:pt x="0" y="7019"/>
                  </a:cubicBezTo>
                  <a:cubicBezTo>
                    <a:pt x="0" y="10896"/>
                    <a:pt x="3138" y="14039"/>
                    <a:pt x="7016" y="14039"/>
                  </a:cubicBezTo>
                  <a:lnTo>
                    <a:pt x="177107" y="14039"/>
                  </a:lnTo>
                  <a:cubicBezTo>
                    <a:pt x="180984" y="14039"/>
                    <a:pt x="184123" y="10896"/>
                    <a:pt x="184123" y="7019"/>
                  </a:cubicBezTo>
                  <a:cubicBezTo>
                    <a:pt x="184123" y="3143"/>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8" name="Google Shape;648;p27"/>
            <p:cNvSpPr/>
            <p:nvPr/>
          </p:nvSpPr>
          <p:spPr>
            <a:xfrm>
              <a:off x="6614692" y="2154624"/>
              <a:ext cx="24102" cy="14038"/>
            </a:xfrm>
            <a:custGeom>
              <a:rect b="b" l="l" r="r" t="t"/>
              <a:pathLst>
                <a:path extrusionOk="0" h="14038" w="24102">
                  <a:moveTo>
                    <a:pt x="17077" y="0"/>
                  </a:moveTo>
                  <a:lnTo>
                    <a:pt x="7025" y="0"/>
                  </a:lnTo>
                  <a:cubicBezTo>
                    <a:pt x="3148" y="0"/>
                    <a:pt x="0" y="3143"/>
                    <a:pt x="0" y="7019"/>
                  </a:cubicBezTo>
                  <a:cubicBezTo>
                    <a:pt x="0" y="10896"/>
                    <a:pt x="3148" y="14039"/>
                    <a:pt x="7025" y="14039"/>
                  </a:cubicBezTo>
                  <a:lnTo>
                    <a:pt x="17077" y="14039"/>
                  </a:lnTo>
                  <a:cubicBezTo>
                    <a:pt x="20955" y="14039"/>
                    <a:pt x="24102" y="10896"/>
                    <a:pt x="24102" y="7019"/>
                  </a:cubicBezTo>
                  <a:cubicBezTo>
                    <a:pt x="24102" y="3143"/>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9" name="Google Shape;649;p27"/>
            <p:cNvSpPr/>
            <p:nvPr/>
          </p:nvSpPr>
          <p:spPr>
            <a:xfrm>
              <a:off x="6648155" y="2203053"/>
              <a:ext cx="184122" cy="14040"/>
            </a:xfrm>
            <a:custGeom>
              <a:rect b="b" l="l" r="r" t="t"/>
              <a:pathLst>
                <a:path extrusionOk="0" h="14040" w="184122">
                  <a:moveTo>
                    <a:pt x="177107" y="0"/>
                  </a:moveTo>
                  <a:lnTo>
                    <a:pt x="7016" y="0"/>
                  </a:lnTo>
                  <a:cubicBezTo>
                    <a:pt x="3138" y="0"/>
                    <a:pt x="0" y="3148"/>
                    <a:pt x="0" y="7025"/>
                  </a:cubicBezTo>
                  <a:cubicBezTo>
                    <a:pt x="0" y="10902"/>
                    <a:pt x="3138" y="14041"/>
                    <a:pt x="7016" y="14041"/>
                  </a:cubicBezTo>
                  <a:lnTo>
                    <a:pt x="177107" y="14041"/>
                  </a:lnTo>
                  <a:cubicBezTo>
                    <a:pt x="180984" y="14041"/>
                    <a:pt x="184123" y="10902"/>
                    <a:pt x="184123" y="7025"/>
                  </a:cubicBezTo>
                  <a:cubicBezTo>
                    <a:pt x="184123" y="3148"/>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0" name="Google Shape;650;p27"/>
            <p:cNvSpPr/>
            <p:nvPr/>
          </p:nvSpPr>
          <p:spPr>
            <a:xfrm>
              <a:off x="6614692" y="2203053"/>
              <a:ext cx="24102" cy="14040"/>
            </a:xfrm>
            <a:custGeom>
              <a:rect b="b" l="l" r="r" t="t"/>
              <a:pathLst>
                <a:path extrusionOk="0" h="14040" w="24102">
                  <a:moveTo>
                    <a:pt x="17077" y="0"/>
                  </a:moveTo>
                  <a:lnTo>
                    <a:pt x="7025" y="0"/>
                  </a:lnTo>
                  <a:cubicBezTo>
                    <a:pt x="3148" y="0"/>
                    <a:pt x="0" y="3148"/>
                    <a:pt x="0" y="7025"/>
                  </a:cubicBezTo>
                  <a:cubicBezTo>
                    <a:pt x="0" y="10902"/>
                    <a:pt x="3148" y="14041"/>
                    <a:pt x="7025" y="14041"/>
                  </a:cubicBezTo>
                  <a:lnTo>
                    <a:pt x="17077" y="14041"/>
                  </a:lnTo>
                  <a:cubicBezTo>
                    <a:pt x="20955" y="14041"/>
                    <a:pt x="24102" y="10902"/>
                    <a:pt x="24102" y="7025"/>
                  </a:cubicBezTo>
                  <a:cubicBezTo>
                    <a:pt x="24102" y="3148"/>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1" name="Google Shape;651;p27"/>
            <p:cNvSpPr/>
            <p:nvPr/>
          </p:nvSpPr>
          <p:spPr>
            <a:xfrm>
              <a:off x="6648155" y="2251490"/>
              <a:ext cx="184122" cy="14040"/>
            </a:xfrm>
            <a:custGeom>
              <a:rect b="b" l="l" r="r" t="t"/>
              <a:pathLst>
                <a:path extrusionOk="0" h="14040" w="184122">
                  <a:moveTo>
                    <a:pt x="177107" y="0"/>
                  </a:moveTo>
                  <a:lnTo>
                    <a:pt x="7016" y="0"/>
                  </a:lnTo>
                  <a:cubicBezTo>
                    <a:pt x="3138" y="0"/>
                    <a:pt x="0" y="3139"/>
                    <a:pt x="0" y="7016"/>
                  </a:cubicBezTo>
                  <a:cubicBezTo>
                    <a:pt x="0" y="10893"/>
                    <a:pt x="3138" y="14041"/>
                    <a:pt x="7016" y="14041"/>
                  </a:cubicBezTo>
                  <a:lnTo>
                    <a:pt x="177107" y="14041"/>
                  </a:lnTo>
                  <a:cubicBezTo>
                    <a:pt x="180984" y="14041"/>
                    <a:pt x="184123" y="10893"/>
                    <a:pt x="184123" y="7016"/>
                  </a:cubicBezTo>
                  <a:cubicBezTo>
                    <a:pt x="184123" y="3139"/>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2" name="Google Shape;652;p27"/>
            <p:cNvSpPr/>
            <p:nvPr/>
          </p:nvSpPr>
          <p:spPr>
            <a:xfrm>
              <a:off x="6614692" y="2251490"/>
              <a:ext cx="24102" cy="14040"/>
            </a:xfrm>
            <a:custGeom>
              <a:rect b="b" l="l" r="r" t="t"/>
              <a:pathLst>
                <a:path extrusionOk="0" h="14040" w="24102">
                  <a:moveTo>
                    <a:pt x="17077" y="0"/>
                  </a:moveTo>
                  <a:lnTo>
                    <a:pt x="7025" y="0"/>
                  </a:lnTo>
                  <a:cubicBezTo>
                    <a:pt x="3148" y="0"/>
                    <a:pt x="0" y="3139"/>
                    <a:pt x="0" y="7016"/>
                  </a:cubicBezTo>
                  <a:cubicBezTo>
                    <a:pt x="0" y="10893"/>
                    <a:pt x="3148" y="14041"/>
                    <a:pt x="7025" y="14041"/>
                  </a:cubicBezTo>
                  <a:lnTo>
                    <a:pt x="17077" y="14041"/>
                  </a:lnTo>
                  <a:cubicBezTo>
                    <a:pt x="20955" y="14041"/>
                    <a:pt x="24102" y="10893"/>
                    <a:pt x="24102" y="7016"/>
                  </a:cubicBezTo>
                  <a:cubicBezTo>
                    <a:pt x="24102" y="3139"/>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97" name="Google Shape;597;p27"/>
          <p:cNvSpPr/>
          <p:nvPr/>
        </p:nvSpPr>
        <p:spPr>
          <a:xfrm>
            <a:off x="872113" y="1573388"/>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Start</a:t>
            </a:r>
            <a:endParaRPr sz="1600">
              <a:solidFill>
                <a:schemeClr val="dk1"/>
              </a:solidFill>
              <a:latin typeface="Actor"/>
              <a:ea typeface="Actor"/>
              <a:cs typeface="Actor"/>
              <a:sym typeface="Actor"/>
            </a:endParaRPr>
          </a:p>
        </p:txBody>
      </p:sp>
      <p:sp>
        <p:nvSpPr>
          <p:cNvPr id="599" name="Google Shape;599;p27"/>
          <p:cNvSpPr/>
          <p:nvPr/>
        </p:nvSpPr>
        <p:spPr>
          <a:xfrm>
            <a:off x="6845390" y="1573388"/>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sp>
        <p:nvSpPr>
          <p:cNvPr id="653" name="Google Shape;653;p27"/>
          <p:cNvSpPr/>
          <p:nvPr/>
        </p:nvSpPr>
        <p:spPr>
          <a:xfrm>
            <a:off x="2364374" y="2113713"/>
            <a:ext cx="14265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2X</a:t>
            </a:r>
            <a:r>
              <a:rPr lang="en" sz="1200">
                <a:solidFill>
                  <a:schemeClr val="dk1"/>
                </a:solidFill>
                <a:latin typeface="Heebo Medium"/>
                <a:ea typeface="Heebo Medium"/>
                <a:cs typeface="Heebo Medium"/>
                <a:sym typeface="Heebo Medium"/>
              </a:rPr>
              <a:t>XX</a:t>
            </a:r>
            <a:endParaRPr sz="1200">
              <a:solidFill>
                <a:schemeClr val="dk1"/>
              </a:solidFill>
              <a:latin typeface="Heebo Medium"/>
              <a:ea typeface="Heebo Medium"/>
              <a:cs typeface="Heebo Medium"/>
              <a:sym typeface="Heebo Medium"/>
            </a:endParaRPr>
          </a:p>
        </p:txBody>
      </p:sp>
      <p:sp>
        <p:nvSpPr>
          <p:cNvPr id="654" name="Google Shape;654;p27"/>
          <p:cNvSpPr/>
          <p:nvPr/>
        </p:nvSpPr>
        <p:spPr>
          <a:xfrm>
            <a:off x="5353113" y="2113713"/>
            <a:ext cx="14265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2XXX</a:t>
            </a:r>
            <a:endParaRPr sz="1200">
              <a:solidFill>
                <a:schemeClr val="dk1"/>
              </a:solidFill>
              <a:latin typeface="Heebo Medium"/>
              <a:ea typeface="Heebo Medium"/>
              <a:cs typeface="Heebo Medium"/>
              <a:sym typeface="Heebo Medium"/>
            </a:endParaRPr>
          </a:p>
        </p:txBody>
      </p:sp>
      <p:sp>
        <p:nvSpPr>
          <p:cNvPr id="655" name="Google Shape;655;p27"/>
          <p:cNvSpPr/>
          <p:nvPr/>
        </p:nvSpPr>
        <p:spPr>
          <a:xfrm>
            <a:off x="872113" y="3682588"/>
            <a:ext cx="14265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2XXX</a:t>
            </a:r>
            <a:endParaRPr sz="1200">
              <a:solidFill>
                <a:schemeClr val="dk1"/>
              </a:solidFill>
              <a:latin typeface="Heebo Medium"/>
              <a:ea typeface="Heebo Medium"/>
              <a:cs typeface="Heebo Medium"/>
              <a:sym typeface="Heebo Medium"/>
            </a:endParaRPr>
          </a:p>
        </p:txBody>
      </p:sp>
      <p:sp>
        <p:nvSpPr>
          <p:cNvPr id="656" name="Google Shape;656;p27"/>
          <p:cNvSpPr/>
          <p:nvPr/>
        </p:nvSpPr>
        <p:spPr>
          <a:xfrm>
            <a:off x="3860863" y="3682588"/>
            <a:ext cx="14265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2XXX</a:t>
            </a:r>
            <a:endParaRPr sz="1200">
              <a:solidFill>
                <a:schemeClr val="dk1"/>
              </a:solidFill>
              <a:latin typeface="Heebo Medium"/>
              <a:ea typeface="Heebo Medium"/>
              <a:cs typeface="Heebo Medium"/>
              <a:sym typeface="Heebo Medium"/>
            </a:endParaRPr>
          </a:p>
        </p:txBody>
      </p:sp>
      <p:sp>
        <p:nvSpPr>
          <p:cNvPr id="657" name="Google Shape;657;p27"/>
          <p:cNvSpPr/>
          <p:nvPr/>
        </p:nvSpPr>
        <p:spPr>
          <a:xfrm>
            <a:off x="6845390" y="3682588"/>
            <a:ext cx="14265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2XXX</a:t>
            </a:r>
            <a:endParaRPr sz="1200">
              <a:solidFill>
                <a:schemeClr val="dk1"/>
              </a:solidFill>
              <a:latin typeface="Heebo Medium"/>
              <a:ea typeface="Heebo Medium"/>
              <a:cs typeface="Heebo Medium"/>
              <a:sym typeface="Heebo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2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solidFill>
                <a:schemeClr val="dk1"/>
              </a:solidFill>
            </a:endParaRPr>
          </a:p>
          <a:p>
            <a:pPr indent="0" lvl="0" marL="0" rtl="0" algn="ctr">
              <a:spcBef>
                <a:spcPts val="0"/>
              </a:spcBef>
              <a:spcAft>
                <a:spcPts val="0"/>
              </a:spcAft>
              <a:buNone/>
            </a:pPr>
            <a:r>
              <a:t/>
            </a:r>
            <a:endParaRPr/>
          </a:p>
        </p:txBody>
      </p:sp>
      <p:sp>
        <p:nvSpPr>
          <p:cNvPr id="663" name="Google Shape;663;p28"/>
          <p:cNvSpPr/>
          <p:nvPr/>
        </p:nvSpPr>
        <p:spPr>
          <a:xfrm>
            <a:off x="-605475" y="4344975"/>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nvGrpSpPr>
          <p:cNvPr id="664" name="Google Shape;664;p28"/>
          <p:cNvGrpSpPr/>
          <p:nvPr/>
        </p:nvGrpSpPr>
        <p:grpSpPr>
          <a:xfrm>
            <a:off x="8423999" y="0"/>
            <a:ext cx="1354808" cy="2068247"/>
            <a:chOff x="-381001" y="3456250"/>
            <a:chExt cx="1354808" cy="2068247"/>
          </a:xfrm>
        </p:grpSpPr>
        <p:grpSp>
          <p:nvGrpSpPr>
            <p:cNvPr id="665" name="Google Shape;665;p28"/>
            <p:cNvGrpSpPr/>
            <p:nvPr/>
          </p:nvGrpSpPr>
          <p:grpSpPr>
            <a:xfrm>
              <a:off x="-381001" y="3760348"/>
              <a:ext cx="1354808" cy="1764149"/>
              <a:chOff x="-515451" y="1896098"/>
              <a:chExt cx="1354808" cy="1764149"/>
            </a:xfrm>
          </p:grpSpPr>
          <p:sp>
            <p:nvSpPr>
              <p:cNvPr id="666" name="Google Shape;666;p28"/>
              <p:cNvSpPr/>
              <p:nvPr/>
            </p:nvSpPr>
            <p:spPr>
              <a:xfrm rot="2699490">
                <a:off x="-553042" y="27401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667" name="Google Shape;667;p28"/>
              <p:cNvSpPr/>
              <p:nvPr/>
            </p:nvSpPr>
            <p:spPr>
              <a:xfrm rot="2699490">
                <a:off x="-458834" y="2369476"/>
                <a:ext cx="1429982" cy="219345"/>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cxnSp>
          <p:nvCxnSpPr>
            <p:cNvPr id="668" name="Google Shape;668;p28"/>
            <p:cNvCxnSpPr/>
            <p:nvPr/>
          </p:nvCxnSpPr>
          <p:spPr>
            <a:xfrm>
              <a:off x="-117575" y="3456250"/>
              <a:ext cx="522000" cy="522000"/>
            </a:xfrm>
            <a:prstGeom prst="straightConnector1">
              <a:avLst/>
            </a:prstGeom>
            <a:noFill/>
            <a:ln cap="flat" cmpd="sng" w="9525">
              <a:solidFill>
                <a:schemeClr val="dk2"/>
              </a:solidFill>
              <a:prstDash val="solid"/>
              <a:round/>
              <a:headEnd len="med" w="med" type="none"/>
              <a:tailEnd len="med" w="med" type="none"/>
            </a:ln>
          </p:spPr>
        </p:cxnSp>
      </p:grpSp>
      <p:cxnSp>
        <p:nvCxnSpPr>
          <p:cNvPr id="669" name="Google Shape;669;p28"/>
          <p:cNvCxnSpPr>
            <a:stCxn id="670" idx="3"/>
          </p:cNvCxnSpPr>
          <p:nvPr/>
        </p:nvCxnSpPr>
        <p:spPr>
          <a:xfrm>
            <a:off x="8405550" y="3515775"/>
            <a:ext cx="306600" cy="600"/>
          </a:xfrm>
          <a:prstGeom prst="bentConnector3">
            <a:avLst>
              <a:gd fmla="val 50000" name="adj1"/>
            </a:avLst>
          </a:prstGeom>
          <a:noFill/>
          <a:ln cap="flat" cmpd="sng" w="9525">
            <a:solidFill>
              <a:schemeClr val="dk1"/>
            </a:solidFill>
            <a:prstDash val="solid"/>
            <a:round/>
            <a:headEnd len="sm" w="sm" type="none"/>
            <a:tailEnd len="sm" w="sm" type="triangle"/>
          </a:ln>
        </p:spPr>
      </p:cxnSp>
      <p:sp>
        <p:nvSpPr>
          <p:cNvPr id="671" name="Google Shape;671;p28"/>
          <p:cNvSpPr/>
          <p:nvPr/>
        </p:nvSpPr>
        <p:spPr>
          <a:xfrm>
            <a:off x="708575" y="1371588"/>
            <a:ext cx="1826700" cy="4887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Change vision</a:t>
            </a:r>
            <a:endParaRPr>
              <a:solidFill>
                <a:schemeClr val="dk1"/>
              </a:solidFill>
              <a:latin typeface="Gabarito Medium"/>
              <a:ea typeface="Gabarito Medium"/>
              <a:cs typeface="Gabarito Medium"/>
              <a:sym typeface="Gabarito Medium"/>
            </a:endParaRPr>
          </a:p>
        </p:txBody>
      </p:sp>
      <p:sp>
        <p:nvSpPr>
          <p:cNvPr id="672" name="Google Shape;672;p28"/>
          <p:cNvSpPr/>
          <p:nvPr/>
        </p:nvSpPr>
        <p:spPr>
          <a:xfrm>
            <a:off x="2673721" y="1371588"/>
            <a:ext cx="1826700" cy="4887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Change strategy</a:t>
            </a:r>
            <a:endParaRPr>
              <a:solidFill>
                <a:schemeClr val="dk1"/>
              </a:solidFill>
              <a:latin typeface="Gabarito Medium"/>
              <a:ea typeface="Gabarito Medium"/>
              <a:cs typeface="Gabarito Medium"/>
              <a:sym typeface="Gabarito Medium"/>
            </a:endParaRPr>
          </a:p>
        </p:txBody>
      </p:sp>
      <p:sp>
        <p:nvSpPr>
          <p:cNvPr id="673" name="Google Shape;673;p28"/>
          <p:cNvSpPr/>
          <p:nvPr/>
        </p:nvSpPr>
        <p:spPr>
          <a:xfrm>
            <a:off x="6591889" y="1371588"/>
            <a:ext cx="1826700" cy="4887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Engagement</a:t>
            </a:r>
            <a:endParaRPr>
              <a:solidFill>
                <a:schemeClr val="dk1"/>
              </a:solidFill>
              <a:latin typeface="Gabarito Medium"/>
              <a:ea typeface="Gabarito Medium"/>
              <a:cs typeface="Gabarito Medium"/>
              <a:sym typeface="Gabarito Medium"/>
            </a:endParaRPr>
          </a:p>
        </p:txBody>
      </p:sp>
      <p:sp>
        <p:nvSpPr>
          <p:cNvPr id="674" name="Google Shape;674;p28"/>
          <p:cNvSpPr/>
          <p:nvPr/>
        </p:nvSpPr>
        <p:spPr>
          <a:xfrm>
            <a:off x="4632805" y="1371588"/>
            <a:ext cx="1826700" cy="4887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Risk assessment</a:t>
            </a:r>
            <a:endParaRPr>
              <a:solidFill>
                <a:schemeClr val="dk1"/>
              </a:solidFill>
              <a:latin typeface="Gabarito Medium"/>
              <a:ea typeface="Gabarito Medium"/>
              <a:cs typeface="Gabarito Medium"/>
              <a:sym typeface="Gabarito Medium"/>
            </a:endParaRPr>
          </a:p>
        </p:txBody>
      </p:sp>
      <p:cxnSp>
        <p:nvCxnSpPr>
          <p:cNvPr id="675" name="Google Shape;675;p28"/>
          <p:cNvCxnSpPr>
            <a:stCxn id="671" idx="2"/>
            <a:endCxn id="676" idx="0"/>
          </p:cNvCxnSpPr>
          <p:nvPr/>
        </p:nvCxnSpPr>
        <p:spPr>
          <a:xfrm flipH="1" rot="-5400000">
            <a:off x="908825" y="2573388"/>
            <a:ext cx="1426800" cy="600"/>
          </a:xfrm>
          <a:prstGeom prst="bentConnector3">
            <a:avLst>
              <a:gd fmla="val 50003" name="adj1"/>
            </a:avLst>
          </a:prstGeom>
          <a:noFill/>
          <a:ln cap="flat" cmpd="sng" w="9525">
            <a:solidFill>
              <a:schemeClr val="dk1"/>
            </a:solidFill>
            <a:prstDash val="solid"/>
            <a:round/>
            <a:headEnd len="sm" w="sm" type="none"/>
            <a:tailEnd len="sm" w="sm" type="triangle"/>
          </a:ln>
        </p:spPr>
      </p:cxnSp>
      <p:cxnSp>
        <p:nvCxnSpPr>
          <p:cNvPr id="677" name="Google Shape;677;p28"/>
          <p:cNvCxnSpPr>
            <a:stCxn id="672" idx="2"/>
            <a:endCxn id="678" idx="0"/>
          </p:cNvCxnSpPr>
          <p:nvPr/>
        </p:nvCxnSpPr>
        <p:spPr>
          <a:xfrm flipH="1" rot="-5400000">
            <a:off x="2873971" y="2573388"/>
            <a:ext cx="1426800" cy="600"/>
          </a:xfrm>
          <a:prstGeom prst="bentConnector3">
            <a:avLst>
              <a:gd fmla="val 50003" name="adj1"/>
            </a:avLst>
          </a:prstGeom>
          <a:noFill/>
          <a:ln cap="flat" cmpd="sng" w="9525">
            <a:solidFill>
              <a:schemeClr val="dk1"/>
            </a:solidFill>
            <a:prstDash val="solid"/>
            <a:round/>
            <a:headEnd len="sm" w="sm" type="none"/>
            <a:tailEnd len="sm" w="sm" type="triangle"/>
          </a:ln>
        </p:spPr>
      </p:cxnSp>
      <p:cxnSp>
        <p:nvCxnSpPr>
          <p:cNvPr id="679" name="Google Shape;679;p28"/>
          <p:cNvCxnSpPr>
            <a:stCxn id="674" idx="2"/>
            <a:endCxn id="680" idx="0"/>
          </p:cNvCxnSpPr>
          <p:nvPr/>
        </p:nvCxnSpPr>
        <p:spPr>
          <a:xfrm flipH="1" rot="-5400000">
            <a:off x="4835755" y="2570688"/>
            <a:ext cx="1426800" cy="6000"/>
          </a:xfrm>
          <a:prstGeom prst="bentConnector3">
            <a:avLst>
              <a:gd fmla="val 50003" name="adj1"/>
            </a:avLst>
          </a:prstGeom>
          <a:noFill/>
          <a:ln cap="flat" cmpd="sng" w="9525">
            <a:solidFill>
              <a:schemeClr val="dk1"/>
            </a:solidFill>
            <a:prstDash val="solid"/>
            <a:round/>
            <a:headEnd len="sm" w="sm" type="none"/>
            <a:tailEnd len="sm" w="sm" type="triangle"/>
          </a:ln>
        </p:spPr>
      </p:cxnSp>
      <p:cxnSp>
        <p:nvCxnSpPr>
          <p:cNvPr id="681" name="Google Shape;681;p28"/>
          <p:cNvCxnSpPr>
            <a:stCxn id="673" idx="2"/>
            <a:endCxn id="682" idx="0"/>
          </p:cNvCxnSpPr>
          <p:nvPr/>
        </p:nvCxnSpPr>
        <p:spPr>
          <a:xfrm rot="5400000">
            <a:off x="6788389" y="2576538"/>
            <a:ext cx="1433100" cy="600"/>
          </a:xfrm>
          <a:prstGeom prst="bentConnector3">
            <a:avLst>
              <a:gd fmla="val 50000" name="adj1"/>
            </a:avLst>
          </a:prstGeom>
          <a:noFill/>
          <a:ln cap="flat" cmpd="sng" w="9525">
            <a:solidFill>
              <a:schemeClr val="dk1"/>
            </a:solidFill>
            <a:prstDash val="solid"/>
            <a:round/>
            <a:headEnd len="sm" w="sm" type="none"/>
            <a:tailEnd len="sm" w="sm" type="triangle"/>
          </a:ln>
        </p:spPr>
      </p:cxnSp>
      <p:sp>
        <p:nvSpPr>
          <p:cNvPr id="683" name="Google Shape;683;p28"/>
          <p:cNvSpPr txBox="1"/>
          <p:nvPr/>
        </p:nvSpPr>
        <p:spPr>
          <a:xfrm>
            <a:off x="708575" y="3774588"/>
            <a:ext cx="1826700" cy="82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Venus has a beautiful name and is the second planet from the Sun</a:t>
            </a:r>
            <a:endParaRPr sz="1200">
              <a:solidFill>
                <a:schemeClr val="dk1"/>
              </a:solidFill>
              <a:latin typeface="Heebo Medium"/>
              <a:ea typeface="Heebo Medium"/>
              <a:cs typeface="Heebo Medium"/>
              <a:sym typeface="Heebo Medium"/>
            </a:endParaRPr>
          </a:p>
        </p:txBody>
      </p:sp>
      <p:sp>
        <p:nvSpPr>
          <p:cNvPr id="684" name="Google Shape;684;p28"/>
          <p:cNvSpPr txBox="1"/>
          <p:nvPr/>
        </p:nvSpPr>
        <p:spPr>
          <a:xfrm>
            <a:off x="2674025" y="3774588"/>
            <a:ext cx="1826700" cy="82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Earth is the third planet from the Sun and the only one that harbors</a:t>
            </a:r>
            <a:endParaRPr sz="1200">
              <a:solidFill>
                <a:schemeClr val="dk1"/>
              </a:solidFill>
              <a:latin typeface="Heebo Medium"/>
              <a:ea typeface="Heebo Medium"/>
              <a:cs typeface="Heebo Medium"/>
              <a:sym typeface="Heebo Medium"/>
            </a:endParaRPr>
          </a:p>
        </p:txBody>
      </p:sp>
      <p:sp>
        <p:nvSpPr>
          <p:cNvPr id="685" name="Google Shape;685;p28"/>
          <p:cNvSpPr txBox="1"/>
          <p:nvPr/>
        </p:nvSpPr>
        <p:spPr>
          <a:xfrm>
            <a:off x="4645550" y="3774588"/>
            <a:ext cx="1826700" cy="82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Despite being red, Mars is actually a cold place. It’s full of iron oxide</a:t>
            </a:r>
            <a:endParaRPr sz="1200">
              <a:solidFill>
                <a:schemeClr val="dk1"/>
              </a:solidFill>
              <a:latin typeface="Heebo Medium"/>
              <a:ea typeface="Heebo Medium"/>
              <a:cs typeface="Heebo Medium"/>
              <a:sym typeface="Heebo Medium"/>
            </a:endParaRPr>
          </a:p>
        </p:txBody>
      </p:sp>
      <p:sp>
        <p:nvSpPr>
          <p:cNvPr id="686" name="Google Shape;686;p28"/>
          <p:cNvSpPr txBox="1"/>
          <p:nvPr/>
        </p:nvSpPr>
        <p:spPr>
          <a:xfrm>
            <a:off x="6617075" y="3774588"/>
            <a:ext cx="1826700" cy="82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1200"/>
              </a:spcAft>
              <a:buNone/>
            </a:pPr>
            <a:r>
              <a:rPr lang="en" sz="1200">
                <a:solidFill>
                  <a:schemeClr val="dk1"/>
                </a:solidFill>
                <a:latin typeface="Heebo Medium"/>
                <a:ea typeface="Heebo Medium"/>
                <a:cs typeface="Heebo Medium"/>
                <a:sym typeface="Heebo Medium"/>
              </a:rPr>
              <a:t>Jupiter is a gas giant and the biggest planet in the Solar System</a:t>
            </a:r>
            <a:endParaRPr sz="1200">
              <a:solidFill>
                <a:schemeClr val="dk1"/>
              </a:solidFill>
              <a:latin typeface="Heebo Medium"/>
              <a:ea typeface="Heebo Medium"/>
              <a:cs typeface="Heebo Medium"/>
              <a:sym typeface="Heebo Medium"/>
            </a:endParaRPr>
          </a:p>
        </p:txBody>
      </p:sp>
      <p:cxnSp>
        <p:nvCxnSpPr>
          <p:cNvPr id="687" name="Google Shape;687;p28"/>
          <p:cNvCxnSpPr>
            <a:stCxn id="680" idx="3"/>
            <a:endCxn id="670" idx="1"/>
          </p:cNvCxnSpPr>
          <p:nvPr/>
        </p:nvCxnSpPr>
        <p:spPr>
          <a:xfrm>
            <a:off x="6452825" y="3515775"/>
            <a:ext cx="151500" cy="600"/>
          </a:xfrm>
          <a:prstGeom prst="bentConnector3">
            <a:avLst>
              <a:gd fmla="val 50008" name="adj1"/>
            </a:avLst>
          </a:prstGeom>
          <a:noFill/>
          <a:ln cap="flat" cmpd="sng" w="9525">
            <a:solidFill>
              <a:schemeClr val="dk1"/>
            </a:solidFill>
            <a:prstDash val="solid"/>
            <a:round/>
            <a:headEnd len="sm" w="sm" type="none"/>
            <a:tailEnd len="sm" w="sm" type="triangle"/>
          </a:ln>
        </p:spPr>
      </p:cxnSp>
      <p:cxnSp>
        <p:nvCxnSpPr>
          <p:cNvPr id="688" name="Google Shape;688;p28"/>
          <p:cNvCxnSpPr>
            <a:stCxn id="678" idx="3"/>
            <a:endCxn id="680" idx="1"/>
          </p:cNvCxnSpPr>
          <p:nvPr/>
        </p:nvCxnSpPr>
        <p:spPr>
          <a:xfrm>
            <a:off x="4487675" y="3515775"/>
            <a:ext cx="164100" cy="600"/>
          </a:xfrm>
          <a:prstGeom prst="bentConnector3">
            <a:avLst>
              <a:gd fmla="val 49954" name="adj1"/>
            </a:avLst>
          </a:prstGeom>
          <a:noFill/>
          <a:ln cap="flat" cmpd="sng" w="9525">
            <a:solidFill>
              <a:schemeClr val="dk1"/>
            </a:solidFill>
            <a:prstDash val="solid"/>
            <a:round/>
            <a:headEnd len="sm" w="sm" type="none"/>
            <a:tailEnd len="sm" w="sm" type="triangle"/>
          </a:ln>
        </p:spPr>
      </p:cxnSp>
      <p:cxnSp>
        <p:nvCxnSpPr>
          <p:cNvPr id="689" name="Google Shape;689;p28"/>
          <p:cNvCxnSpPr>
            <a:stCxn id="676" idx="3"/>
            <a:endCxn id="678" idx="1"/>
          </p:cNvCxnSpPr>
          <p:nvPr/>
        </p:nvCxnSpPr>
        <p:spPr>
          <a:xfrm>
            <a:off x="2522525" y="3515775"/>
            <a:ext cx="164100" cy="600"/>
          </a:xfrm>
          <a:prstGeom prst="bentConnector3">
            <a:avLst>
              <a:gd fmla="val 49954" name="adj1"/>
            </a:avLst>
          </a:prstGeom>
          <a:noFill/>
          <a:ln cap="flat" cmpd="sng" w="9525">
            <a:solidFill>
              <a:schemeClr val="dk1"/>
            </a:solidFill>
            <a:prstDash val="solid"/>
            <a:round/>
            <a:headEnd len="sm" w="sm" type="none"/>
            <a:tailEnd len="sm" w="sm" type="triangle"/>
          </a:ln>
        </p:spPr>
      </p:cxnSp>
      <p:sp>
        <p:nvSpPr>
          <p:cNvPr id="690" name="Google Shape;690;p28"/>
          <p:cNvSpPr txBox="1"/>
          <p:nvPr/>
        </p:nvSpPr>
        <p:spPr>
          <a:xfrm>
            <a:off x="1628009" y="2466976"/>
            <a:ext cx="5421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Yes</a:t>
            </a:r>
            <a:endParaRPr sz="900">
              <a:solidFill>
                <a:schemeClr val="dk1"/>
              </a:solidFill>
              <a:latin typeface="Heebo Medium"/>
              <a:ea typeface="Heebo Medium"/>
              <a:cs typeface="Heebo Medium"/>
              <a:sym typeface="Heebo Medium"/>
            </a:endParaRPr>
          </a:p>
        </p:txBody>
      </p:sp>
      <p:sp>
        <p:nvSpPr>
          <p:cNvPr id="691" name="Google Shape;691;p28"/>
          <p:cNvSpPr txBox="1"/>
          <p:nvPr/>
        </p:nvSpPr>
        <p:spPr>
          <a:xfrm>
            <a:off x="3587084" y="2466976"/>
            <a:ext cx="5421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sp>
        <p:nvSpPr>
          <p:cNvPr id="692" name="Google Shape;692;p28"/>
          <p:cNvSpPr txBox="1"/>
          <p:nvPr/>
        </p:nvSpPr>
        <p:spPr>
          <a:xfrm>
            <a:off x="5545872" y="2466976"/>
            <a:ext cx="5421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Yes</a:t>
            </a:r>
            <a:endParaRPr sz="900">
              <a:solidFill>
                <a:schemeClr val="dk1"/>
              </a:solidFill>
              <a:latin typeface="Heebo Medium"/>
              <a:ea typeface="Heebo Medium"/>
              <a:cs typeface="Heebo Medium"/>
              <a:sym typeface="Heebo Medium"/>
            </a:endParaRPr>
          </a:p>
        </p:txBody>
      </p:sp>
      <p:sp>
        <p:nvSpPr>
          <p:cNvPr id="693" name="Google Shape;693;p28"/>
          <p:cNvSpPr txBox="1"/>
          <p:nvPr/>
        </p:nvSpPr>
        <p:spPr>
          <a:xfrm>
            <a:off x="7504647" y="2466976"/>
            <a:ext cx="5421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sp>
        <p:nvSpPr>
          <p:cNvPr id="676" name="Google Shape;676;p28"/>
          <p:cNvSpPr/>
          <p:nvPr/>
        </p:nvSpPr>
        <p:spPr>
          <a:xfrm>
            <a:off x="721325" y="3287175"/>
            <a:ext cx="1801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XX/XX/24</a:t>
            </a:r>
            <a:endParaRPr sz="1200">
              <a:solidFill>
                <a:schemeClr val="dk1"/>
              </a:solidFill>
              <a:latin typeface="Heebo"/>
              <a:ea typeface="Heebo"/>
              <a:cs typeface="Heebo"/>
              <a:sym typeface="Heebo"/>
            </a:endParaRPr>
          </a:p>
        </p:txBody>
      </p:sp>
      <p:sp>
        <p:nvSpPr>
          <p:cNvPr id="678" name="Google Shape;678;p28"/>
          <p:cNvSpPr/>
          <p:nvPr/>
        </p:nvSpPr>
        <p:spPr>
          <a:xfrm>
            <a:off x="2686475" y="3287175"/>
            <a:ext cx="1801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XX/XX/24</a:t>
            </a:r>
            <a:endParaRPr sz="1200">
              <a:solidFill>
                <a:schemeClr val="dk1"/>
              </a:solidFill>
              <a:latin typeface="Heebo"/>
              <a:ea typeface="Heebo"/>
              <a:cs typeface="Heebo"/>
              <a:sym typeface="Heebo"/>
            </a:endParaRPr>
          </a:p>
        </p:txBody>
      </p:sp>
      <p:sp>
        <p:nvSpPr>
          <p:cNvPr id="680" name="Google Shape;680;p28"/>
          <p:cNvSpPr/>
          <p:nvPr/>
        </p:nvSpPr>
        <p:spPr>
          <a:xfrm>
            <a:off x="4651625" y="3287175"/>
            <a:ext cx="1801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XX/XX/24</a:t>
            </a:r>
            <a:endParaRPr sz="1200">
              <a:solidFill>
                <a:schemeClr val="dk1"/>
              </a:solidFill>
              <a:latin typeface="Heebo"/>
              <a:ea typeface="Heebo"/>
              <a:cs typeface="Heebo"/>
              <a:sym typeface="Heebo"/>
            </a:endParaRPr>
          </a:p>
        </p:txBody>
      </p:sp>
      <p:sp>
        <p:nvSpPr>
          <p:cNvPr id="670" name="Google Shape;670;p28"/>
          <p:cNvSpPr/>
          <p:nvPr/>
        </p:nvSpPr>
        <p:spPr>
          <a:xfrm>
            <a:off x="6604350" y="3287175"/>
            <a:ext cx="1801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XX/XX/24</a:t>
            </a:r>
            <a:endParaRPr sz="1200">
              <a:solidFill>
                <a:schemeClr val="dk1"/>
              </a:solidFill>
              <a:latin typeface="Heebo"/>
              <a:ea typeface="Heebo"/>
              <a:cs typeface="Heebo"/>
              <a:sym typeface="Heeb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2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sp>
        <p:nvSpPr>
          <p:cNvPr id="699" name="Google Shape;699;p29"/>
          <p:cNvSpPr txBox="1"/>
          <p:nvPr/>
        </p:nvSpPr>
        <p:spPr>
          <a:xfrm>
            <a:off x="850200" y="2390127"/>
            <a:ext cx="1540800" cy="46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Despite being red, Mars is a cold place</a:t>
            </a:r>
            <a:endParaRPr sz="1200">
              <a:solidFill>
                <a:schemeClr val="dk1"/>
              </a:solidFill>
              <a:latin typeface="Heebo Medium"/>
              <a:ea typeface="Heebo Medium"/>
              <a:cs typeface="Heebo Medium"/>
              <a:sym typeface="Heebo Medium"/>
            </a:endParaRPr>
          </a:p>
        </p:txBody>
      </p:sp>
      <p:sp>
        <p:nvSpPr>
          <p:cNvPr id="700" name="Google Shape;700;p29"/>
          <p:cNvSpPr txBox="1"/>
          <p:nvPr/>
        </p:nvSpPr>
        <p:spPr>
          <a:xfrm>
            <a:off x="3801600" y="2390127"/>
            <a:ext cx="1540800" cy="46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Earth is the third planet from the Sun</a:t>
            </a:r>
            <a:endParaRPr sz="1200">
              <a:solidFill>
                <a:schemeClr val="dk1"/>
              </a:solidFill>
              <a:latin typeface="Heebo Medium"/>
              <a:ea typeface="Heebo Medium"/>
              <a:cs typeface="Heebo Medium"/>
              <a:sym typeface="Heebo Medium"/>
            </a:endParaRPr>
          </a:p>
        </p:txBody>
      </p:sp>
      <p:sp>
        <p:nvSpPr>
          <p:cNvPr id="701" name="Google Shape;701;p29"/>
          <p:cNvSpPr txBox="1"/>
          <p:nvPr/>
        </p:nvSpPr>
        <p:spPr>
          <a:xfrm>
            <a:off x="6753000" y="2390127"/>
            <a:ext cx="1540800" cy="46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Neptune is far away from us</a:t>
            </a:r>
            <a:endParaRPr sz="1200">
              <a:solidFill>
                <a:schemeClr val="dk1"/>
              </a:solidFill>
              <a:latin typeface="Heebo Medium"/>
              <a:ea typeface="Heebo Medium"/>
              <a:cs typeface="Heebo Medium"/>
              <a:sym typeface="Heebo Medium"/>
            </a:endParaRPr>
          </a:p>
        </p:txBody>
      </p:sp>
      <p:grpSp>
        <p:nvGrpSpPr>
          <p:cNvPr id="702" name="Google Shape;702;p29"/>
          <p:cNvGrpSpPr/>
          <p:nvPr/>
        </p:nvGrpSpPr>
        <p:grpSpPr>
          <a:xfrm>
            <a:off x="-567826" y="-486278"/>
            <a:ext cx="1354800" cy="1465503"/>
            <a:chOff x="8233274" y="1350647"/>
            <a:chExt cx="1354800" cy="1465503"/>
          </a:xfrm>
        </p:grpSpPr>
        <p:sp>
          <p:nvSpPr>
            <p:cNvPr id="703" name="Google Shape;703;p29"/>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704" name="Google Shape;704;p29"/>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grpSp>
        <p:nvGrpSpPr>
          <p:cNvPr id="705" name="Google Shape;705;p29"/>
          <p:cNvGrpSpPr/>
          <p:nvPr/>
        </p:nvGrpSpPr>
        <p:grpSpPr>
          <a:xfrm>
            <a:off x="8423799" y="2530750"/>
            <a:ext cx="1354808" cy="2068247"/>
            <a:chOff x="-381001" y="3456250"/>
            <a:chExt cx="1354808" cy="2068247"/>
          </a:xfrm>
        </p:grpSpPr>
        <p:grpSp>
          <p:nvGrpSpPr>
            <p:cNvPr id="706" name="Google Shape;706;p29"/>
            <p:cNvGrpSpPr/>
            <p:nvPr/>
          </p:nvGrpSpPr>
          <p:grpSpPr>
            <a:xfrm>
              <a:off x="-381001" y="3760348"/>
              <a:ext cx="1354808" cy="1764149"/>
              <a:chOff x="-515451" y="1896098"/>
              <a:chExt cx="1354808" cy="1764149"/>
            </a:xfrm>
          </p:grpSpPr>
          <p:sp>
            <p:nvSpPr>
              <p:cNvPr id="707" name="Google Shape;707;p29"/>
              <p:cNvSpPr/>
              <p:nvPr/>
            </p:nvSpPr>
            <p:spPr>
              <a:xfrm rot="2699490">
                <a:off x="-553042" y="27401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708" name="Google Shape;708;p29"/>
              <p:cNvSpPr/>
              <p:nvPr/>
            </p:nvSpPr>
            <p:spPr>
              <a:xfrm rot="2699490">
                <a:off x="-458834" y="2369476"/>
                <a:ext cx="1429982" cy="219345"/>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cxnSp>
          <p:nvCxnSpPr>
            <p:cNvPr id="709" name="Google Shape;709;p29"/>
            <p:cNvCxnSpPr/>
            <p:nvPr/>
          </p:nvCxnSpPr>
          <p:spPr>
            <a:xfrm>
              <a:off x="-117575" y="3456250"/>
              <a:ext cx="522000" cy="522000"/>
            </a:xfrm>
            <a:prstGeom prst="straightConnector1">
              <a:avLst/>
            </a:prstGeom>
            <a:noFill/>
            <a:ln cap="flat" cmpd="sng" w="9525">
              <a:solidFill>
                <a:schemeClr val="dk2"/>
              </a:solidFill>
              <a:prstDash val="solid"/>
              <a:round/>
              <a:headEnd len="med" w="med" type="none"/>
              <a:tailEnd len="med" w="med" type="none"/>
            </a:ln>
          </p:spPr>
        </p:cxnSp>
      </p:grpSp>
      <p:sp>
        <p:nvSpPr>
          <p:cNvPr id="710" name="Google Shape;710;p29"/>
          <p:cNvSpPr/>
          <p:nvPr/>
        </p:nvSpPr>
        <p:spPr>
          <a:xfrm>
            <a:off x="1305600" y="137160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01</a:t>
            </a:r>
            <a:endParaRPr>
              <a:solidFill>
                <a:schemeClr val="dk1"/>
              </a:solidFill>
              <a:latin typeface="Gabarito"/>
              <a:ea typeface="Gabarito"/>
              <a:cs typeface="Gabarito"/>
              <a:sym typeface="Gabarito"/>
            </a:endParaRPr>
          </a:p>
        </p:txBody>
      </p:sp>
      <p:sp>
        <p:nvSpPr>
          <p:cNvPr id="711" name="Google Shape;711;p29"/>
          <p:cNvSpPr/>
          <p:nvPr/>
        </p:nvSpPr>
        <p:spPr>
          <a:xfrm>
            <a:off x="4257000" y="137160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02</a:t>
            </a:r>
            <a:endParaRPr>
              <a:solidFill>
                <a:schemeClr val="dk1"/>
              </a:solidFill>
              <a:latin typeface="Gabarito"/>
              <a:ea typeface="Gabarito"/>
              <a:cs typeface="Gabarito"/>
              <a:sym typeface="Gabarito"/>
            </a:endParaRPr>
          </a:p>
        </p:txBody>
      </p:sp>
      <p:sp>
        <p:nvSpPr>
          <p:cNvPr id="712" name="Google Shape;712;p29"/>
          <p:cNvSpPr/>
          <p:nvPr/>
        </p:nvSpPr>
        <p:spPr>
          <a:xfrm>
            <a:off x="7208400" y="137160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03</a:t>
            </a:r>
            <a:endParaRPr>
              <a:solidFill>
                <a:schemeClr val="dk1"/>
              </a:solidFill>
              <a:latin typeface="Gabarito"/>
              <a:ea typeface="Gabarito"/>
              <a:cs typeface="Gabarito"/>
              <a:sym typeface="Gabarito"/>
            </a:endParaRPr>
          </a:p>
        </p:txBody>
      </p:sp>
      <p:sp>
        <p:nvSpPr>
          <p:cNvPr id="713" name="Google Shape;713;p29"/>
          <p:cNvSpPr txBox="1"/>
          <p:nvPr/>
        </p:nvSpPr>
        <p:spPr>
          <a:xfrm>
            <a:off x="2694784" y="1463550"/>
            <a:ext cx="7677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Phase 1</a:t>
            </a:r>
            <a:endParaRPr sz="900">
              <a:solidFill>
                <a:schemeClr val="dk1"/>
              </a:solidFill>
              <a:latin typeface="Heebo Medium"/>
              <a:ea typeface="Heebo Medium"/>
              <a:cs typeface="Heebo Medium"/>
              <a:sym typeface="Heebo Medium"/>
            </a:endParaRPr>
          </a:p>
        </p:txBody>
      </p:sp>
      <p:sp>
        <p:nvSpPr>
          <p:cNvPr id="714" name="Google Shape;714;p29"/>
          <p:cNvSpPr txBox="1"/>
          <p:nvPr/>
        </p:nvSpPr>
        <p:spPr>
          <a:xfrm>
            <a:off x="5681509" y="1463550"/>
            <a:ext cx="7677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Phase 2</a:t>
            </a:r>
            <a:endParaRPr sz="900">
              <a:solidFill>
                <a:schemeClr val="dk1"/>
              </a:solidFill>
              <a:latin typeface="Heebo Medium"/>
              <a:ea typeface="Heebo Medium"/>
              <a:cs typeface="Heebo Medium"/>
              <a:sym typeface="Heebo Medium"/>
            </a:endParaRPr>
          </a:p>
        </p:txBody>
      </p:sp>
      <p:cxnSp>
        <p:nvCxnSpPr>
          <p:cNvPr id="715" name="Google Shape;715;p29"/>
          <p:cNvCxnSpPr>
            <a:stCxn id="710" idx="6"/>
            <a:endCxn id="713" idx="1"/>
          </p:cNvCxnSpPr>
          <p:nvPr/>
        </p:nvCxnSpPr>
        <p:spPr>
          <a:xfrm>
            <a:off x="1935600" y="1573350"/>
            <a:ext cx="759300" cy="600"/>
          </a:xfrm>
          <a:prstGeom prst="bentConnector3">
            <a:avLst>
              <a:gd fmla="val 49992" name="adj1"/>
            </a:avLst>
          </a:prstGeom>
          <a:noFill/>
          <a:ln cap="flat" cmpd="sng" w="9525">
            <a:solidFill>
              <a:schemeClr val="dk1"/>
            </a:solidFill>
            <a:prstDash val="solid"/>
            <a:round/>
            <a:headEnd len="sm" w="sm" type="none"/>
            <a:tailEnd len="sm" w="sm" type="triangle"/>
          </a:ln>
        </p:spPr>
      </p:cxnSp>
      <p:cxnSp>
        <p:nvCxnSpPr>
          <p:cNvPr id="716" name="Google Shape;716;p29"/>
          <p:cNvCxnSpPr>
            <a:stCxn id="713" idx="3"/>
            <a:endCxn id="711" idx="2"/>
          </p:cNvCxnSpPr>
          <p:nvPr/>
        </p:nvCxnSpPr>
        <p:spPr>
          <a:xfrm>
            <a:off x="3462484" y="1573350"/>
            <a:ext cx="794400" cy="600"/>
          </a:xfrm>
          <a:prstGeom prst="bentConnector3">
            <a:avLst>
              <a:gd fmla="val 50007" name="adj1"/>
            </a:avLst>
          </a:prstGeom>
          <a:noFill/>
          <a:ln cap="flat" cmpd="sng" w="9525">
            <a:solidFill>
              <a:schemeClr val="dk1"/>
            </a:solidFill>
            <a:prstDash val="solid"/>
            <a:round/>
            <a:headEnd len="sm" w="sm" type="none"/>
            <a:tailEnd len="sm" w="sm" type="triangle"/>
          </a:ln>
        </p:spPr>
      </p:cxnSp>
      <p:cxnSp>
        <p:nvCxnSpPr>
          <p:cNvPr id="717" name="Google Shape;717;p29"/>
          <p:cNvCxnSpPr>
            <a:stCxn id="711" idx="6"/>
            <a:endCxn id="714" idx="1"/>
          </p:cNvCxnSpPr>
          <p:nvPr/>
        </p:nvCxnSpPr>
        <p:spPr>
          <a:xfrm>
            <a:off x="4887000" y="1573350"/>
            <a:ext cx="794400" cy="600"/>
          </a:xfrm>
          <a:prstGeom prst="bentConnector3">
            <a:avLst>
              <a:gd fmla="val 50007" name="adj1"/>
            </a:avLst>
          </a:prstGeom>
          <a:noFill/>
          <a:ln cap="flat" cmpd="sng" w="9525">
            <a:solidFill>
              <a:schemeClr val="dk1"/>
            </a:solidFill>
            <a:prstDash val="solid"/>
            <a:round/>
            <a:headEnd len="sm" w="sm" type="none"/>
            <a:tailEnd len="sm" w="sm" type="triangle"/>
          </a:ln>
        </p:spPr>
      </p:cxnSp>
      <p:cxnSp>
        <p:nvCxnSpPr>
          <p:cNvPr id="718" name="Google Shape;718;p29"/>
          <p:cNvCxnSpPr>
            <a:stCxn id="714" idx="3"/>
            <a:endCxn id="712" idx="2"/>
          </p:cNvCxnSpPr>
          <p:nvPr/>
        </p:nvCxnSpPr>
        <p:spPr>
          <a:xfrm>
            <a:off x="6449209" y="1573350"/>
            <a:ext cx="759300" cy="600"/>
          </a:xfrm>
          <a:prstGeom prst="bentConnector3">
            <a:avLst>
              <a:gd fmla="val 49993" name="adj1"/>
            </a:avLst>
          </a:prstGeom>
          <a:noFill/>
          <a:ln cap="flat" cmpd="sng" w="9525">
            <a:solidFill>
              <a:schemeClr val="dk1"/>
            </a:solidFill>
            <a:prstDash val="solid"/>
            <a:round/>
            <a:headEnd len="sm" w="sm" type="none"/>
            <a:tailEnd len="sm" w="sm" type="triangle"/>
          </a:ln>
        </p:spPr>
      </p:cxnSp>
      <p:sp>
        <p:nvSpPr>
          <p:cNvPr id="719" name="Google Shape;719;p29"/>
          <p:cNvSpPr/>
          <p:nvPr/>
        </p:nvSpPr>
        <p:spPr>
          <a:xfrm>
            <a:off x="720000" y="2996450"/>
            <a:ext cx="1801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Step 1</a:t>
            </a:r>
            <a:endParaRPr sz="1200">
              <a:solidFill>
                <a:schemeClr val="dk1"/>
              </a:solidFill>
              <a:latin typeface="Heebo Medium"/>
              <a:ea typeface="Heebo Medium"/>
              <a:cs typeface="Heebo Medium"/>
              <a:sym typeface="Heebo Medium"/>
            </a:endParaRPr>
          </a:p>
        </p:txBody>
      </p:sp>
      <p:sp>
        <p:nvSpPr>
          <p:cNvPr id="720" name="Google Shape;720;p29"/>
          <p:cNvSpPr/>
          <p:nvPr/>
        </p:nvSpPr>
        <p:spPr>
          <a:xfrm>
            <a:off x="720000" y="3831175"/>
            <a:ext cx="1801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Step 2</a:t>
            </a:r>
            <a:endParaRPr sz="1200">
              <a:solidFill>
                <a:schemeClr val="dk1"/>
              </a:solidFill>
              <a:latin typeface="Heebo Medium"/>
              <a:ea typeface="Heebo Medium"/>
              <a:cs typeface="Heebo Medium"/>
              <a:sym typeface="Heebo Medium"/>
            </a:endParaRPr>
          </a:p>
        </p:txBody>
      </p:sp>
      <p:sp>
        <p:nvSpPr>
          <p:cNvPr id="721" name="Google Shape;721;p29"/>
          <p:cNvSpPr/>
          <p:nvPr/>
        </p:nvSpPr>
        <p:spPr>
          <a:xfrm>
            <a:off x="3671400" y="2996450"/>
            <a:ext cx="1801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Step 3</a:t>
            </a:r>
            <a:endParaRPr sz="1200">
              <a:solidFill>
                <a:schemeClr val="dk1"/>
              </a:solidFill>
              <a:latin typeface="Heebo Medium"/>
              <a:ea typeface="Heebo Medium"/>
              <a:cs typeface="Heebo Medium"/>
              <a:sym typeface="Heebo Medium"/>
            </a:endParaRPr>
          </a:p>
        </p:txBody>
      </p:sp>
      <p:sp>
        <p:nvSpPr>
          <p:cNvPr id="722" name="Google Shape;722;p29"/>
          <p:cNvSpPr/>
          <p:nvPr/>
        </p:nvSpPr>
        <p:spPr>
          <a:xfrm>
            <a:off x="3671400" y="3831175"/>
            <a:ext cx="1801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Step 4</a:t>
            </a:r>
            <a:endParaRPr sz="1200">
              <a:solidFill>
                <a:schemeClr val="dk1"/>
              </a:solidFill>
              <a:latin typeface="Heebo Medium"/>
              <a:ea typeface="Heebo Medium"/>
              <a:cs typeface="Heebo Medium"/>
              <a:sym typeface="Heebo Medium"/>
            </a:endParaRPr>
          </a:p>
        </p:txBody>
      </p:sp>
      <p:sp>
        <p:nvSpPr>
          <p:cNvPr id="723" name="Google Shape;723;p29"/>
          <p:cNvSpPr/>
          <p:nvPr/>
        </p:nvSpPr>
        <p:spPr>
          <a:xfrm>
            <a:off x="6622800" y="2996450"/>
            <a:ext cx="1801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Step 5</a:t>
            </a:r>
            <a:endParaRPr sz="1200">
              <a:solidFill>
                <a:schemeClr val="dk1"/>
              </a:solidFill>
              <a:latin typeface="Heebo Medium"/>
              <a:ea typeface="Heebo Medium"/>
              <a:cs typeface="Heebo Medium"/>
              <a:sym typeface="Heebo Medium"/>
            </a:endParaRPr>
          </a:p>
        </p:txBody>
      </p:sp>
      <p:sp>
        <p:nvSpPr>
          <p:cNvPr id="724" name="Google Shape;724;p29"/>
          <p:cNvSpPr/>
          <p:nvPr/>
        </p:nvSpPr>
        <p:spPr>
          <a:xfrm>
            <a:off x="6622800" y="3831175"/>
            <a:ext cx="1801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Step 6</a:t>
            </a:r>
            <a:endParaRPr sz="1200">
              <a:solidFill>
                <a:schemeClr val="dk1"/>
              </a:solidFill>
              <a:latin typeface="Heebo Medium"/>
              <a:ea typeface="Heebo Medium"/>
              <a:cs typeface="Heebo Medium"/>
              <a:sym typeface="Heebo Medium"/>
            </a:endParaRPr>
          </a:p>
        </p:txBody>
      </p:sp>
      <p:cxnSp>
        <p:nvCxnSpPr>
          <p:cNvPr id="725" name="Google Shape;725;p29"/>
          <p:cNvCxnSpPr>
            <a:stCxn id="699" idx="2"/>
            <a:endCxn id="719" idx="0"/>
          </p:cNvCxnSpPr>
          <p:nvPr/>
        </p:nvCxnSpPr>
        <p:spPr>
          <a:xfrm flipH="1" rot="-5400000">
            <a:off x="1548450" y="2923677"/>
            <a:ext cx="144900" cy="600"/>
          </a:xfrm>
          <a:prstGeom prst="bentConnector3">
            <a:avLst>
              <a:gd fmla="val 50008" name="adj1"/>
            </a:avLst>
          </a:prstGeom>
          <a:noFill/>
          <a:ln cap="flat" cmpd="sng" w="9525">
            <a:solidFill>
              <a:schemeClr val="dk1"/>
            </a:solidFill>
            <a:prstDash val="solid"/>
            <a:round/>
            <a:headEnd len="sm" w="sm" type="none"/>
            <a:tailEnd len="sm" w="sm" type="triangle"/>
          </a:ln>
        </p:spPr>
      </p:cxnSp>
      <p:cxnSp>
        <p:nvCxnSpPr>
          <p:cNvPr id="726" name="Google Shape;726;p29"/>
          <p:cNvCxnSpPr>
            <a:stCxn id="719" idx="2"/>
            <a:endCxn id="720" idx="0"/>
          </p:cNvCxnSpPr>
          <p:nvPr/>
        </p:nvCxnSpPr>
        <p:spPr>
          <a:xfrm flipH="1" rot="-5400000">
            <a:off x="1432200" y="3642050"/>
            <a:ext cx="377400" cy="600"/>
          </a:xfrm>
          <a:prstGeom prst="bentConnector3">
            <a:avLst>
              <a:gd fmla="val 50017" name="adj1"/>
            </a:avLst>
          </a:prstGeom>
          <a:noFill/>
          <a:ln cap="flat" cmpd="sng" w="9525">
            <a:solidFill>
              <a:schemeClr val="dk1"/>
            </a:solidFill>
            <a:prstDash val="solid"/>
            <a:round/>
            <a:headEnd len="sm" w="sm" type="none"/>
            <a:tailEnd len="sm" w="sm" type="triangle"/>
          </a:ln>
        </p:spPr>
      </p:cxnSp>
      <p:cxnSp>
        <p:nvCxnSpPr>
          <p:cNvPr id="727" name="Google Shape;727;p29"/>
          <p:cNvCxnSpPr>
            <a:stCxn id="700" idx="2"/>
            <a:endCxn id="721" idx="0"/>
          </p:cNvCxnSpPr>
          <p:nvPr/>
        </p:nvCxnSpPr>
        <p:spPr>
          <a:xfrm flipH="1" rot="-5400000">
            <a:off x="4499850" y="2923677"/>
            <a:ext cx="144900" cy="600"/>
          </a:xfrm>
          <a:prstGeom prst="bentConnector3">
            <a:avLst>
              <a:gd fmla="val 50008" name="adj1"/>
            </a:avLst>
          </a:prstGeom>
          <a:noFill/>
          <a:ln cap="flat" cmpd="sng" w="9525">
            <a:solidFill>
              <a:schemeClr val="dk1"/>
            </a:solidFill>
            <a:prstDash val="solid"/>
            <a:round/>
            <a:headEnd len="sm" w="sm" type="none"/>
            <a:tailEnd len="sm" w="sm" type="triangle"/>
          </a:ln>
        </p:spPr>
      </p:cxnSp>
      <p:cxnSp>
        <p:nvCxnSpPr>
          <p:cNvPr id="728" name="Google Shape;728;p29"/>
          <p:cNvCxnSpPr>
            <a:stCxn id="701" idx="2"/>
            <a:endCxn id="723" idx="0"/>
          </p:cNvCxnSpPr>
          <p:nvPr/>
        </p:nvCxnSpPr>
        <p:spPr>
          <a:xfrm flipH="1" rot="-5400000">
            <a:off x="7451250" y="2923677"/>
            <a:ext cx="144900" cy="600"/>
          </a:xfrm>
          <a:prstGeom prst="bentConnector3">
            <a:avLst>
              <a:gd fmla="val 50008" name="adj1"/>
            </a:avLst>
          </a:prstGeom>
          <a:noFill/>
          <a:ln cap="flat" cmpd="sng" w="9525">
            <a:solidFill>
              <a:schemeClr val="dk1"/>
            </a:solidFill>
            <a:prstDash val="solid"/>
            <a:round/>
            <a:headEnd len="sm" w="sm" type="none"/>
            <a:tailEnd len="sm" w="sm" type="triangle"/>
          </a:ln>
        </p:spPr>
      </p:cxnSp>
      <p:cxnSp>
        <p:nvCxnSpPr>
          <p:cNvPr id="729" name="Google Shape;729;p29"/>
          <p:cNvCxnSpPr>
            <a:stCxn id="721" idx="2"/>
            <a:endCxn id="722" idx="0"/>
          </p:cNvCxnSpPr>
          <p:nvPr/>
        </p:nvCxnSpPr>
        <p:spPr>
          <a:xfrm flipH="1" rot="-5400000">
            <a:off x="4383600" y="3642050"/>
            <a:ext cx="377400" cy="600"/>
          </a:xfrm>
          <a:prstGeom prst="bentConnector3">
            <a:avLst>
              <a:gd fmla="val 50017" name="adj1"/>
            </a:avLst>
          </a:prstGeom>
          <a:noFill/>
          <a:ln cap="flat" cmpd="sng" w="9525">
            <a:solidFill>
              <a:schemeClr val="dk1"/>
            </a:solidFill>
            <a:prstDash val="solid"/>
            <a:round/>
            <a:headEnd len="sm" w="sm" type="none"/>
            <a:tailEnd len="sm" w="sm" type="triangle"/>
          </a:ln>
        </p:spPr>
      </p:cxnSp>
      <p:cxnSp>
        <p:nvCxnSpPr>
          <p:cNvPr id="730" name="Google Shape;730;p29"/>
          <p:cNvCxnSpPr>
            <a:stCxn id="723" idx="2"/>
            <a:endCxn id="724" idx="0"/>
          </p:cNvCxnSpPr>
          <p:nvPr/>
        </p:nvCxnSpPr>
        <p:spPr>
          <a:xfrm flipH="1" rot="-5400000">
            <a:off x="7335000" y="3642050"/>
            <a:ext cx="377400" cy="600"/>
          </a:xfrm>
          <a:prstGeom prst="bentConnector3">
            <a:avLst>
              <a:gd fmla="val 50017" name="adj1"/>
            </a:avLst>
          </a:prstGeom>
          <a:noFill/>
          <a:ln cap="flat" cmpd="sng" w="9525">
            <a:solidFill>
              <a:schemeClr val="dk1"/>
            </a:solidFill>
            <a:prstDash val="solid"/>
            <a:round/>
            <a:headEnd len="sm" w="sm" type="none"/>
            <a:tailEnd len="sm" w="sm" type="triangle"/>
          </a:ln>
        </p:spPr>
      </p:cxnSp>
      <p:cxnSp>
        <p:nvCxnSpPr>
          <p:cNvPr id="731" name="Google Shape;731;p29"/>
          <p:cNvCxnSpPr>
            <a:stCxn id="720" idx="2"/>
            <a:endCxn id="721" idx="1"/>
          </p:cNvCxnSpPr>
          <p:nvPr/>
        </p:nvCxnSpPr>
        <p:spPr>
          <a:xfrm rot="-5400000">
            <a:off x="2114400" y="2731375"/>
            <a:ext cx="1063200" cy="2050800"/>
          </a:xfrm>
          <a:prstGeom prst="bentConnector4">
            <a:avLst>
              <a:gd fmla="val -22397" name="adj1"/>
              <a:gd fmla="val 71957" name="adj2"/>
            </a:avLst>
          </a:prstGeom>
          <a:noFill/>
          <a:ln cap="flat" cmpd="sng" w="9525">
            <a:solidFill>
              <a:schemeClr val="dk1"/>
            </a:solidFill>
            <a:prstDash val="solid"/>
            <a:round/>
            <a:headEnd len="sm" w="sm" type="none"/>
            <a:tailEnd len="sm" w="sm" type="triangle"/>
          </a:ln>
        </p:spPr>
      </p:cxnSp>
      <p:cxnSp>
        <p:nvCxnSpPr>
          <p:cNvPr id="732" name="Google Shape;732;p29"/>
          <p:cNvCxnSpPr>
            <a:stCxn id="722" idx="2"/>
            <a:endCxn id="723" idx="1"/>
          </p:cNvCxnSpPr>
          <p:nvPr/>
        </p:nvCxnSpPr>
        <p:spPr>
          <a:xfrm rot="-5400000">
            <a:off x="5065800" y="2731375"/>
            <a:ext cx="1063200" cy="2050800"/>
          </a:xfrm>
          <a:prstGeom prst="bentConnector4">
            <a:avLst>
              <a:gd fmla="val -22397" name="adj1"/>
              <a:gd fmla="val 71957" name="adj2"/>
            </a:avLst>
          </a:prstGeom>
          <a:noFill/>
          <a:ln cap="flat" cmpd="sng" w="9525">
            <a:solidFill>
              <a:schemeClr val="dk1"/>
            </a:solidFill>
            <a:prstDash val="solid"/>
            <a:round/>
            <a:headEnd len="sm" w="sm" type="none"/>
            <a:tailEnd len="sm" w="sm" type="triangle"/>
          </a:ln>
        </p:spPr>
      </p:cxnSp>
      <p:sp>
        <p:nvSpPr>
          <p:cNvPr id="733" name="Google Shape;733;p29"/>
          <p:cNvSpPr/>
          <p:nvPr/>
        </p:nvSpPr>
        <p:spPr>
          <a:xfrm>
            <a:off x="720300" y="1920013"/>
            <a:ext cx="18012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Stage 1</a:t>
            </a:r>
            <a:endParaRPr sz="1600">
              <a:solidFill>
                <a:schemeClr val="dk1"/>
              </a:solidFill>
              <a:latin typeface="Actor"/>
              <a:ea typeface="Actor"/>
              <a:cs typeface="Actor"/>
              <a:sym typeface="Actor"/>
            </a:endParaRPr>
          </a:p>
        </p:txBody>
      </p:sp>
      <p:sp>
        <p:nvSpPr>
          <p:cNvPr id="734" name="Google Shape;734;p29"/>
          <p:cNvSpPr/>
          <p:nvPr/>
        </p:nvSpPr>
        <p:spPr>
          <a:xfrm>
            <a:off x="3671400" y="1920013"/>
            <a:ext cx="18012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Stage 2</a:t>
            </a:r>
            <a:endParaRPr sz="1600">
              <a:solidFill>
                <a:schemeClr val="dk1"/>
              </a:solidFill>
              <a:latin typeface="Actor"/>
              <a:ea typeface="Actor"/>
              <a:cs typeface="Actor"/>
              <a:sym typeface="Actor"/>
            </a:endParaRPr>
          </a:p>
        </p:txBody>
      </p:sp>
      <p:sp>
        <p:nvSpPr>
          <p:cNvPr id="735" name="Google Shape;735;p29"/>
          <p:cNvSpPr/>
          <p:nvPr/>
        </p:nvSpPr>
        <p:spPr>
          <a:xfrm>
            <a:off x="6622500" y="1920013"/>
            <a:ext cx="18012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Stage 3</a:t>
            </a:r>
            <a:endParaRPr sz="1600">
              <a:solidFill>
                <a:schemeClr val="dk1"/>
              </a:solidFill>
              <a:latin typeface="Actor"/>
              <a:ea typeface="Actor"/>
              <a:cs typeface="Actor"/>
              <a:sym typeface="Acto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sp>
        <p:nvSpPr>
          <p:cNvPr id="741" name="Google Shape;741;p30"/>
          <p:cNvSpPr/>
          <p:nvPr/>
        </p:nvSpPr>
        <p:spPr>
          <a:xfrm rot="10800000">
            <a:off x="698800" y="288100"/>
            <a:ext cx="7758300" cy="4100700"/>
          </a:xfrm>
          <a:prstGeom prst="arc">
            <a:avLst>
              <a:gd fmla="val 12011097" name="adj1"/>
              <a:gd fmla="val 20397685"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742" name="Google Shape;742;p30"/>
          <p:cNvSpPr/>
          <p:nvPr/>
        </p:nvSpPr>
        <p:spPr>
          <a:xfrm>
            <a:off x="4262663" y="419250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03</a:t>
            </a:r>
            <a:endParaRPr>
              <a:solidFill>
                <a:schemeClr val="dk1"/>
              </a:solidFill>
              <a:latin typeface="Gabarito"/>
              <a:ea typeface="Gabarito"/>
              <a:cs typeface="Gabarito"/>
              <a:sym typeface="Gabarito"/>
            </a:endParaRPr>
          </a:p>
        </p:txBody>
      </p:sp>
      <p:sp>
        <p:nvSpPr>
          <p:cNvPr id="743" name="Google Shape;743;p30"/>
          <p:cNvSpPr/>
          <p:nvPr/>
        </p:nvSpPr>
        <p:spPr>
          <a:xfrm>
            <a:off x="2660075" y="396390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02</a:t>
            </a:r>
            <a:endParaRPr>
              <a:solidFill>
                <a:schemeClr val="dk1"/>
              </a:solidFill>
              <a:latin typeface="Gabarito"/>
              <a:ea typeface="Gabarito"/>
              <a:cs typeface="Gabarito"/>
              <a:sym typeface="Gabarito"/>
            </a:endParaRPr>
          </a:p>
        </p:txBody>
      </p:sp>
      <p:sp>
        <p:nvSpPr>
          <p:cNvPr id="744" name="Google Shape;744;p30"/>
          <p:cNvSpPr/>
          <p:nvPr/>
        </p:nvSpPr>
        <p:spPr>
          <a:xfrm>
            <a:off x="5865261" y="396390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04</a:t>
            </a:r>
            <a:endParaRPr>
              <a:solidFill>
                <a:schemeClr val="dk1"/>
              </a:solidFill>
              <a:latin typeface="Gabarito"/>
              <a:ea typeface="Gabarito"/>
              <a:cs typeface="Gabarito"/>
              <a:sym typeface="Gabarito"/>
            </a:endParaRPr>
          </a:p>
        </p:txBody>
      </p:sp>
      <p:sp>
        <p:nvSpPr>
          <p:cNvPr id="745" name="Google Shape;745;p30"/>
          <p:cNvSpPr/>
          <p:nvPr/>
        </p:nvSpPr>
        <p:spPr>
          <a:xfrm>
            <a:off x="1057448" y="335430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01</a:t>
            </a:r>
            <a:endParaRPr>
              <a:solidFill>
                <a:schemeClr val="dk1"/>
              </a:solidFill>
              <a:latin typeface="Gabarito"/>
              <a:ea typeface="Gabarito"/>
              <a:cs typeface="Gabarito"/>
              <a:sym typeface="Gabarito"/>
            </a:endParaRPr>
          </a:p>
        </p:txBody>
      </p:sp>
      <p:sp>
        <p:nvSpPr>
          <p:cNvPr id="746" name="Google Shape;746;p30"/>
          <p:cNvSpPr/>
          <p:nvPr/>
        </p:nvSpPr>
        <p:spPr>
          <a:xfrm>
            <a:off x="7467886" y="3354300"/>
            <a:ext cx="630000" cy="403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Gabarito Medium"/>
                <a:ea typeface="Gabarito Medium"/>
                <a:cs typeface="Gabarito Medium"/>
                <a:sym typeface="Gabarito Medium"/>
              </a:rPr>
              <a:t>05</a:t>
            </a:r>
            <a:endParaRPr>
              <a:solidFill>
                <a:schemeClr val="dk1"/>
              </a:solidFill>
              <a:latin typeface="Gabarito"/>
              <a:ea typeface="Gabarito"/>
              <a:cs typeface="Gabarito"/>
              <a:sym typeface="Gabarito"/>
            </a:endParaRPr>
          </a:p>
        </p:txBody>
      </p:sp>
      <p:sp>
        <p:nvSpPr>
          <p:cNvPr id="747" name="Google Shape;747;p30"/>
          <p:cNvSpPr/>
          <p:nvPr/>
        </p:nvSpPr>
        <p:spPr>
          <a:xfrm>
            <a:off x="720000" y="1371600"/>
            <a:ext cx="1305000" cy="572700"/>
          </a:xfrm>
          <a:prstGeom prst="roundRect">
            <a:avLst>
              <a:gd fmla="val 735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Mercury</a:t>
            </a:r>
            <a:endParaRPr sz="1600">
              <a:solidFill>
                <a:schemeClr val="dk1"/>
              </a:solidFill>
              <a:latin typeface="Gabarito Medium"/>
              <a:ea typeface="Gabarito Medium"/>
              <a:cs typeface="Gabarito Medium"/>
              <a:sym typeface="Gabarito Medium"/>
            </a:endParaRPr>
          </a:p>
        </p:txBody>
      </p:sp>
      <p:sp>
        <p:nvSpPr>
          <p:cNvPr id="748" name="Google Shape;748;p30"/>
          <p:cNvSpPr/>
          <p:nvPr/>
        </p:nvSpPr>
        <p:spPr>
          <a:xfrm>
            <a:off x="720000" y="2008422"/>
            <a:ext cx="13050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Mercury is a small planet</a:t>
            </a:r>
            <a:endParaRPr sz="1200">
              <a:solidFill>
                <a:schemeClr val="dk1"/>
              </a:solidFill>
              <a:latin typeface="Heebo Medium"/>
              <a:ea typeface="Heebo Medium"/>
              <a:cs typeface="Heebo Medium"/>
              <a:sym typeface="Heebo Medium"/>
            </a:endParaRPr>
          </a:p>
        </p:txBody>
      </p:sp>
      <p:sp>
        <p:nvSpPr>
          <p:cNvPr id="749" name="Google Shape;749;p30"/>
          <p:cNvSpPr/>
          <p:nvPr/>
        </p:nvSpPr>
        <p:spPr>
          <a:xfrm>
            <a:off x="2322575" y="1905000"/>
            <a:ext cx="1305000" cy="572700"/>
          </a:xfrm>
          <a:prstGeom prst="roundRect">
            <a:avLst>
              <a:gd fmla="val 735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Venus</a:t>
            </a:r>
            <a:endParaRPr sz="1600">
              <a:solidFill>
                <a:schemeClr val="dk1"/>
              </a:solidFill>
              <a:latin typeface="Gabarito Medium"/>
              <a:ea typeface="Gabarito Medium"/>
              <a:cs typeface="Gabarito Medium"/>
              <a:sym typeface="Gabarito Medium"/>
            </a:endParaRPr>
          </a:p>
        </p:txBody>
      </p:sp>
      <p:sp>
        <p:nvSpPr>
          <p:cNvPr id="750" name="Google Shape;750;p30"/>
          <p:cNvSpPr/>
          <p:nvPr/>
        </p:nvSpPr>
        <p:spPr>
          <a:xfrm>
            <a:off x="2322575" y="2541822"/>
            <a:ext cx="13050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Venus is a hot plane</a:t>
            </a:r>
            <a:r>
              <a:rPr lang="en" sz="1200">
                <a:solidFill>
                  <a:schemeClr val="dk1"/>
                </a:solidFill>
                <a:latin typeface="Heebo Medium"/>
                <a:ea typeface="Heebo Medium"/>
                <a:cs typeface="Heebo Medium"/>
                <a:sym typeface="Heebo Medium"/>
              </a:rPr>
              <a:t>t</a:t>
            </a:r>
            <a:endParaRPr sz="1200">
              <a:solidFill>
                <a:schemeClr val="dk1"/>
              </a:solidFill>
              <a:latin typeface="Heebo Medium"/>
              <a:ea typeface="Heebo Medium"/>
              <a:cs typeface="Heebo Medium"/>
              <a:sym typeface="Heebo Medium"/>
            </a:endParaRPr>
          </a:p>
        </p:txBody>
      </p:sp>
      <p:sp>
        <p:nvSpPr>
          <p:cNvPr id="751" name="Google Shape;751;p30"/>
          <p:cNvSpPr/>
          <p:nvPr/>
        </p:nvSpPr>
        <p:spPr>
          <a:xfrm>
            <a:off x="3925150" y="2209813"/>
            <a:ext cx="1305000" cy="572700"/>
          </a:xfrm>
          <a:prstGeom prst="roundRect">
            <a:avLst>
              <a:gd fmla="val 735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Earth</a:t>
            </a:r>
            <a:endParaRPr sz="1600">
              <a:solidFill>
                <a:schemeClr val="dk1"/>
              </a:solidFill>
              <a:latin typeface="Gabarito Medium"/>
              <a:ea typeface="Gabarito Medium"/>
              <a:cs typeface="Gabarito Medium"/>
              <a:sym typeface="Gabarito Medium"/>
            </a:endParaRPr>
          </a:p>
        </p:txBody>
      </p:sp>
      <p:sp>
        <p:nvSpPr>
          <p:cNvPr id="752" name="Google Shape;752;p30"/>
          <p:cNvSpPr/>
          <p:nvPr/>
        </p:nvSpPr>
        <p:spPr>
          <a:xfrm>
            <a:off x="3925150" y="2846635"/>
            <a:ext cx="13050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We all live on Earth</a:t>
            </a:r>
            <a:endParaRPr sz="1200">
              <a:solidFill>
                <a:schemeClr val="dk1"/>
              </a:solidFill>
              <a:latin typeface="Heebo Medium"/>
              <a:ea typeface="Heebo Medium"/>
              <a:cs typeface="Heebo Medium"/>
              <a:sym typeface="Heebo Medium"/>
            </a:endParaRPr>
          </a:p>
        </p:txBody>
      </p:sp>
      <p:sp>
        <p:nvSpPr>
          <p:cNvPr id="753" name="Google Shape;753;p30"/>
          <p:cNvSpPr/>
          <p:nvPr/>
        </p:nvSpPr>
        <p:spPr>
          <a:xfrm>
            <a:off x="5527725" y="1904988"/>
            <a:ext cx="1305000" cy="572700"/>
          </a:xfrm>
          <a:prstGeom prst="roundRect">
            <a:avLst>
              <a:gd fmla="val 735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Mars</a:t>
            </a:r>
            <a:endParaRPr sz="1600">
              <a:solidFill>
                <a:schemeClr val="dk1"/>
              </a:solidFill>
              <a:latin typeface="Gabarito Medium"/>
              <a:ea typeface="Gabarito Medium"/>
              <a:cs typeface="Gabarito Medium"/>
              <a:sym typeface="Gabarito Medium"/>
            </a:endParaRPr>
          </a:p>
        </p:txBody>
      </p:sp>
      <p:sp>
        <p:nvSpPr>
          <p:cNvPr id="754" name="Google Shape;754;p30"/>
          <p:cNvSpPr/>
          <p:nvPr/>
        </p:nvSpPr>
        <p:spPr>
          <a:xfrm>
            <a:off x="5527725" y="2541810"/>
            <a:ext cx="13050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Mars is a cold planet</a:t>
            </a:r>
            <a:endParaRPr sz="1200">
              <a:solidFill>
                <a:schemeClr val="dk1"/>
              </a:solidFill>
              <a:latin typeface="Heebo Medium"/>
              <a:ea typeface="Heebo Medium"/>
              <a:cs typeface="Heebo Medium"/>
              <a:sym typeface="Heebo Medium"/>
            </a:endParaRPr>
          </a:p>
        </p:txBody>
      </p:sp>
      <p:sp>
        <p:nvSpPr>
          <p:cNvPr id="755" name="Google Shape;755;p30"/>
          <p:cNvSpPr/>
          <p:nvPr/>
        </p:nvSpPr>
        <p:spPr>
          <a:xfrm>
            <a:off x="7130300" y="1371588"/>
            <a:ext cx="1305000" cy="572700"/>
          </a:xfrm>
          <a:prstGeom prst="roundRect">
            <a:avLst>
              <a:gd fmla="val 735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Jupiter</a:t>
            </a:r>
            <a:endParaRPr sz="1600">
              <a:solidFill>
                <a:schemeClr val="dk1"/>
              </a:solidFill>
              <a:latin typeface="Gabarito Medium"/>
              <a:ea typeface="Gabarito Medium"/>
              <a:cs typeface="Gabarito Medium"/>
              <a:sym typeface="Gabarito Medium"/>
            </a:endParaRPr>
          </a:p>
        </p:txBody>
      </p:sp>
      <p:sp>
        <p:nvSpPr>
          <p:cNvPr id="756" name="Google Shape;756;p30"/>
          <p:cNvSpPr/>
          <p:nvPr/>
        </p:nvSpPr>
        <p:spPr>
          <a:xfrm>
            <a:off x="7130300" y="2008410"/>
            <a:ext cx="13050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Jupiter is a gas giant</a:t>
            </a:r>
            <a:endParaRPr sz="1200">
              <a:solidFill>
                <a:schemeClr val="dk1"/>
              </a:solidFill>
              <a:latin typeface="Heebo Medium"/>
              <a:ea typeface="Heebo Medium"/>
              <a:cs typeface="Heebo Medium"/>
              <a:sym typeface="Heebo Medium"/>
            </a:endParaRPr>
          </a:p>
        </p:txBody>
      </p:sp>
      <p:cxnSp>
        <p:nvCxnSpPr>
          <p:cNvPr id="757" name="Google Shape;757;p30"/>
          <p:cNvCxnSpPr>
            <a:stCxn id="748" idx="2"/>
            <a:endCxn id="745" idx="0"/>
          </p:cNvCxnSpPr>
          <p:nvPr/>
        </p:nvCxnSpPr>
        <p:spPr>
          <a:xfrm flipH="1" rot="-5400000">
            <a:off x="986250" y="2967372"/>
            <a:ext cx="773100" cy="600"/>
          </a:xfrm>
          <a:prstGeom prst="bentConnector3">
            <a:avLst>
              <a:gd fmla="val 50005" name="adj1"/>
            </a:avLst>
          </a:prstGeom>
          <a:noFill/>
          <a:ln cap="flat" cmpd="sng" w="9525">
            <a:solidFill>
              <a:schemeClr val="dk1"/>
            </a:solidFill>
            <a:prstDash val="solid"/>
            <a:round/>
            <a:headEnd len="sm" w="sm" type="none"/>
            <a:tailEnd len="sm" w="sm" type="triangle"/>
          </a:ln>
        </p:spPr>
      </p:cxnSp>
      <p:cxnSp>
        <p:nvCxnSpPr>
          <p:cNvPr id="758" name="Google Shape;758;p30"/>
          <p:cNvCxnSpPr>
            <a:stCxn id="750" idx="2"/>
            <a:endCxn id="743" idx="0"/>
          </p:cNvCxnSpPr>
          <p:nvPr/>
        </p:nvCxnSpPr>
        <p:spPr>
          <a:xfrm flipH="1" rot="-5400000">
            <a:off x="2550725" y="3538872"/>
            <a:ext cx="849300" cy="600"/>
          </a:xfrm>
          <a:prstGeom prst="bentConnector3">
            <a:avLst>
              <a:gd fmla="val 50005" name="adj1"/>
            </a:avLst>
          </a:prstGeom>
          <a:noFill/>
          <a:ln cap="flat" cmpd="sng" w="9525">
            <a:solidFill>
              <a:schemeClr val="dk1"/>
            </a:solidFill>
            <a:prstDash val="solid"/>
            <a:round/>
            <a:headEnd len="sm" w="sm" type="none"/>
            <a:tailEnd len="sm" w="sm" type="triangle"/>
          </a:ln>
        </p:spPr>
      </p:cxnSp>
      <p:cxnSp>
        <p:nvCxnSpPr>
          <p:cNvPr id="759" name="Google Shape;759;p30"/>
          <p:cNvCxnSpPr>
            <a:stCxn id="752" idx="2"/>
            <a:endCxn id="742" idx="0"/>
          </p:cNvCxnSpPr>
          <p:nvPr/>
        </p:nvCxnSpPr>
        <p:spPr>
          <a:xfrm flipH="1" rot="-5400000">
            <a:off x="4191400" y="3805585"/>
            <a:ext cx="773100" cy="600"/>
          </a:xfrm>
          <a:prstGeom prst="bentConnector3">
            <a:avLst>
              <a:gd fmla="val 50004" name="adj1"/>
            </a:avLst>
          </a:prstGeom>
          <a:noFill/>
          <a:ln cap="flat" cmpd="sng" w="9525">
            <a:solidFill>
              <a:schemeClr val="dk1"/>
            </a:solidFill>
            <a:prstDash val="solid"/>
            <a:round/>
            <a:headEnd len="sm" w="sm" type="none"/>
            <a:tailEnd len="sm" w="sm" type="triangle"/>
          </a:ln>
        </p:spPr>
      </p:cxnSp>
      <p:cxnSp>
        <p:nvCxnSpPr>
          <p:cNvPr id="760" name="Google Shape;760;p30"/>
          <p:cNvCxnSpPr>
            <a:stCxn id="754" idx="2"/>
            <a:endCxn id="744" idx="0"/>
          </p:cNvCxnSpPr>
          <p:nvPr/>
        </p:nvCxnSpPr>
        <p:spPr>
          <a:xfrm flipH="1" rot="-5400000">
            <a:off x="5755875" y="3538860"/>
            <a:ext cx="849300" cy="600"/>
          </a:xfrm>
          <a:prstGeom prst="bentConnector3">
            <a:avLst>
              <a:gd fmla="val 50005" name="adj1"/>
            </a:avLst>
          </a:prstGeom>
          <a:noFill/>
          <a:ln cap="flat" cmpd="sng" w="9525">
            <a:solidFill>
              <a:schemeClr val="dk1"/>
            </a:solidFill>
            <a:prstDash val="solid"/>
            <a:round/>
            <a:headEnd len="sm" w="sm" type="none"/>
            <a:tailEnd len="sm" w="sm" type="triangle"/>
          </a:ln>
        </p:spPr>
      </p:cxnSp>
      <p:cxnSp>
        <p:nvCxnSpPr>
          <p:cNvPr id="761" name="Google Shape;761;p30"/>
          <p:cNvCxnSpPr>
            <a:stCxn id="756" idx="2"/>
            <a:endCxn id="746" idx="0"/>
          </p:cNvCxnSpPr>
          <p:nvPr/>
        </p:nvCxnSpPr>
        <p:spPr>
          <a:xfrm flipH="1" rot="-5400000">
            <a:off x="7396550" y="2967360"/>
            <a:ext cx="773100" cy="600"/>
          </a:xfrm>
          <a:prstGeom prst="bentConnector3">
            <a:avLst>
              <a:gd fmla="val 50006" name="adj1"/>
            </a:avLst>
          </a:prstGeom>
          <a:noFill/>
          <a:ln cap="flat" cmpd="sng" w="9525">
            <a:solidFill>
              <a:schemeClr val="dk1"/>
            </a:solidFill>
            <a:prstDash val="solid"/>
            <a:round/>
            <a:headEnd len="sm" w="sm" type="none"/>
            <a:tailEnd len="sm" w="sm" type="triangle"/>
          </a:ln>
        </p:spPr>
      </p:cxnSp>
      <p:grpSp>
        <p:nvGrpSpPr>
          <p:cNvPr id="762" name="Google Shape;762;p30"/>
          <p:cNvGrpSpPr/>
          <p:nvPr/>
        </p:nvGrpSpPr>
        <p:grpSpPr>
          <a:xfrm>
            <a:off x="-128626" y="3360125"/>
            <a:ext cx="1354808" cy="2068247"/>
            <a:chOff x="-381001" y="3456250"/>
            <a:chExt cx="1354808" cy="2068247"/>
          </a:xfrm>
        </p:grpSpPr>
        <p:grpSp>
          <p:nvGrpSpPr>
            <p:cNvPr id="763" name="Google Shape;763;p30"/>
            <p:cNvGrpSpPr/>
            <p:nvPr/>
          </p:nvGrpSpPr>
          <p:grpSpPr>
            <a:xfrm>
              <a:off x="-381001" y="3760348"/>
              <a:ext cx="1354808" cy="1764149"/>
              <a:chOff x="-515451" y="1896098"/>
              <a:chExt cx="1354808" cy="1764149"/>
            </a:xfrm>
          </p:grpSpPr>
          <p:sp>
            <p:nvSpPr>
              <p:cNvPr id="764" name="Google Shape;764;p30"/>
              <p:cNvSpPr/>
              <p:nvPr/>
            </p:nvSpPr>
            <p:spPr>
              <a:xfrm rot="2699490">
                <a:off x="-553042" y="27401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765" name="Google Shape;765;p30"/>
              <p:cNvSpPr/>
              <p:nvPr/>
            </p:nvSpPr>
            <p:spPr>
              <a:xfrm rot="2699490">
                <a:off x="-458834" y="2369476"/>
                <a:ext cx="1429982" cy="219345"/>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cxnSp>
          <p:nvCxnSpPr>
            <p:cNvPr id="766" name="Google Shape;766;p30"/>
            <p:cNvCxnSpPr/>
            <p:nvPr/>
          </p:nvCxnSpPr>
          <p:spPr>
            <a:xfrm>
              <a:off x="-117575" y="3456250"/>
              <a:ext cx="522000" cy="522000"/>
            </a:xfrm>
            <a:prstGeom prst="straightConnector1">
              <a:avLst/>
            </a:prstGeom>
            <a:noFill/>
            <a:ln cap="flat" cmpd="sng" w="9525">
              <a:solidFill>
                <a:schemeClr val="dk2"/>
              </a:solidFill>
              <a:prstDash val="solid"/>
              <a:round/>
              <a:headEnd len="med" w="med" type="none"/>
              <a:tailEnd len="med" w="med" type="none"/>
            </a:ln>
          </p:spPr>
        </p:cxnSp>
      </p:grpSp>
      <p:grpSp>
        <p:nvGrpSpPr>
          <p:cNvPr id="767" name="Google Shape;767;p30"/>
          <p:cNvGrpSpPr/>
          <p:nvPr/>
        </p:nvGrpSpPr>
        <p:grpSpPr>
          <a:xfrm>
            <a:off x="8059099" y="-121603"/>
            <a:ext cx="1354800" cy="1465503"/>
            <a:chOff x="8233274" y="1350647"/>
            <a:chExt cx="1354800" cy="1465503"/>
          </a:xfrm>
        </p:grpSpPr>
        <p:sp>
          <p:nvSpPr>
            <p:cNvPr id="768" name="Google Shape;768;p30"/>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769" name="Google Shape;769;p30"/>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sp>
        <p:nvSpPr>
          <p:cNvPr id="775" name="Google Shape;775;p31"/>
          <p:cNvSpPr txBox="1"/>
          <p:nvPr/>
        </p:nvSpPr>
        <p:spPr>
          <a:xfrm>
            <a:off x="823775" y="1811688"/>
            <a:ext cx="1540800" cy="4614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a:ea typeface="Heebo"/>
                <a:cs typeface="Heebo"/>
                <a:sym typeface="Heebo"/>
              </a:rPr>
              <a:t>Despite being red, Mars is a cold place</a:t>
            </a:r>
            <a:endParaRPr sz="1200">
              <a:solidFill>
                <a:schemeClr val="dk1"/>
              </a:solidFill>
              <a:latin typeface="Heebo"/>
              <a:ea typeface="Heebo"/>
              <a:cs typeface="Heebo"/>
              <a:sym typeface="Heebo"/>
            </a:endParaRPr>
          </a:p>
        </p:txBody>
      </p:sp>
      <p:sp>
        <p:nvSpPr>
          <p:cNvPr id="776" name="Google Shape;776;p31"/>
          <p:cNvSpPr txBox="1"/>
          <p:nvPr/>
        </p:nvSpPr>
        <p:spPr>
          <a:xfrm>
            <a:off x="823775" y="3739688"/>
            <a:ext cx="1540800" cy="46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a:ea typeface="Heebo"/>
                <a:cs typeface="Heebo"/>
                <a:sym typeface="Heebo"/>
              </a:rPr>
              <a:t>Earth is the third planet from the Sun</a:t>
            </a:r>
            <a:endParaRPr sz="1200">
              <a:solidFill>
                <a:schemeClr val="dk1"/>
              </a:solidFill>
              <a:latin typeface="Heebo"/>
              <a:ea typeface="Heebo"/>
              <a:cs typeface="Heebo"/>
              <a:sym typeface="Heebo"/>
            </a:endParaRPr>
          </a:p>
        </p:txBody>
      </p:sp>
      <p:cxnSp>
        <p:nvCxnSpPr>
          <p:cNvPr id="777" name="Google Shape;777;p31"/>
          <p:cNvCxnSpPr>
            <a:stCxn id="778" idx="0"/>
            <a:endCxn id="775" idx="2"/>
          </p:cNvCxnSpPr>
          <p:nvPr/>
        </p:nvCxnSpPr>
        <p:spPr>
          <a:xfrm rot="-5400000">
            <a:off x="1259375" y="2607288"/>
            <a:ext cx="669000" cy="600"/>
          </a:xfrm>
          <a:prstGeom prst="bentConnector3">
            <a:avLst>
              <a:gd fmla="val 50000" name="adj1"/>
            </a:avLst>
          </a:prstGeom>
          <a:noFill/>
          <a:ln cap="flat" cmpd="sng" w="9525">
            <a:solidFill>
              <a:schemeClr val="dk1"/>
            </a:solidFill>
            <a:prstDash val="solid"/>
            <a:round/>
            <a:headEnd len="sm" w="sm" type="none"/>
            <a:tailEnd len="sm" w="sm" type="triangle"/>
          </a:ln>
        </p:spPr>
      </p:cxnSp>
      <p:cxnSp>
        <p:nvCxnSpPr>
          <p:cNvPr id="779" name="Google Shape;779;p31"/>
          <p:cNvCxnSpPr>
            <a:stCxn id="778" idx="2"/>
            <a:endCxn id="776" idx="0"/>
          </p:cNvCxnSpPr>
          <p:nvPr/>
        </p:nvCxnSpPr>
        <p:spPr>
          <a:xfrm flipH="1" rot="-5400000">
            <a:off x="1277375" y="3422888"/>
            <a:ext cx="633000" cy="600"/>
          </a:xfrm>
          <a:prstGeom prst="bentConnector3">
            <a:avLst>
              <a:gd fmla="val 50000" name="adj1"/>
            </a:avLst>
          </a:prstGeom>
          <a:noFill/>
          <a:ln cap="flat" cmpd="sng" w="9525">
            <a:solidFill>
              <a:schemeClr val="dk1"/>
            </a:solidFill>
            <a:prstDash val="solid"/>
            <a:round/>
            <a:headEnd len="sm" w="sm" type="none"/>
            <a:tailEnd len="sm" w="sm" type="triangle"/>
          </a:ln>
        </p:spPr>
      </p:cxnSp>
      <p:sp>
        <p:nvSpPr>
          <p:cNvPr id="780" name="Google Shape;780;p31"/>
          <p:cNvSpPr txBox="1"/>
          <p:nvPr/>
        </p:nvSpPr>
        <p:spPr>
          <a:xfrm>
            <a:off x="2850838" y="3378588"/>
            <a:ext cx="4254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Yes</a:t>
            </a:r>
            <a:endParaRPr sz="900">
              <a:solidFill>
                <a:schemeClr val="dk1"/>
              </a:solidFill>
              <a:latin typeface="Heebo Medium"/>
              <a:ea typeface="Heebo Medium"/>
              <a:cs typeface="Heebo Medium"/>
              <a:sym typeface="Heebo Medium"/>
            </a:endParaRPr>
          </a:p>
        </p:txBody>
      </p:sp>
      <p:sp>
        <p:nvSpPr>
          <p:cNvPr id="781" name="Google Shape;781;p31"/>
          <p:cNvSpPr txBox="1"/>
          <p:nvPr/>
        </p:nvSpPr>
        <p:spPr>
          <a:xfrm>
            <a:off x="2850838" y="4342588"/>
            <a:ext cx="4254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sp>
        <p:nvSpPr>
          <p:cNvPr id="782" name="Google Shape;782;p31"/>
          <p:cNvSpPr txBox="1"/>
          <p:nvPr/>
        </p:nvSpPr>
        <p:spPr>
          <a:xfrm>
            <a:off x="2850838" y="1450588"/>
            <a:ext cx="4254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Yes</a:t>
            </a:r>
            <a:endParaRPr sz="900">
              <a:solidFill>
                <a:schemeClr val="dk1"/>
              </a:solidFill>
              <a:latin typeface="Heebo Medium"/>
              <a:ea typeface="Heebo Medium"/>
              <a:cs typeface="Heebo Medium"/>
              <a:sym typeface="Heebo Medium"/>
            </a:endParaRPr>
          </a:p>
        </p:txBody>
      </p:sp>
      <p:sp>
        <p:nvSpPr>
          <p:cNvPr id="783" name="Google Shape;783;p31"/>
          <p:cNvSpPr txBox="1"/>
          <p:nvPr/>
        </p:nvSpPr>
        <p:spPr>
          <a:xfrm>
            <a:off x="2850838" y="2414588"/>
            <a:ext cx="4254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sp>
        <p:nvSpPr>
          <p:cNvPr id="784" name="Google Shape;784;p31"/>
          <p:cNvSpPr/>
          <p:nvPr/>
        </p:nvSpPr>
        <p:spPr>
          <a:xfrm>
            <a:off x="3779375" y="1331788"/>
            <a:ext cx="22896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Process 1</a:t>
            </a:r>
            <a:endParaRPr sz="1200">
              <a:solidFill>
                <a:schemeClr val="dk1"/>
              </a:solidFill>
              <a:latin typeface="Heebo"/>
              <a:ea typeface="Heebo"/>
              <a:cs typeface="Heebo"/>
              <a:sym typeface="Heebo"/>
            </a:endParaRPr>
          </a:p>
        </p:txBody>
      </p:sp>
      <p:sp>
        <p:nvSpPr>
          <p:cNvPr id="785" name="Google Shape;785;p31"/>
          <p:cNvSpPr/>
          <p:nvPr/>
        </p:nvSpPr>
        <p:spPr>
          <a:xfrm>
            <a:off x="3779375" y="2295788"/>
            <a:ext cx="22896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Process 2</a:t>
            </a:r>
            <a:endParaRPr sz="1200">
              <a:solidFill>
                <a:schemeClr val="dk1"/>
              </a:solidFill>
              <a:latin typeface="Heebo"/>
              <a:ea typeface="Heebo"/>
              <a:cs typeface="Heebo"/>
              <a:sym typeface="Heebo"/>
            </a:endParaRPr>
          </a:p>
        </p:txBody>
      </p:sp>
      <p:sp>
        <p:nvSpPr>
          <p:cNvPr id="786" name="Google Shape;786;p31"/>
          <p:cNvSpPr/>
          <p:nvPr/>
        </p:nvSpPr>
        <p:spPr>
          <a:xfrm>
            <a:off x="3779375" y="3259788"/>
            <a:ext cx="22896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Process 3</a:t>
            </a:r>
            <a:endParaRPr sz="1200">
              <a:solidFill>
                <a:schemeClr val="dk1"/>
              </a:solidFill>
              <a:latin typeface="Heebo"/>
              <a:ea typeface="Heebo"/>
              <a:cs typeface="Heebo"/>
              <a:sym typeface="Heebo"/>
            </a:endParaRPr>
          </a:p>
        </p:txBody>
      </p:sp>
      <p:sp>
        <p:nvSpPr>
          <p:cNvPr id="787" name="Google Shape;787;p31"/>
          <p:cNvSpPr/>
          <p:nvPr/>
        </p:nvSpPr>
        <p:spPr>
          <a:xfrm>
            <a:off x="3779375" y="4223788"/>
            <a:ext cx="22896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Process 4</a:t>
            </a:r>
            <a:endParaRPr sz="1200">
              <a:solidFill>
                <a:schemeClr val="dk1"/>
              </a:solidFill>
              <a:latin typeface="Heebo"/>
              <a:ea typeface="Heebo"/>
              <a:cs typeface="Heebo"/>
              <a:sym typeface="Heebo"/>
            </a:endParaRPr>
          </a:p>
        </p:txBody>
      </p:sp>
      <p:cxnSp>
        <p:nvCxnSpPr>
          <p:cNvPr id="788" name="Google Shape;788;p31"/>
          <p:cNvCxnSpPr>
            <a:stCxn id="783" idx="3"/>
            <a:endCxn id="785" idx="1"/>
          </p:cNvCxnSpPr>
          <p:nvPr/>
        </p:nvCxnSpPr>
        <p:spPr>
          <a:xfrm>
            <a:off x="3276238" y="2524388"/>
            <a:ext cx="503100" cy="600"/>
          </a:xfrm>
          <a:prstGeom prst="bentConnector3">
            <a:avLst>
              <a:gd fmla="val 50004" name="adj1"/>
            </a:avLst>
          </a:prstGeom>
          <a:noFill/>
          <a:ln cap="flat" cmpd="sng" w="9525">
            <a:solidFill>
              <a:schemeClr val="dk1"/>
            </a:solidFill>
            <a:prstDash val="solid"/>
            <a:round/>
            <a:headEnd len="sm" w="sm" type="none"/>
            <a:tailEnd len="sm" w="sm" type="triangle"/>
          </a:ln>
        </p:spPr>
      </p:cxnSp>
      <p:cxnSp>
        <p:nvCxnSpPr>
          <p:cNvPr id="789" name="Google Shape;789;p31"/>
          <p:cNvCxnSpPr>
            <a:stCxn id="782" idx="3"/>
            <a:endCxn id="784" idx="1"/>
          </p:cNvCxnSpPr>
          <p:nvPr/>
        </p:nvCxnSpPr>
        <p:spPr>
          <a:xfrm>
            <a:off x="3276238" y="1560388"/>
            <a:ext cx="503100" cy="600"/>
          </a:xfrm>
          <a:prstGeom prst="bentConnector3">
            <a:avLst>
              <a:gd fmla="val 50004" name="adj1"/>
            </a:avLst>
          </a:prstGeom>
          <a:noFill/>
          <a:ln cap="flat" cmpd="sng" w="9525">
            <a:solidFill>
              <a:schemeClr val="dk1"/>
            </a:solidFill>
            <a:prstDash val="solid"/>
            <a:round/>
            <a:headEnd len="sm" w="sm" type="none"/>
            <a:tailEnd len="sm" w="sm" type="triangle"/>
          </a:ln>
        </p:spPr>
      </p:cxnSp>
      <p:cxnSp>
        <p:nvCxnSpPr>
          <p:cNvPr id="790" name="Google Shape;790;p31"/>
          <p:cNvCxnSpPr>
            <a:stCxn id="780" idx="3"/>
            <a:endCxn id="786" idx="1"/>
          </p:cNvCxnSpPr>
          <p:nvPr/>
        </p:nvCxnSpPr>
        <p:spPr>
          <a:xfrm>
            <a:off x="3276238" y="3488388"/>
            <a:ext cx="503100" cy="600"/>
          </a:xfrm>
          <a:prstGeom prst="bentConnector3">
            <a:avLst>
              <a:gd fmla="val 50004" name="adj1"/>
            </a:avLst>
          </a:prstGeom>
          <a:noFill/>
          <a:ln cap="flat" cmpd="sng" w="9525">
            <a:solidFill>
              <a:schemeClr val="dk1"/>
            </a:solidFill>
            <a:prstDash val="solid"/>
            <a:round/>
            <a:headEnd len="sm" w="sm" type="none"/>
            <a:tailEnd len="sm" w="sm" type="triangle"/>
          </a:ln>
        </p:spPr>
      </p:cxnSp>
      <p:cxnSp>
        <p:nvCxnSpPr>
          <p:cNvPr id="791" name="Google Shape;791;p31"/>
          <p:cNvCxnSpPr>
            <a:stCxn id="781" idx="3"/>
            <a:endCxn id="787" idx="1"/>
          </p:cNvCxnSpPr>
          <p:nvPr/>
        </p:nvCxnSpPr>
        <p:spPr>
          <a:xfrm>
            <a:off x="3276238" y="4452388"/>
            <a:ext cx="503100" cy="600"/>
          </a:xfrm>
          <a:prstGeom prst="bentConnector3">
            <a:avLst>
              <a:gd fmla="val 50004" name="adj1"/>
            </a:avLst>
          </a:prstGeom>
          <a:noFill/>
          <a:ln cap="flat" cmpd="sng" w="9525">
            <a:solidFill>
              <a:schemeClr val="dk1"/>
            </a:solidFill>
            <a:prstDash val="solid"/>
            <a:round/>
            <a:headEnd len="sm" w="sm" type="none"/>
            <a:tailEnd len="sm" w="sm" type="triangle"/>
          </a:ln>
        </p:spPr>
      </p:cxnSp>
      <p:cxnSp>
        <p:nvCxnSpPr>
          <p:cNvPr id="792" name="Google Shape;792;p31"/>
          <p:cNvCxnSpPr>
            <a:stCxn id="775" idx="3"/>
            <a:endCxn id="782" idx="1"/>
          </p:cNvCxnSpPr>
          <p:nvPr/>
        </p:nvCxnSpPr>
        <p:spPr>
          <a:xfrm flipH="1" rot="10800000">
            <a:off x="2364575" y="1560288"/>
            <a:ext cx="486300" cy="482100"/>
          </a:xfrm>
          <a:prstGeom prst="bentConnector3">
            <a:avLst>
              <a:gd fmla="val 49996" name="adj1"/>
            </a:avLst>
          </a:prstGeom>
          <a:noFill/>
          <a:ln cap="flat" cmpd="sng" w="9525">
            <a:solidFill>
              <a:schemeClr val="dk1"/>
            </a:solidFill>
            <a:prstDash val="solid"/>
            <a:round/>
            <a:headEnd len="sm" w="sm" type="none"/>
            <a:tailEnd len="sm" w="sm" type="triangle"/>
          </a:ln>
        </p:spPr>
      </p:cxnSp>
      <p:cxnSp>
        <p:nvCxnSpPr>
          <p:cNvPr id="793" name="Google Shape;793;p31"/>
          <p:cNvCxnSpPr>
            <a:stCxn id="775" idx="3"/>
            <a:endCxn id="783" idx="1"/>
          </p:cNvCxnSpPr>
          <p:nvPr/>
        </p:nvCxnSpPr>
        <p:spPr>
          <a:xfrm>
            <a:off x="2364575" y="2042388"/>
            <a:ext cx="486300" cy="482100"/>
          </a:xfrm>
          <a:prstGeom prst="bentConnector3">
            <a:avLst>
              <a:gd fmla="val 49996" name="adj1"/>
            </a:avLst>
          </a:prstGeom>
          <a:noFill/>
          <a:ln cap="flat" cmpd="sng" w="9525">
            <a:solidFill>
              <a:schemeClr val="dk1"/>
            </a:solidFill>
            <a:prstDash val="solid"/>
            <a:round/>
            <a:headEnd len="sm" w="sm" type="none"/>
            <a:tailEnd len="sm" w="sm" type="triangle"/>
          </a:ln>
        </p:spPr>
      </p:cxnSp>
      <p:cxnSp>
        <p:nvCxnSpPr>
          <p:cNvPr id="794" name="Google Shape;794;p31"/>
          <p:cNvCxnSpPr>
            <a:stCxn id="776" idx="3"/>
            <a:endCxn id="780" idx="1"/>
          </p:cNvCxnSpPr>
          <p:nvPr/>
        </p:nvCxnSpPr>
        <p:spPr>
          <a:xfrm flipH="1" rot="10800000">
            <a:off x="2364575" y="3488288"/>
            <a:ext cx="486300" cy="482100"/>
          </a:xfrm>
          <a:prstGeom prst="bentConnector3">
            <a:avLst>
              <a:gd fmla="val 49996" name="adj1"/>
            </a:avLst>
          </a:prstGeom>
          <a:noFill/>
          <a:ln cap="flat" cmpd="sng" w="9525">
            <a:solidFill>
              <a:schemeClr val="dk1"/>
            </a:solidFill>
            <a:prstDash val="solid"/>
            <a:round/>
            <a:headEnd len="sm" w="sm" type="none"/>
            <a:tailEnd len="sm" w="sm" type="triangle"/>
          </a:ln>
        </p:spPr>
      </p:cxnSp>
      <p:cxnSp>
        <p:nvCxnSpPr>
          <p:cNvPr id="795" name="Google Shape;795;p31"/>
          <p:cNvCxnSpPr>
            <a:stCxn id="776" idx="3"/>
            <a:endCxn id="781" idx="1"/>
          </p:cNvCxnSpPr>
          <p:nvPr/>
        </p:nvCxnSpPr>
        <p:spPr>
          <a:xfrm>
            <a:off x="2364575" y="3970388"/>
            <a:ext cx="486300" cy="482100"/>
          </a:xfrm>
          <a:prstGeom prst="bentConnector3">
            <a:avLst>
              <a:gd fmla="val 49996" name="adj1"/>
            </a:avLst>
          </a:prstGeom>
          <a:noFill/>
          <a:ln cap="flat" cmpd="sng" w="9525">
            <a:solidFill>
              <a:schemeClr val="dk1"/>
            </a:solidFill>
            <a:prstDash val="solid"/>
            <a:round/>
            <a:headEnd len="sm" w="sm" type="none"/>
            <a:tailEnd len="sm" w="sm" type="triangle"/>
          </a:ln>
        </p:spPr>
      </p:cxnSp>
      <p:cxnSp>
        <p:nvCxnSpPr>
          <p:cNvPr id="796" name="Google Shape;796;p31"/>
          <p:cNvCxnSpPr>
            <a:stCxn id="784" idx="3"/>
            <a:endCxn id="797" idx="1"/>
          </p:cNvCxnSpPr>
          <p:nvPr/>
        </p:nvCxnSpPr>
        <p:spPr>
          <a:xfrm>
            <a:off x="6068975" y="1560388"/>
            <a:ext cx="928500" cy="1423800"/>
          </a:xfrm>
          <a:prstGeom prst="bentConnector3">
            <a:avLst>
              <a:gd fmla="val 50001" name="adj1"/>
            </a:avLst>
          </a:prstGeom>
          <a:noFill/>
          <a:ln cap="flat" cmpd="sng" w="9525">
            <a:solidFill>
              <a:schemeClr val="dk1"/>
            </a:solidFill>
            <a:prstDash val="solid"/>
            <a:round/>
            <a:headEnd len="sm" w="sm" type="none"/>
            <a:tailEnd len="sm" w="sm" type="triangle"/>
          </a:ln>
        </p:spPr>
      </p:cxnSp>
      <p:cxnSp>
        <p:nvCxnSpPr>
          <p:cNvPr id="798" name="Google Shape;798;p31"/>
          <p:cNvCxnSpPr>
            <a:stCxn id="785" idx="3"/>
            <a:endCxn id="797" idx="1"/>
          </p:cNvCxnSpPr>
          <p:nvPr/>
        </p:nvCxnSpPr>
        <p:spPr>
          <a:xfrm>
            <a:off x="6068975" y="2524388"/>
            <a:ext cx="928500" cy="459900"/>
          </a:xfrm>
          <a:prstGeom prst="bentConnector3">
            <a:avLst>
              <a:gd fmla="val 50001" name="adj1"/>
            </a:avLst>
          </a:prstGeom>
          <a:noFill/>
          <a:ln cap="flat" cmpd="sng" w="9525">
            <a:solidFill>
              <a:schemeClr val="dk1"/>
            </a:solidFill>
            <a:prstDash val="solid"/>
            <a:round/>
            <a:headEnd len="sm" w="sm" type="none"/>
            <a:tailEnd len="sm" w="sm" type="triangle"/>
          </a:ln>
        </p:spPr>
      </p:cxnSp>
      <p:cxnSp>
        <p:nvCxnSpPr>
          <p:cNvPr id="799" name="Google Shape;799;p31"/>
          <p:cNvCxnSpPr>
            <a:stCxn id="786" idx="3"/>
            <a:endCxn id="797" idx="1"/>
          </p:cNvCxnSpPr>
          <p:nvPr/>
        </p:nvCxnSpPr>
        <p:spPr>
          <a:xfrm flipH="1" rot="10800000">
            <a:off x="6068975" y="2984088"/>
            <a:ext cx="928500" cy="504300"/>
          </a:xfrm>
          <a:prstGeom prst="bentConnector3">
            <a:avLst>
              <a:gd fmla="val 50001" name="adj1"/>
            </a:avLst>
          </a:prstGeom>
          <a:noFill/>
          <a:ln cap="flat" cmpd="sng" w="9525">
            <a:solidFill>
              <a:schemeClr val="dk1"/>
            </a:solidFill>
            <a:prstDash val="solid"/>
            <a:round/>
            <a:headEnd len="sm" w="sm" type="none"/>
            <a:tailEnd len="sm" w="sm" type="triangle"/>
          </a:ln>
        </p:spPr>
      </p:cxnSp>
      <p:cxnSp>
        <p:nvCxnSpPr>
          <p:cNvPr id="800" name="Google Shape;800;p31"/>
          <p:cNvCxnSpPr>
            <a:stCxn id="787" idx="3"/>
            <a:endCxn id="797" idx="1"/>
          </p:cNvCxnSpPr>
          <p:nvPr/>
        </p:nvCxnSpPr>
        <p:spPr>
          <a:xfrm flipH="1" rot="10800000">
            <a:off x="6068975" y="2984188"/>
            <a:ext cx="928500" cy="1468200"/>
          </a:xfrm>
          <a:prstGeom prst="bentConnector3">
            <a:avLst>
              <a:gd fmla="val 50001" name="adj1"/>
            </a:avLst>
          </a:prstGeom>
          <a:noFill/>
          <a:ln cap="flat" cmpd="sng" w="9525">
            <a:solidFill>
              <a:schemeClr val="dk1"/>
            </a:solidFill>
            <a:prstDash val="solid"/>
            <a:round/>
            <a:headEnd len="sm" w="sm" type="none"/>
            <a:tailEnd len="sm" w="sm" type="triangle"/>
          </a:ln>
        </p:spPr>
      </p:cxnSp>
      <p:grpSp>
        <p:nvGrpSpPr>
          <p:cNvPr id="801" name="Google Shape;801;p31"/>
          <p:cNvGrpSpPr/>
          <p:nvPr/>
        </p:nvGrpSpPr>
        <p:grpSpPr>
          <a:xfrm>
            <a:off x="-567826" y="-486278"/>
            <a:ext cx="1354800" cy="1465503"/>
            <a:chOff x="8233274" y="1350647"/>
            <a:chExt cx="1354800" cy="1465503"/>
          </a:xfrm>
        </p:grpSpPr>
        <p:sp>
          <p:nvSpPr>
            <p:cNvPr id="802" name="Google Shape;802;p31"/>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803" name="Google Shape;803;p31"/>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grpSp>
        <p:nvGrpSpPr>
          <p:cNvPr id="804" name="Google Shape;804;p31"/>
          <p:cNvGrpSpPr/>
          <p:nvPr/>
        </p:nvGrpSpPr>
        <p:grpSpPr>
          <a:xfrm>
            <a:off x="8519700" y="3988924"/>
            <a:ext cx="1560675" cy="1430101"/>
            <a:chOff x="8515775" y="539499"/>
            <a:chExt cx="1560675" cy="1430101"/>
          </a:xfrm>
        </p:grpSpPr>
        <p:sp>
          <p:nvSpPr>
            <p:cNvPr id="805" name="Google Shape;805;p31"/>
            <p:cNvSpPr/>
            <p:nvPr/>
          </p:nvSpPr>
          <p:spPr>
            <a:xfrm>
              <a:off x="8646350" y="539500"/>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806" name="Google Shape;806;p31"/>
            <p:cNvSpPr/>
            <p:nvPr/>
          </p:nvSpPr>
          <p:spPr>
            <a:xfrm rot="2700000">
              <a:off x="8547759" y="571483"/>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sp>
        <p:nvSpPr>
          <p:cNvPr id="807" name="Google Shape;807;p31"/>
          <p:cNvSpPr/>
          <p:nvPr/>
        </p:nvSpPr>
        <p:spPr>
          <a:xfrm>
            <a:off x="880925" y="2755565"/>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Start</a:t>
            </a:r>
            <a:endParaRPr sz="1600">
              <a:solidFill>
                <a:schemeClr val="dk1"/>
              </a:solidFill>
              <a:latin typeface="Actor"/>
              <a:ea typeface="Actor"/>
              <a:cs typeface="Actor"/>
              <a:sym typeface="Actor"/>
            </a:endParaRPr>
          </a:p>
        </p:txBody>
      </p:sp>
      <p:sp>
        <p:nvSpPr>
          <p:cNvPr id="797" name="Google Shape;797;p31"/>
          <p:cNvSpPr/>
          <p:nvPr/>
        </p:nvSpPr>
        <p:spPr>
          <a:xfrm>
            <a:off x="6997500" y="2755565"/>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3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grpSp>
        <p:nvGrpSpPr>
          <p:cNvPr id="813" name="Google Shape;813;p32"/>
          <p:cNvGrpSpPr/>
          <p:nvPr/>
        </p:nvGrpSpPr>
        <p:grpSpPr>
          <a:xfrm rot="5400000">
            <a:off x="-802100" y="3687749"/>
            <a:ext cx="1430100" cy="1600551"/>
            <a:chOff x="8646350" y="369049"/>
            <a:chExt cx="1430100" cy="1600551"/>
          </a:xfrm>
        </p:grpSpPr>
        <p:sp>
          <p:nvSpPr>
            <p:cNvPr id="814" name="Google Shape;814;p32"/>
            <p:cNvSpPr/>
            <p:nvPr/>
          </p:nvSpPr>
          <p:spPr>
            <a:xfrm>
              <a:off x="8646350" y="539500"/>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815" name="Google Shape;815;p32"/>
            <p:cNvSpPr/>
            <p:nvPr/>
          </p:nvSpPr>
          <p:spPr>
            <a:xfrm rot="2700000">
              <a:off x="8678334" y="401033"/>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grpSp>
        <p:nvGrpSpPr>
          <p:cNvPr id="816" name="Google Shape;816;p32"/>
          <p:cNvGrpSpPr/>
          <p:nvPr/>
        </p:nvGrpSpPr>
        <p:grpSpPr>
          <a:xfrm rot="10800000">
            <a:off x="8321525" y="-1"/>
            <a:ext cx="1539300" cy="1530351"/>
            <a:chOff x="8646350" y="439249"/>
            <a:chExt cx="1539300" cy="1530351"/>
          </a:xfrm>
        </p:grpSpPr>
        <p:sp>
          <p:nvSpPr>
            <p:cNvPr id="817" name="Google Shape;817;p32"/>
            <p:cNvSpPr/>
            <p:nvPr/>
          </p:nvSpPr>
          <p:spPr>
            <a:xfrm>
              <a:off x="8646350" y="539500"/>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818" name="Google Shape;818;p32"/>
            <p:cNvSpPr/>
            <p:nvPr/>
          </p:nvSpPr>
          <p:spPr>
            <a:xfrm rot="2700000">
              <a:off x="9999234" y="471233"/>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sp>
        <p:nvSpPr>
          <p:cNvPr id="819" name="Google Shape;819;p32"/>
          <p:cNvSpPr/>
          <p:nvPr/>
        </p:nvSpPr>
        <p:spPr>
          <a:xfrm>
            <a:off x="3547463" y="1143000"/>
            <a:ext cx="20496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Receipt of material</a:t>
            </a:r>
            <a:endParaRPr sz="1600">
              <a:solidFill>
                <a:schemeClr val="dk1"/>
              </a:solidFill>
              <a:latin typeface="Actor"/>
              <a:ea typeface="Actor"/>
              <a:cs typeface="Actor"/>
              <a:sym typeface="Actor"/>
            </a:endParaRPr>
          </a:p>
        </p:txBody>
      </p:sp>
      <p:sp>
        <p:nvSpPr>
          <p:cNvPr id="820" name="Google Shape;820;p32"/>
          <p:cNvSpPr/>
          <p:nvPr/>
        </p:nvSpPr>
        <p:spPr>
          <a:xfrm>
            <a:off x="3547463" y="1888316"/>
            <a:ext cx="20496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Visual inspection</a:t>
            </a:r>
            <a:endParaRPr sz="1200">
              <a:solidFill>
                <a:schemeClr val="dk1"/>
              </a:solidFill>
              <a:latin typeface="Heebo"/>
              <a:ea typeface="Heebo"/>
              <a:cs typeface="Heebo"/>
              <a:sym typeface="Heebo"/>
            </a:endParaRPr>
          </a:p>
        </p:txBody>
      </p:sp>
      <p:sp>
        <p:nvSpPr>
          <p:cNvPr id="821" name="Google Shape;821;p32"/>
          <p:cNvSpPr/>
          <p:nvPr/>
        </p:nvSpPr>
        <p:spPr>
          <a:xfrm>
            <a:off x="3547463" y="2654120"/>
            <a:ext cx="2049600" cy="529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Dimensional inspection</a:t>
            </a:r>
            <a:endParaRPr sz="1200">
              <a:solidFill>
                <a:schemeClr val="dk1"/>
              </a:solidFill>
              <a:latin typeface="Heebo Medium"/>
              <a:ea typeface="Heebo Medium"/>
              <a:cs typeface="Heebo Medium"/>
              <a:sym typeface="Heebo Medium"/>
            </a:endParaRPr>
          </a:p>
        </p:txBody>
      </p:sp>
      <p:sp>
        <p:nvSpPr>
          <p:cNvPr id="822" name="Google Shape;822;p32"/>
          <p:cNvSpPr/>
          <p:nvPr/>
        </p:nvSpPr>
        <p:spPr>
          <a:xfrm>
            <a:off x="3547463" y="3492350"/>
            <a:ext cx="2049600" cy="457200"/>
          </a:xfrm>
          <a:prstGeom prst="roundRect">
            <a:avLst>
              <a:gd fmla="val 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Acceptable?</a:t>
            </a:r>
            <a:endParaRPr sz="1200">
              <a:solidFill>
                <a:schemeClr val="dk1"/>
              </a:solidFill>
              <a:latin typeface="Heebo Medium"/>
              <a:ea typeface="Heebo Medium"/>
              <a:cs typeface="Heebo Medium"/>
              <a:sym typeface="Heebo Medium"/>
            </a:endParaRPr>
          </a:p>
        </p:txBody>
      </p:sp>
      <p:cxnSp>
        <p:nvCxnSpPr>
          <p:cNvPr id="823" name="Google Shape;823;p32"/>
          <p:cNvCxnSpPr>
            <a:stCxn id="819" idx="2"/>
            <a:endCxn id="820" idx="0"/>
          </p:cNvCxnSpPr>
          <p:nvPr/>
        </p:nvCxnSpPr>
        <p:spPr>
          <a:xfrm flipH="1" rot="-5400000">
            <a:off x="4428563" y="1743900"/>
            <a:ext cx="288000" cy="600"/>
          </a:xfrm>
          <a:prstGeom prst="bentConnector3">
            <a:avLst>
              <a:gd fmla="val 50020" name="adj1"/>
            </a:avLst>
          </a:prstGeom>
          <a:noFill/>
          <a:ln cap="flat" cmpd="sng" w="9525">
            <a:solidFill>
              <a:schemeClr val="dk1"/>
            </a:solidFill>
            <a:prstDash val="solid"/>
            <a:round/>
            <a:headEnd len="sm" w="sm" type="none"/>
            <a:tailEnd len="sm" w="sm" type="none"/>
          </a:ln>
        </p:spPr>
      </p:cxnSp>
      <p:cxnSp>
        <p:nvCxnSpPr>
          <p:cNvPr id="824" name="Google Shape;824;p32"/>
          <p:cNvCxnSpPr>
            <a:stCxn id="820" idx="2"/>
            <a:endCxn id="821" idx="0"/>
          </p:cNvCxnSpPr>
          <p:nvPr/>
        </p:nvCxnSpPr>
        <p:spPr>
          <a:xfrm flipH="1" rot="-5400000">
            <a:off x="4418213" y="2499566"/>
            <a:ext cx="308700" cy="600"/>
          </a:xfrm>
          <a:prstGeom prst="bentConnector3">
            <a:avLst>
              <a:gd fmla="val 49985" name="adj1"/>
            </a:avLst>
          </a:prstGeom>
          <a:noFill/>
          <a:ln cap="flat" cmpd="sng" w="9525">
            <a:solidFill>
              <a:schemeClr val="dk1"/>
            </a:solidFill>
            <a:prstDash val="solid"/>
            <a:round/>
            <a:headEnd len="sm" w="sm" type="none"/>
            <a:tailEnd len="sm" w="sm" type="triangle"/>
          </a:ln>
        </p:spPr>
      </p:cxnSp>
      <p:cxnSp>
        <p:nvCxnSpPr>
          <p:cNvPr id="825" name="Google Shape;825;p32"/>
          <p:cNvCxnSpPr>
            <a:stCxn id="821" idx="4"/>
            <a:endCxn id="822" idx="0"/>
          </p:cNvCxnSpPr>
          <p:nvPr/>
        </p:nvCxnSpPr>
        <p:spPr>
          <a:xfrm flipH="1" rot="-5400000">
            <a:off x="4418213" y="3337670"/>
            <a:ext cx="308700" cy="600"/>
          </a:xfrm>
          <a:prstGeom prst="bentConnector3">
            <a:avLst>
              <a:gd fmla="val 50002" name="adj1"/>
            </a:avLst>
          </a:prstGeom>
          <a:noFill/>
          <a:ln cap="flat" cmpd="sng" w="9525">
            <a:solidFill>
              <a:schemeClr val="dk1"/>
            </a:solidFill>
            <a:prstDash val="solid"/>
            <a:round/>
            <a:headEnd len="sm" w="sm" type="none"/>
            <a:tailEnd len="sm" w="sm" type="triangle"/>
          </a:ln>
        </p:spPr>
      </p:cxnSp>
      <p:sp>
        <p:nvSpPr>
          <p:cNvPr id="826" name="Google Shape;826;p32"/>
          <p:cNvSpPr txBox="1"/>
          <p:nvPr/>
        </p:nvSpPr>
        <p:spPr>
          <a:xfrm>
            <a:off x="5714950" y="1821713"/>
            <a:ext cx="4254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Yes</a:t>
            </a:r>
            <a:endParaRPr sz="900">
              <a:solidFill>
                <a:schemeClr val="dk1"/>
              </a:solidFill>
              <a:latin typeface="Heebo Medium"/>
              <a:ea typeface="Heebo Medium"/>
              <a:cs typeface="Heebo Medium"/>
              <a:sym typeface="Heebo Medium"/>
            </a:endParaRPr>
          </a:p>
        </p:txBody>
      </p:sp>
      <p:sp>
        <p:nvSpPr>
          <p:cNvPr id="827" name="Google Shape;827;p32"/>
          <p:cNvSpPr txBox="1"/>
          <p:nvPr/>
        </p:nvSpPr>
        <p:spPr>
          <a:xfrm>
            <a:off x="2763127" y="1877500"/>
            <a:ext cx="4026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cxnSp>
        <p:nvCxnSpPr>
          <p:cNvPr id="828" name="Google Shape;828;p32"/>
          <p:cNvCxnSpPr>
            <a:stCxn id="821" idx="2"/>
            <a:endCxn id="829" idx="3"/>
          </p:cNvCxnSpPr>
          <p:nvPr/>
        </p:nvCxnSpPr>
        <p:spPr>
          <a:xfrm rot="10800000">
            <a:off x="2763263" y="2115470"/>
            <a:ext cx="784200" cy="803400"/>
          </a:xfrm>
          <a:prstGeom prst="bentConnector3">
            <a:avLst>
              <a:gd fmla="val 50009" name="adj1"/>
            </a:avLst>
          </a:prstGeom>
          <a:noFill/>
          <a:ln cap="flat" cmpd="sng" w="9525">
            <a:solidFill>
              <a:schemeClr val="dk1"/>
            </a:solidFill>
            <a:prstDash val="solid"/>
            <a:round/>
            <a:headEnd len="sm" w="sm" type="none"/>
            <a:tailEnd len="sm" w="sm" type="triangle"/>
          </a:ln>
        </p:spPr>
      </p:cxnSp>
      <p:sp>
        <p:nvSpPr>
          <p:cNvPr id="829" name="Google Shape;829;p32"/>
          <p:cNvSpPr/>
          <p:nvPr/>
        </p:nvSpPr>
        <p:spPr>
          <a:xfrm>
            <a:off x="713225" y="1886994"/>
            <a:ext cx="20499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Requires dimensional inspection</a:t>
            </a:r>
            <a:endParaRPr sz="1200">
              <a:solidFill>
                <a:schemeClr val="dk1"/>
              </a:solidFill>
              <a:latin typeface="Heebo"/>
              <a:ea typeface="Heebo"/>
              <a:cs typeface="Heebo"/>
              <a:sym typeface="Heebo"/>
            </a:endParaRPr>
          </a:p>
        </p:txBody>
      </p:sp>
      <p:cxnSp>
        <p:nvCxnSpPr>
          <p:cNvPr id="830" name="Google Shape;830;p32"/>
          <p:cNvCxnSpPr>
            <a:stCxn id="829" idx="2"/>
            <a:endCxn id="822" idx="1"/>
          </p:cNvCxnSpPr>
          <p:nvPr/>
        </p:nvCxnSpPr>
        <p:spPr>
          <a:xfrm flipH="1" rot="-5400000">
            <a:off x="1954475" y="2127894"/>
            <a:ext cx="1376700" cy="1809300"/>
          </a:xfrm>
          <a:prstGeom prst="bentConnector2">
            <a:avLst/>
          </a:prstGeom>
          <a:noFill/>
          <a:ln cap="flat" cmpd="sng" w="9525">
            <a:solidFill>
              <a:schemeClr val="dk1"/>
            </a:solidFill>
            <a:prstDash val="solid"/>
            <a:round/>
            <a:headEnd len="sm" w="sm" type="none"/>
            <a:tailEnd len="sm" w="sm" type="triangle"/>
          </a:ln>
        </p:spPr>
      </p:cxnSp>
      <p:sp>
        <p:nvSpPr>
          <p:cNvPr id="831" name="Google Shape;831;p32"/>
          <p:cNvSpPr/>
          <p:nvPr/>
        </p:nvSpPr>
        <p:spPr>
          <a:xfrm>
            <a:off x="3547463" y="4021585"/>
            <a:ext cx="20496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Place in inventory</a:t>
            </a:r>
            <a:endParaRPr sz="1200">
              <a:solidFill>
                <a:schemeClr val="dk1"/>
              </a:solidFill>
              <a:latin typeface="Heebo"/>
              <a:ea typeface="Heebo"/>
              <a:cs typeface="Heebo"/>
              <a:sym typeface="Heebo"/>
            </a:endParaRPr>
          </a:p>
        </p:txBody>
      </p:sp>
      <p:sp>
        <p:nvSpPr>
          <p:cNvPr id="832" name="Google Shape;832;p32"/>
          <p:cNvSpPr/>
          <p:nvPr/>
        </p:nvSpPr>
        <p:spPr>
          <a:xfrm>
            <a:off x="6258075" y="1888325"/>
            <a:ext cx="21657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Report rejection to purchasing</a:t>
            </a:r>
            <a:endParaRPr sz="1200">
              <a:solidFill>
                <a:schemeClr val="dk1"/>
              </a:solidFill>
              <a:latin typeface="Heebo"/>
              <a:ea typeface="Heebo"/>
              <a:cs typeface="Heebo"/>
              <a:sym typeface="Heebo"/>
            </a:endParaRPr>
          </a:p>
        </p:txBody>
      </p:sp>
      <p:cxnSp>
        <p:nvCxnSpPr>
          <p:cNvPr id="833" name="Google Shape;833;p32"/>
          <p:cNvCxnSpPr>
            <a:stCxn id="820" idx="3"/>
            <a:endCxn id="832" idx="1"/>
          </p:cNvCxnSpPr>
          <p:nvPr/>
        </p:nvCxnSpPr>
        <p:spPr>
          <a:xfrm>
            <a:off x="5597063" y="2116916"/>
            <a:ext cx="660900" cy="600"/>
          </a:xfrm>
          <a:prstGeom prst="bentConnector3">
            <a:avLst>
              <a:gd fmla="val 50008" name="adj1"/>
            </a:avLst>
          </a:prstGeom>
          <a:noFill/>
          <a:ln cap="flat" cmpd="sng" w="9525">
            <a:solidFill>
              <a:schemeClr val="dk1"/>
            </a:solidFill>
            <a:prstDash val="solid"/>
            <a:round/>
            <a:headEnd len="sm" w="sm" type="none"/>
            <a:tailEnd len="sm" w="sm" type="triangle"/>
          </a:ln>
        </p:spPr>
      </p:cxnSp>
      <p:cxnSp>
        <p:nvCxnSpPr>
          <p:cNvPr id="834" name="Google Shape;834;p32"/>
          <p:cNvCxnSpPr>
            <a:stCxn id="822" idx="3"/>
            <a:endCxn id="832" idx="1"/>
          </p:cNvCxnSpPr>
          <p:nvPr/>
        </p:nvCxnSpPr>
        <p:spPr>
          <a:xfrm flipH="1" rot="10800000">
            <a:off x="5597063" y="2116850"/>
            <a:ext cx="660900" cy="1604100"/>
          </a:xfrm>
          <a:prstGeom prst="bentConnector3">
            <a:avLst>
              <a:gd fmla="val 50010" name="adj1"/>
            </a:avLst>
          </a:prstGeom>
          <a:noFill/>
          <a:ln cap="flat" cmpd="sng" w="9525">
            <a:solidFill>
              <a:schemeClr val="dk1"/>
            </a:solidFill>
            <a:prstDash val="solid"/>
            <a:round/>
            <a:headEnd len="sm" w="sm" type="none"/>
            <a:tailEnd len="sm" w="sm" type="triangle"/>
          </a:ln>
        </p:spPr>
      </p:cxnSp>
      <p:sp>
        <p:nvSpPr>
          <p:cNvPr id="835" name="Google Shape;835;p32"/>
          <p:cNvSpPr txBox="1"/>
          <p:nvPr/>
        </p:nvSpPr>
        <p:spPr>
          <a:xfrm>
            <a:off x="5714763" y="3797088"/>
            <a:ext cx="4254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sp>
        <p:nvSpPr>
          <p:cNvPr id="836" name="Google Shape;836;p32"/>
          <p:cNvSpPr/>
          <p:nvPr/>
        </p:nvSpPr>
        <p:spPr>
          <a:xfrm>
            <a:off x="6258075" y="2546575"/>
            <a:ext cx="21657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Return to tester</a:t>
            </a:r>
            <a:endParaRPr sz="1200">
              <a:solidFill>
                <a:schemeClr val="dk1"/>
              </a:solidFill>
              <a:latin typeface="Heebo"/>
              <a:ea typeface="Heebo"/>
              <a:cs typeface="Heebo"/>
              <a:sym typeface="Heebo"/>
            </a:endParaRPr>
          </a:p>
        </p:txBody>
      </p:sp>
      <p:cxnSp>
        <p:nvCxnSpPr>
          <p:cNvPr id="837" name="Google Shape;837;p32"/>
          <p:cNvCxnSpPr>
            <a:stCxn id="832" idx="2"/>
            <a:endCxn id="836" idx="0"/>
          </p:cNvCxnSpPr>
          <p:nvPr/>
        </p:nvCxnSpPr>
        <p:spPr>
          <a:xfrm flipH="1" rot="-5400000">
            <a:off x="7240725" y="2445725"/>
            <a:ext cx="201000" cy="600"/>
          </a:xfrm>
          <a:prstGeom prst="bentConnector3">
            <a:avLst>
              <a:gd fmla="val 50012" name="adj1"/>
            </a:avLst>
          </a:prstGeom>
          <a:noFill/>
          <a:ln cap="flat" cmpd="sng" w="9525">
            <a:solidFill>
              <a:schemeClr val="dk1"/>
            </a:solidFill>
            <a:prstDash val="solid"/>
            <a:round/>
            <a:headEnd len="sm" w="sm" type="none"/>
            <a:tailEnd len="sm" w="sm" type="triangle"/>
          </a:ln>
        </p:spPr>
      </p:cxnSp>
      <p:sp>
        <p:nvSpPr>
          <p:cNvPr id="838" name="Google Shape;838;p32"/>
          <p:cNvSpPr txBox="1"/>
          <p:nvPr/>
        </p:nvSpPr>
        <p:spPr>
          <a:xfrm>
            <a:off x="1738184" y="2553901"/>
            <a:ext cx="5421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Yes</a:t>
            </a:r>
            <a:endParaRPr sz="900">
              <a:solidFill>
                <a:schemeClr val="dk1"/>
              </a:solidFill>
              <a:latin typeface="Heebo Medium"/>
              <a:ea typeface="Heebo Medium"/>
              <a:cs typeface="Heebo Medium"/>
              <a:sym typeface="Heebo Medium"/>
            </a:endParaRPr>
          </a:p>
        </p:txBody>
      </p:sp>
      <p:sp>
        <p:nvSpPr>
          <p:cNvPr id="839" name="Google Shape;839;p32"/>
          <p:cNvSpPr txBox="1"/>
          <p:nvPr/>
        </p:nvSpPr>
        <p:spPr>
          <a:xfrm>
            <a:off x="4572077" y="3191309"/>
            <a:ext cx="402600" cy="20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sp>
        <p:nvSpPr>
          <p:cNvPr id="840" name="Google Shape;840;p32"/>
          <p:cNvSpPr txBox="1"/>
          <p:nvPr/>
        </p:nvSpPr>
        <p:spPr>
          <a:xfrm>
            <a:off x="4572077" y="2443455"/>
            <a:ext cx="402600" cy="20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cxnSp>
        <p:nvCxnSpPr>
          <p:cNvPr id="841" name="Google Shape;841;p32"/>
          <p:cNvCxnSpPr>
            <a:stCxn id="822" idx="2"/>
            <a:endCxn id="831" idx="0"/>
          </p:cNvCxnSpPr>
          <p:nvPr/>
        </p:nvCxnSpPr>
        <p:spPr>
          <a:xfrm flipH="1" rot="-5400000">
            <a:off x="4536563" y="3985250"/>
            <a:ext cx="72000" cy="600"/>
          </a:xfrm>
          <a:prstGeom prst="bentConnector3">
            <a:avLst>
              <a:gd fmla="val 50036" name="adj1"/>
            </a:avLst>
          </a:prstGeom>
          <a:noFill/>
          <a:ln cap="flat" cmpd="sng" w="9525">
            <a:solidFill>
              <a:schemeClr val="dk1"/>
            </a:solidFill>
            <a:prstDash val="solid"/>
            <a:round/>
            <a:headEnd len="sm" w="sm" type="none"/>
            <a:tailEnd len="sm" w="sm" type="none"/>
          </a:ln>
        </p:spPr>
      </p:cxnSp>
      <p:sp>
        <p:nvSpPr>
          <p:cNvPr id="842" name="Google Shape;842;p32"/>
          <p:cNvSpPr/>
          <p:nvPr/>
        </p:nvSpPr>
        <p:spPr>
          <a:xfrm>
            <a:off x="6627975" y="4023288"/>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sp>
        <p:nvSpPr>
          <p:cNvPr id="843" name="Google Shape;843;p32"/>
          <p:cNvSpPr/>
          <p:nvPr/>
        </p:nvSpPr>
        <p:spPr>
          <a:xfrm>
            <a:off x="1024925" y="4023300"/>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cxnSp>
        <p:nvCxnSpPr>
          <p:cNvPr id="844" name="Google Shape;844;p32"/>
          <p:cNvCxnSpPr>
            <a:stCxn id="836" idx="2"/>
            <a:endCxn id="842" idx="0"/>
          </p:cNvCxnSpPr>
          <p:nvPr/>
        </p:nvCxnSpPr>
        <p:spPr>
          <a:xfrm flipH="1" rot="-5400000">
            <a:off x="6831525" y="3513175"/>
            <a:ext cx="1019400" cy="600"/>
          </a:xfrm>
          <a:prstGeom prst="bentConnector3">
            <a:avLst>
              <a:gd fmla="val 50006" name="adj1"/>
            </a:avLst>
          </a:prstGeom>
          <a:noFill/>
          <a:ln cap="flat" cmpd="sng" w="9525">
            <a:solidFill>
              <a:schemeClr val="dk1"/>
            </a:solidFill>
            <a:prstDash val="solid"/>
            <a:round/>
            <a:headEnd len="sm" w="sm" type="none"/>
            <a:tailEnd len="sm" w="sm" type="triangle"/>
          </a:ln>
        </p:spPr>
      </p:cxnSp>
      <p:cxnSp>
        <p:nvCxnSpPr>
          <p:cNvPr id="845" name="Google Shape;845;p32"/>
          <p:cNvCxnSpPr>
            <a:stCxn id="831" idx="1"/>
            <a:endCxn id="843" idx="3"/>
          </p:cNvCxnSpPr>
          <p:nvPr/>
        </p:nvCxnSpPr>
        <p:spPr>
          <a:xfrm flipH="1">
            <a:off x="2451563" y="4250185"/>
            <a:ext cx="1095900" cy="1800"/>
          </a:xfrm>
          <a:prstGeom prst="bentConnector3">
            <a:avLst>
              <a:gd fmla="val 50006" name="adj1"/>
            </a:avLst>
          </a:prstGeom>
          <a:noFill/>
          <a:ln cap="flat" cmpd="sng" w="9525">
            <a:solidFill>
              <a:schemeClr val="dk1"/>
            </a:solidFill>
            <a:prstDash val="solid"/>
            <a:round/>
            <a:headEnd len="sm" w="sm" type="none"/>
            <a:tailEnd len="sm" w="sm"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sp>
        <p:nvSpPr>
          <p:cNvPr id="850" name="Google Shape;850;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grpSp>
        <p:nvGrpSpPr>
          <p:cNvPr id="851" name="Google Shape;851;p33"/>
          <p:cNvGrpSpPr/>
          <p:nvPr/>
        </p:nvGrpSpPr>
        <p:grpSpPr>
          <a:xfrm>
            <a:off x="7968699" y="-196978"/>
            <a:ext cx="1354800" cy="1465503"/>
            <a:chOff x="8233274" y="1350647"/>
            <a:chExt cx="1354800" cy="1465503"/>
          </a:xfrm>
        </p:grpSpPr>
        <p:sp>
          <p:nvSpPr>
            <p:cNvPr id="852" name="Google Shape;852;p33"/>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853" name="Google Shape;853;p33"/>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grpSp>
        <p:nvGrpSpPr>
          <p:cNvPr id="854" name="Google Shape;854;p33"/>
          <p:cNvGrpSpPr/>
          <p:nvPr/>
        </p:nvGrpSpPr>
        <p:grpSpPr>
          <a:xfrm flipH="1">
            <a:off x="-139684" y="3490095"/>
            <a:ext cx="1354808" cy="2068247"/>
            <a:chOff x="-381001" y="3456250"/>
            <a:chExt cx="1354808" cy="2068247"/>
          </a:xfrm>
        </p:grpSpPr>
        <p:grpSp>
          <p:nvGrpSpPr>
            <p:cNvPr id="855" name="Google Shape;855;p33"/>
            <p:cNvGrpSpPr/>
            <p:nvPr/>
          </p:nvGrpSpPr>
          <p:grpSpPr>
            <a:xfrm>
              <a:off x="-381001" y="3760348"/>
              <a:ext cx="1354808" cy="1764149"/>
              <a:chOff x="-515451" y="1896098"/>
              <a:chExt cx="1354808" cy="1764149"/>
            </a:xfrm>
          </p:grpSpPr>
          <p:sp>
            <p:nvSpPr>
              <p:cNvPr id="856" name="Google Shape;856;p33"/>
              <p:cNvSpPr/>
              <p:nvPr/>
            </p:nvSpPr>
            <p:spPr>
              <a:xfrm rot="2699490">
                <a:off x="-553042" y="27401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sp>
            <p:nvSpPr>
              <p:cNvPr id="857" name="Google Shape;857;p33"/>
              <p:cNvSpPr/>
              <p:nvPr/>
            </p:nvSpPr>
            <p:spPr>
              <a:xfrm rot="2699490">
                <a:off x="-458834" y="2369476"/>
                <a:ext cx="1429982" cy="219345"/>
              </a:xfrm>
              <a:prstGeom prst="roundRect">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cxnSp>
          <p:nvCxnSpPr>
            <p:cNvPr id="858" name="Google Shape;858;p33"/>
            <p:cNvCxnSpPr/>
            <p:nvPr/>
          </p:nvCxnSpPr>
          <p:spPr>
            <a:xfrm>
              <a:off x="-117575" y="3456250"/>
              <a:ext cx="522000" cy="522000"/>
            </a:xfrm>
            <a:prstGeom prst="straightConnector1">
              <a:avLst/>
            </a:prstGeom>
            <a:noFill/>
            <a:ln cap="flat" cmpd="sng" w="9525">
              <a:solidFill>
                <a:schemeClr val="dk2"/>
              </a:solidFill>
              <a:prstDash val="solid"/>
              <a:round/>
              <a:headEnd len="med" w="med" type="none"/>
              <a:tailEnd len="med" w="med" type="none"/>
            </a:ln>
          </p:spPr>
        </p:cxnSp>
      </p:grpSp>
      <p:sp>
        <p:nvSpPr>
          <p:cNvPr id="859" name="Google Shape;859;p33"/>
          <p:cNvSpPr/>
          <p:nvPr/>
        </p:nvSpPr>
        <p:spPr>
          <a:xfrm>
            <a:off x="720000" y="1371600"/>
            <a:ext cx="2126700" cy="572700"/>
          </a:xfrm>
          <a:prstGeom prst="roundRect">
            <a:avLst>
              <a:gd fmla="val 735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Start of the process</a:t>
            </a:r>
            <a:endParaRPr sz="1600">
              <a:solidFill>
                <a:schemeClr val="dk1"/>
              </a:solidFill>
              <a:latin typeface="Gabarito Medium"/>
              <a:ea typeface="Gabarito Medium"/>
              <a:cs typeface="Gabarito Medium"/>
              <a:sym typeface="Gabarito Medium"/>
            </a:endParaRPr>
          </a:p>
        </p:txBody>
      </p:sp>
      <p:sp>
        <p:nvSpPr>
          <p:cNvPr id="860" name="Google Shape;860;p33"/>
          <p:cNvSpPr/>
          <p:nvPr/>
        </p:nvSpPr>
        <p:spPr>
          <a:xfrm>
            <a:off x="3547050" y="1371594"/>
            <a:ext cx="20499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Design in the system</a:t>
            </a:r>
            <a:endParaRPr sz="1200">
              <a:solidFill>
                <a:schemeClr val="dk1"/>
              </a:solidFill>
              <a:latin typeface="Heebo"/>
              <a:ea typeface="Heebo"/>
              <a:cs typeface="Heebo"/>
              <a:sym typeface="Heebo"/>
            </a:endParaRPr>
          </a:p>
        </p:txBody>
      </p:sp>
      <p:cxnSp>
        <p:nvCxnSpPr>
          <p:cNvPr id="861" name="Google Shape;861;p33"/>
          <p:cNvCxnSpPr>
            <a:stCxn id="859" idx="3"/>
            <a:endCxn id="860" idx="1"/>
          </p:cNvCxnSpPr>
          <p:nvPr/>
        </p:nvCxnSpPr>
        <p:spPr>
          <a:xfrm flipH="1" rot="10800000">
            <a:off x="2846700" y="1600050"/>
            <a:ext cx="700500" cy="57900"/>
          </a:xfrm>
          <a:prstGeom prst="bentConnector3">
            <a:avLst>
              <a:gd fmla="val 49989" name="adj1"/>
            </a:avLst>
          </a:prstGeom>
          <a:noFill/>
          <a:ln cap="flat" cmpd="sng" w="9525">
            <a:solidFill>
              <a:schemeClr val="dk1"/>
            </a:solidFill>
            <a:prstDash val="solid"/>
            <a:round/>
            <a:headEnd len="sm" w="sm" type="none"/>
            <a:tailEnd len="sm" w="sm" type="triangle"/>
          </a:ln>
        </p:spPr>
      </p:cxnSp>
      <p:sp>
        <p:nvSpPr>
          <p:cNvPr id="862" name="Google Shape;862;p33"/>
          <p:cNvSpPr/>
          <p:nvPr/>
        </p:nvSpPr>
        <p:spPr>
          <a:xfrm>
            <a:off x="3547050" y="2144494"/>
            <a:ext cx="20499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System review of virtual system</a:t>
            </a:r>
            <a:endParaRPr sz="1200">
              <a:solidFill>
                <a:schemeClr val="dk1"/>
              </a:solidFill>
              <a:latin typeface="Heebo"/>
              <a:ea typeface="Heebo"/>
              <a:cs typeface="Heebo"/>
              <a:sym typeface="Heebo"/>
            </a:endParaRPr>
          </a:p>
        </p:txBody>
      </p:sp>
      <p:cxnSp>
        <p:nvCxnSpPr>
          <p:cNvPr id="863" name="Google Shape;863;p33"/>
          <p:cNvCxnSpPr>
            <a:stCxn id="860" idx="2"/>
            <a:endCxn id="862" idx="0"/>
          </p:cNvCxnSpPr>
          <p:nvPr/>
        </p:nvCxnSpPr>
        <p:spPr>
          <a:xfrm flipH="1" rot="-5400000">
            <a:off x="4414500" y="1986294"/>
            <a:ext cx="315600" cy="600"/>
          </a:xfrm>
          <a:prstGeom prst="bentConnector3">
            <a:avLst>
              <a:gd fmla="val 50016" name="adj1"/>
            </a:avLst>
          </a:prstGeom>
          <a:noFill/>
          <a:ln cap="flat" cmpd="sng" w="9525">
            <a:solidFill>
              <a:schemeClr val="dk1"/>
            </a:solidFill>
            <a:prstDash val="solid"/>
            <a:round/>
            <a:headEnd len="sm" w="sm" type="none"/>
            <a:tailEnd len="sm" w="sm" type="triangle"/>
          </a:ln>
        </p:spPr>
      </p:cxnSp>
      <p:sp>
        <p:nvSpPr>
          <p:cNvPr id="864" name="Google Shape;864;p33"/>
          <p:cNvSpPr/>
          <p:nvPr/>
        </p:nvSpPr>
        <p:spPr>
          <a:xfrm>
            <a:off x="3547050" y="2917394"/>
            <a:ext cx="20499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Alternative</a:t>
            </a:r>
            <a:endParaRPr sz="1200">
              <a:solidFill>
                <a:schemeClr val="dk1"/>
              </a:solidFill>
              <a:latin typeface="Heebo"/>
              <a:ea typeface="Heebo"/>
              <a:cs typeface="Heebo"/>
              <a:sym typeface="Heebo"/>
            </a:endParaRPr>
          </a:p>
        </p:txBody>
      </p:sp>
      <p:cxnSp>
        <p:nvCxnSpPr>
          <p:cNvPr id="865" name="Google Shape;865;p33"/>
          <p:cNvCxnSpPr>
            <a:stCxn id="862" idx="2"/>
            <a:endCxn id="864" idx="0"/>
          </p:cNvCxnSpPr>
          <p:nvPr/>
        </p:nvCxnSpPr>
        <p:spPr>
          <a:xfrm flipH="1" rot="-5400000">
            <a:off x="4414500" y="2759194"/>
            <a:ext cx="315600" cy="600"/>
          </a:xfrm>
          <a:prstGeom prst="bentConnector3">
            <a:avLst>
              <a:gd fmla="val 50016" name="adj1"/>
            </a:avLst>
          </a:prstGeom>
          <a:noFill/>
          <a:ln cap="flat" cmpd="sng" w="9525">
            <a:solidFill>
              <a:schemeClr val="dk1"/>
            </a:solidFill>
            <a:prstDash val="solid"/>
            <a:round/>
            <a:headEnd len="sm" w="sm" type="none"/>
            <a:tailEnd len="sm" w="sm" type="triangle"/>
          </a:ln>
        </p:spPr>
      </p:cxnSp>
      <p:cxnSp>
        <p:nvCxnSpPr>
          <p:cNvPr id="866" name="Google Shape;866;p33"/>
          <p:cNvCxnSpPr>
            <a:stCxn id="862" idx="3"/>
            <a:endCxn id="867" idx="2"/>
          </p:cNvCxnSpPr>
          <p:nvPr/>
        </p:nvCxnSpPr>
        <p:spPr>
          <a:xfrm>
            <a:off x="5596950" y="2373094"/>
            <a:ext cx="719400" cy="600"/>
          </a:xfrm>
          <a:prstGeom prst="bentConnector3">
            <a:avLst>
              <a:gd fmla="val 50005" name="adj1"/>
            </a:avLst>
          </a:prstGeom>
          <a:noFill/>
          <a:ln cap="flat" cmpd="sng" w="9525">
            <a:solidFill>
              <a:schemeClr val="dk1"/>
            </a:solidFill>
            <a:prstDash val="solid"/>
            <a:round/>
            <a:headEnd len="sm" w="sm" type="none"/>
            <a:tailEnd len="sm" w="sm" type="triangle"/>
          </a:ln>
        </p:spPr>
      </p:cxnSp>
      <p:sp>
        <p:nvSpPr>
          <p:cNvPr id="868" name="Google Shape;868;p33"/>
          <p:cNvSpPr/>
          <p:nvPr/>
        </p:nvSpPr>
        <p:spPr>
          <a:xfrm>
            <a:off x="3547050" y="4023294"/>
            <a:ext cx="20499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Physical system review</a:t>
            </a:r>
            <a:endParaRPr sz="1200">
              <a:solidFill>
                <a:schemeClr val="dk1"/>
              </a:solidFill>
              <a:latin typeface="Heebo"/>
              <a:ea typeface="Heebo"/>
              <a:cs typeface="Heebo"/>
              <a:sym typeface="Heebo"/>
            </a:endParaRPr>
          </a:p>
        </p:txBody>
      </p:sp>
      <p:cxnSp>
        <p:nvCxnSpPr>
          <p:cNvPr id="869" name="Google Shape;869;p33"/>
          <p:cNvCxnSpPr>
            <a:stCxn id="868" idx="3"/>
            <a:endCxn id="870" idx="1"/>
          </p:cNvCxnSpPr>
          <p:nvPr/>
        </p:nvCxnSpPr>
        <p:spPr>
          <a:xfrm>
            <a:off x="5596950" y="4251894"/>
            <a:ext cx="1031100" cy="600"/>
          </a:xfrm>
          <a:prstGeom prst="bentConnector3">
            <a:avLst>
              <a:gd fmla="val 49996" name="adj1"/>
            </a:avLst>
          </a:prstGeom>
          <a:noFill/>
          <a:ln cap="flat" cmpd="sng" w="9525">
            <a:solidFill>
              <a:schemeClr val="dk1"/>
            </a:solidFill>
            <a:prstDash val="solid"/>
            <a:round/>
            <a:headEnd len="sm" w="sm" type="none"/>
            <a:tailEnd len="sm" w="sm" type="triangle"/>
          </a:ln>
        </p:spPr>
      </p:cxnSp>
      <p:sp>
        <p:nvSpPr>
          <p:cNvPr id="867" name="Google Shape;867;p33"/>
          <p:cNvSpPr/>
          <p:nvPr/>
        </p:nvSpPr>
        <p:spPr>
          <a:xfrm>
            <a:off x="6316425" y="2108358"/>
            <a:ext cx="2049600" cy="529500"/>
          </a:xfrm>
          <a:prstGeom prst="ellipse">
            <a:avLst/>
          </a:prstGeom>
          <a:solidFill>
            <a:schemeClr val="accent2"/>
          </a:solidFill>
          <a:ln>
            <a:noFill/>
          </a:ln>
        </p:spPr>
        <p:txBody>
          <a:bodyPr anchorCtr="0" anchor="ctr" bIns="0" lIns="0" spcFirstLastPara="1" rIns="0" wrap="square" tIns="0">
            <a:noAutofit/>
          </a:bodyPr>
          <a:lstStyle/>
          <a:p>
            <a:pPr indent="0" lvl="0" marL="0" rtl="0" algn="ctr">
              <a:spcBef>
                <a:spcPts val="0"/>
              </a:spcBef>
              <a:spcAft>
                <a:spcPts val="0"/>
              </a:spcAft>
              <a:buNone/>
            </a:pPr>
            <a:r>
              <a:rPr lang="en">
                <a:solidFill>
                  <a:schemeClr val="dk1"/>
                </a:solidFill>
                <a:latin typeface="Heebo Medium"/>
                <a:ea typeface="Heebo Medium"/>
                <a:cs typeface="Heebo Medium"/>
                <a:sym typeface="Heebo Medium"/>
              </a:rPr>
              <a:t>System repair</a:t>
            </a:r>
            <a:endParaRPr sz="1200">
              <a:solidFill>
                <a:schemeClr val="dk1"/>
              </a:solidFill>
              <a:latin typeface="Heebo Medium"/>
              <a:ea typeface="Heebo Medium"/>
              <a:cs typeface="Heebo Medium"/>
              <a:sym typeface="Heebo Medium"/>
            </a:endParaRPr>
          </a:p>
        </p:txBody>
      </p:sp>
      <p:cxnSp>
        <p:nvCxnSpPr>
          <p:cNvPr id="871" name="Google Shape;871;p33"/>
          <p:cNvCxnSpPr>
            <a:stCxn id="859" idx="2"/>
            <a:endCxn id="872" idx="0"/>
          </p:cNvCxnSpPr>
          <p:nvPr/>
        </p:nvCxnSpPr>
        <p:spPr>
          <a:xfrm flipH="1" rot="-5400000">
            <a:off x="1672650" y="2055000"/>
            <a:ext cx="222000" cy="600"/>
          </a:xfrm>
          <a:prstGeom prst="bentConnector3">
            <a:avLst>
              <a:gd fmla="val 50020" name="adj1"/>
            </a:avLst>
          </a:prstGeom>
          <a:noFill/>
          <a:ln cap="flat" cmpd="sng" w="9525">
            <a:solidFill>
              <a:schemeClr val="dk1"/>
            </a:solidFill>
            <a:prstDash val="solid"/>
            <a:round/>
            <a:headEnd len="sm" w="sm" type="none"/>
            <a:tailEnd len="sm" w="sm" type="triangle"/>
          </a:ln>
        </p:spPr>
      </p:cxnSp>
      <p:cxnSp>
        <p:nvCxnSpPr>
          <p:cNvPr id="873" name="Google Shape;873;p33"/>
          <p:cNvCxnSpPr>
            <a:stCxn id="867" idx="4"/>
            <a:endCxn id="868" idx="0"/>
          </p:cNvCxnSpPr>
          <p:nvPr/>
        </p:nvCxnSpPr>
        <p:spPr>
          <a:xfrm rot="5400000">
            <a:off x="5263875" y="1945908"/>
            <a:ext cx="1385400" cy="2769300"/>
          </a:xfrm>
          <a:prstGeom prst="bentConnector3">
            <a:avLst>
              <a:gd fmla="val 73283" name="adj1"/>
            </a:avLst>
          </a:prstGeom>
          <a:noFill/>
          <a:ln cap="flat" cmpd="sng" w="9525">
            <a:solidFill>
              <a:schemeClr val="dk1"/>
            </a:solidFill>
            <a:prstDash val="solid"/>
            <a:round/>
            <a:headEnd len="sm" w="sm" type="none"/>
            <a:tailEnd len="sm" w="sm" type="triangle"/>
          </a:ln>
        </p:spPr>
      </p:cxnSp>
      <p:sp>
        <p:nvSpPr>
          <p:cNvPr id="872" name="Google Shape;872;p33"/>
          <p:cNvSpPr/>
          <p:nvPr/>
        </p:nvSpPr>
        <p:spPr>
          <a:xfrm>
            <a:off x="1221000" y="2166388"/>
            <a:ext cx="1124700" cy="585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grpSp>
        <p:nvGrpSpPr>
          <p:cNvPr id="874" name="Google Shape;874;p33"/>
          <p:cNvGrpSpPr/>
          <p:nvPr/>
        </p:nvGrpSpPr>
        <p:grpSpPr>
          <a:xfrm>
            <a:off x="1614619" y="2298170"/>
            <a:ext cx="338072" cy="336212"/>
            <a:chOff x="6487174" y="4473107"/>
            <a:chExt cx="472629" cy="470030"/>
          </a:xfrm>
        </p:grpSpPr>
        <p:sp>
          <p:nvSpPr>
            <p:cNvPr id="875" name="Google Shape;875;p33"/>
            <p:cNvSpPr/>
            <p:nvPr/>
          </p:nvSpPr>
          <p:spPr>
            <a:xfrm>
              <a:off x="6585428" y="4776394"/>
              <a:ext cx="207781" cy="166743"/>
            </a:xfrm>
            <a:custGeom>
              <a:rect b="b" l="l" r="r" t="t"/>
              <a:pathLst>
                <a:path extrusionOk="0" h="166743" w="207781">
                  <a:moveTo>
                    <a:pt x="206657" y="20917"/>
                  </a:moveTo>
                  <a:cubicBezTo>
                    <a:pt x="204535" y="13513"/>
                    <a:pt x="199661" y="7374"/>
                    <a:pt x="192922" y="3645"/>
                  </a:cubicBezTo>
                  <a:cubicBezTo>
                    <a:pt x="184974" y="-768"/>
                    <a:pt x="175641" y="-1192"/>
                    <a:pt x="167315" y="2472"/>
                  </a:cubicBezTo>
                  <a:cubicBezTo>
                    <a:pt x="163752" y="4042"/>
                    <a:pt x="162127" y="8196"/>
                    <a:pt x="163696" y="11759"/>
                  </a:cubicBezTo>
                  <a:cubicBezTo>
                    <a:pt x="165266" y="15322"/>
                    <a:pt x="169429" y="16938"/>
                    <a:pt x="172992" y="15369"/>
                  </a:cubicBezTo>
                  <a:cubicBezTo>
                    <a:pt x="177247" y="13495"/>
                    <a:pt x="182020" y="13716"/>
                    <a:pt x="186091" y="15968"/>
                  </a:cubicBezTo>
                  <a:cubicBezTo>
                    <a:pt x="189525" y="17879"/>
                    <a:pt x="192017" y="21009"/>
                    <a:pt x="193107" y="24794"/>
                  </a:cubicBezTo>
                  <a:cubicBezTo>
                    <a:pt x="194187" y="28579"/>
                    <a:pt x="193734" y="32548"/>
                    <a:pt x="191823" y="35991"/>
                  </a:cubicBezTo>
                  <a:cubicBezTo>
                    <a:pt x="185500" y="47392"/>
                    <a:pt x="185334" y="69796"/>
                    <a:pt x="185334" y="72270"/>
                  </a:cubicBezTo>
                  <a:cubicBezTo>
                    <a:pt x="185334" y="72483"/>
                    <a:pt x="185103" y="93438"/>
                    <a:pt x="177552" y="113885"/>
                  </a:cubicBezTo>
                  <a:cubicBezTo>
                    <a:pt x="168053" y="139604"/>
                    <a:pt x="151668" y="152647"/>
                    <a:pt x="128858" y="152647"/>
                  </a:cubicBezTo>
                  <a:lnTo>
                    <a:pt x="72041" y="152647"/>
                  </a:lnTo>
                  <a:cubicBezTo>
                    <a:pt x="59949" y="152647"/>
                    <a:pt x="30040" y="148299"/>
                    <a:pt x="13572" y="108005"/>
                  </a:cubicBezTo>
                  <a:cubicBezTo>
                    <a:pt x="12104" y="104404"/>
                    <a:pt x="7987" y="102669"/>
                    <a:pt x="4387" y="104146"/>
                  </a:cubicBezTo>
                  <a:cubicBezTo>
                    <a:pt x="778" y="105614"/>
                    <a:pt x="-949" y="109731"/>
                    <a:pt x="528" y="113341"/>
                  </a:cubicBezTo>
                  <a:cubicBezTo>
                    <a:pt x="14190" y="146776"/>
                    <a:pt x="40933" y="166744"/>
                    <a:pt x="72041" y="166744"/>
                  </a:cubicBezTo>
                  <a:lnTo>
                    <a:pt x="128858" y="166744"/>
                  </a:lnTo>
                  <a:cubicBezTo>
                    <a:pt x="157881" y="166744"/>
                    <a:pt x="179334" y="150035"/>
                    <a:pt x="190900" y="118427"/>
                  </a:cubicBezTo>
                  <a:cubicBezTo>
                    <a:pt x="199227" y="95681"/>
                    <a:pt x="199420" y="73286"/>
                    <a:pt x="199430" y="72307"/>
                  </a:cubicBezTo>
                  <a:cubicBezTo>
                    <a:pt x="199420" y="64211"/>
                    <a:pt x="200704" y="49054"/>
                    <a:pt x="204147" y="42832"/>
                  </a:cubicBezTo>
                  <a:cubicBezTo>
                    <a:pt x="207885" y="36102"/>
                    <a:pt x="208771" y="28311"/>
                    <a:pt x="206657" y="209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6" name="Google Shape;876;p33"/>
            <p:cNvSpPr/>
            <p:nvPr/>
          </p:nvSpPr>
          <p:spPr>
            <a:xfrm>
              <a:off x="6577537" y="4685833"/>
              <a:ext cx="166685" cy="188604"/>
            </a:xfrm>
            <a:custGeom>
              <a:rect b="b" l="l" r="r" t="t"/>
              <a:pathLst>
                <a:path extrusionOk="0" h="188604" w="166685">
                  <a:moveTo>
                    <a:pt x="159023" y="7653"/>
                  </a:moveTo>
                  <a:cubicBezTo>
                    <a:pt x="154094" y="2723"/>
                    <a:pt x="147531" y="0"/>
                    <a:pt x="140561" y="0"/>
                  </a:cubicBezTo>
                  <a:cubicBezTo>
                    <a:pt x="126161" y="0"/>
                    <a:pt x="114447" y="11714"/>
                    <a:pt x="114438" y="26106"/>
                  </a:cubicBezTo>
                  <a:lnTo>
                    <a:pt x="114438" y="70453"/>
                  </a:lnTo>
                  <a:cubicBezTo>
                    <a:pt x="110838" y="68579"/>
                    <a:pt x="106748" y="67518"/>
                    <a:pt x="102409" y="67518"/>
                  </a:cubicBezTo>
                  <a:cubicBezTo>
                    <a:pt x="93631" y="67518"/>
                    <a:pt x="85840" y="71875"/>
                    <a:pt x="81104" y="78549"/>
                  </a:cubicBezTo>
                  <a:cubicBezTo>
                    <a:pt x="76553" y="74700"/>
                    <a:pt x="70673" y="72383"/>
                    <a:pt x="64267" y="72383"/>
                  </a:cubicBezTo>
                  <a:cubicBezTo>
                    <a:pt x="51205" y="72383"/>
                    <a:pt x="40358" y="82011"/>
                    <a:pt x="38447" y="94547"/>
                  </a:cubicBezTo>
                  <a:cubicBezTo>
                    <a:pt x="34773" y="92572"/>
                    <a:pt x="30573" y="91455"/>
                    <a:pt x="26124" y="91455"/>
                  </a:cubicBezTo>
                  <a:cubicBezTo>
                    <a:pt x="11714" y="91455"/>
                    <a:pt x="0" y="103169"/>
                    <a:pt x="0" y="117579"/>
                  </a:cubicBezTo>
                  <a:lnTo>
                    <a:pt x="0" y="161566"/>
                  </a:lnTo>
                  <a:cubicBezTo>
                    <a:pt x="0" y="168601"/>
                    <a:pt x="720" y="175783"/>
                    <a:pt x="2132" y="182928"/>
                  </a:cubicBezTo>
                  <a:cubicBezTo>
                    <a:pt x="2797" y="186279"/>
                    <a:pt x="5742" y="188605"/>
                    <a:pt x="9037" y="188605"/>
                  </a:cubicBezTo>
                  <a:cubicBezTo>
                    <a:pt x="9490" y="188605"/>
                    <a:pt x="9951" y="188559"/>
                    <a:pt x="10413" y="188466"/>
                  </a:cubicBezTo>
                  <a:cubicBezTo>
                    <a:pt x="14234" y="187710"/>
                    <a:pt x="16717" y="184008"/>
                    <a:pt x="15961" y="180186"/>
                  </a:cubicBezTo>
                  <a:cubicBezTo>
                    <a:pt x="14724" y="173946"/>
                    <a:pt x="14096" y="167677"/>
                    <a:pt x="14096" y="161566"/>
                  </a:cubicBezTo>
                  <a:lnTo>
                    <a:pt x="14096" y="117579"/>
                  </a:lnTo>
                  <a:cubicBezTo>
                    <a:pt x="14096" y="110942"/>
                    <a:pt x="19487" y="105551"/>
                    <a:pt x="26124" y="105551"/>
                  </a:cubicBezTo>
                  <a:cubicBezTo>
                    <a:pt x="32752" y="105551"/>
                    <a:pt x="38143" y="110942"/>
                    <a:pt x="38143" y="117579"/>
                  </a:cubicBezTo>
                  <a:lnTo>
                    <a:pt x="38143" y="127540"/>
                  </a:lnTo>
                  <a:cubicBezTo>
                    <a:pt x="38143" y="131426"/>
                    <a:pt x="41300" y="134583"/>
                    <a:pt x="45195" y="134583"/>
                  </a:cubicBezTo>
                  <a:cubicBezTo>
                    <a:pt x="49091" y="134583"/>
                    <a:pt x="52239" y="131426"/>
                    <a:pt x="52239" y="127540"/>
                  </a:cubicBezTo>
                  <a:lnTo>
                    <a:pt x="52239" y="117579"/>
                  </a:lnTo>
                  <a:lnTo>
                    <a:pt x="52239" y="98498"/>
                  </a:lnTo>
                  <a:cubicBezTo>
                    <a:pt x="52239" y="91870"/>
                    <a:pt x="57639" y="86479"/>
                    <a:pt x="64267" y="86479"/>
                  </a:cubicBezTo>
                  <a:cubicBezTo>
                    <a:pt x="70895" y="86479"/>
                    <a:pt x="76295" y="91870"/>
                    <a:pt x="76295" y="98498"/>
                  </a:cubicBezTo>
                  <a:lnTo>
                    <a:pt x="76295" y="119555"/>
                  </a:lnTo>
                  <a:cubicBezTo>
                    <a:pt x="76295" y="123441"/>
                    <a:pt x="79442" y="126598"/>
                    <a:pt x="83338" y="126598"/>
                  </a:cubicBezTo>
                  <a:cubicBezTo>
                    <a:pt x="87233" y="126598"/>
                    <a:pt x="90390" y="123441"/>
                    <a:pt x="90390" y="119555"/>
                  </a:cubicBezTo>
                  <a:lnTo>
                    <a:pt x="90390" y="98498"/>
                  </a:lnTo>
                  <a:lnTo>
                    <a:pt x="90390" y="93642"/>
                  </a:lnTo>
                  <a:cubicBezTo>
                    <a:pt x="90390" y="87005"/>
                    <a:pt x="95782" y="81614"/>
                    <a:pt x="102409" y="81614"/>
                  </a:cubicBezTo>
                  <a:cubicBezTo>
                    <a:pt x="109046" y="81614"/>
                    <a:pt x="114438" y="87005"/>
                    <a:pt x="114438" y="93642"/>
                  </a:cubicBezTo>
                  <a:lnTo>
                    <a:pt x="114438" y="125758"/>
                  </a:lnTo>
                  <a:cubicBezTo>
                    <a:pt x="114438" y="129654"/>
                    <a:pt x="117595" y="132811"/>
                    <a:pt x="121490" y="132811"/>
                  </a:cubicBezTo>
                  <a:cubicBezTo>
                    <a:pt x="125385" y="132811"/>
                    <a:pt x="128533" y="129654"/>
                    <a:pt x="128533" y="125758"/>
                  </a:cubicBezTo>
                  <a:lnTo>
                    <a:pt x="128533" y="93642"/>
                  </a:lnTo>
                  <a:lnTo>
                    <a:pt x="128533" y="26115"/>
                  </a:lnTo>
                  <a:cubicBezTo>
                    <a:pt x="128542" y="19487"/>
                    <a:pt x="133934" y="14096"/>
                    <a:pt x="140561" y="14096"/>
                  </a:cubicBezTo>
                  <a:cubicBezTo>
                    <a:pt x="143765" y="14096"/>
                    <a:pt x="146792" y="15352"/>
                    <a:pt x="149063" y="17623"/>
                  </a:cubicBezTo>
                  <a:cubicBezTo>
                    <a:pt x="151334" y="19894"/>
                    <a:pt x="152580" y="22912"/>
                    <a:pt x="152580" y="26125"/>
                  </a:cubicBezTo>
                  <a:lnTo>
                    <a:pt x="152580" y="128444"/>
                  </a:lnTo>
                  <a:lnTo>
                    <a:pt x="152580" y="162794"/>
                  </a:lnTo>
                  <a:cubicBezTo>
                    <a:pt x="152580" y="166690"/>
                    <a:pt x="155737" y="169847"/>
                    <a:pt x="159633" y="169847"/>
                  </a:cubicBezTo>
                  <a:cubicBezTo>
                    <a:pt x="163528" y="169847"/>
                    <a:pt x="166685" y="166690"/>
                    <a:pt x="166685" y="162794"/>
                  </a:cubicBezTo>
                  <a:lnTo>
                    <a:pt x="166685" y="128444"/>
                  </a:lnTo>
                  <a:lnTo>
                    <a:pt x="166685" y="26125"/>
                  </a:lnTo>
                  <a:cubicBezTo>
                    <a:pt x="166676" y="19146"/>
                    <a:pt x="163962" y="12591"/>
                    <a:pt x="159023" y="765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7" name="Google Shape;877;p33"/>
            <p:cNvSpPr/>
            <p:nvPr/>
          </p:nvSpPr>
          <p:spPr>
            <a:xfrm>
              <a:off x="6667614" y="4641966"/>
              <a:ext cx="111751" cy="100187"/>
            </a:xfrm>
            <a:custGeom>
              <a:rect b="b" l="l" r="r" t="t"/>
              <a:pathLst>
                <a:path extrusionOk="0" h="100187" w="111751">
                  <a:moveTo>
                    <a:pt x="55875" y="0"/>
                  </a:moveTo>
                  <a:cubicBezTo>
                    <a:pt x="25072" y="0"/>
                    <a:pt x="0" y="25063"/>
                    <a:pt x="0" y="55877"/>
                  </a:cubicBezTo>
                  <a:cubicBezTo>
                    <a:pt x="0" y="66392"/>
                    <a:pt x="2945" y="76638"/>
                    <a:pt x="8502" y="85519"/>
                  </a:cubicBezTo>
                  <a:cubicBezTo>
                    <a:pt x="10570" y="88814"/>
                    <a:pt x="14918" y="89811"/>
                    <a:pt x="18222" y="87744"/>
                  </a:cubicBezTo>
                  <a:cubicBezTo>
                    <a:pt x="21518" y="85676"/>
                    <a:pt x="22515" y="81328"/>
                    <a:pt x="20447" y="78032"/>
                  </a:cubicBezTo>
                  <a:cubicBezTo>
                    <a:pt x="16293" y="71404"/>
                    <a:pt x="14105" y="63742"/>
                    <a:pt x="14105" y="55877"/>
                  </a:cubicBezTo>
                  <a:cubicBezTo>
                    <a:pt x="14105" y="32836"/>
                    <a:pt x="32844" y="14096"/>
                    <a:pt x="55875" y="14096"/>
                  </a:cubicBezTo>
                  <a:cubicBezTo>
                    <a:pt x="78916" y="14096"/>
                    <a:pt x="97655" y="32836"/>
                    <a:pt x="97655" y="55877"/>
                  </a:cubicBezTo>
                  <a:cubicBezTo>
                    <a:pt x="97655" y="68183"/>
                    <a:pt x="92265" y="79795"/>
                    <a:pt x="82876" y="87762"/>
                  </a:cubicBezTo>
                  <a:cubicBezTo>
                    <a:pt x="79904" y="90282"/>
                    <a:pt x="79535" y="94723"/>
                    <a:pt x="82055" y="97695"/>
                  </a:cubicBezTo>
                  <a:cubicBezTo>
                    <a:pt x="83449" y="99338"/>
                    <a:pt x="85433" y="100187"/>
                    <a:pt x="87437" y="100187"/>
                  </a:cubicBezTo>
                  <a:cubicBezTo>
                    <a:pt x="89043" y="100187"/>
                    <a:pt x="90668" y="99633"/>
                    <a:pt x="91987" y="98517"/>
                  </a:cubicBezTo>
                  <a:cubicBezTo>
                    <a:pt x="104551" y="87864"/>
                    <a:pt x="111751" y="72327"/>
                    <a:pt x="111751" y="55877"/>
                  </a:cubicBezTo>
                  <a:cubicBezTo>
                    <a:pt x="111751" y="25063"/>
                    <a:pt x="86689" y="0"/>
                    <a:pt x="5587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8" name="Google Shape;878;p33"/>
            <p:cNvSpPr/>
            <p:nvPr/>
          </p:nvSpPr>
          <p:spPr>
            <a:xfrm>
              <a:off x="6667614" y="4473107"/>
              <a:ext cx="111751" cy="111745"/>
            </a:xfrm>
            <a:custGeom>
              <a:rect b="b" l="l" r="r" t="t"/>
              <a:pathLst>
                <a:path extrusionOk="0" h="111745" w="111751">
                  <a:moveTo>
                    <a:pt x="55875" y="0"/>
                  </a:moveTo>
                  <a:cubicBezTo>
                    <a:pt x="25072" y="0"/>
                    <a:pt x="0" y="25063"/>
                    <a:pt x="0" y="55868"/>
                  </a:cubicBezTo>
                  <a:cubicBezTo>
                    <a:pt x="0" y="86682"/>
                    <a:pt x="25072" y="111745"/>
                    <a:pt x="55875" y="111745"/>
                  </a:cubicBezTo>
                  <a:cubicBezTo>
                    <a:pt x="86689" y="111745"/>
                    <a:pt x="111751" y="86682"/>
                    <a:pt x="111751" y="55868"/>
                  </a:cubicBezTo>
                  <a:cubicBezTo>
                    <a:pt x="111751" y="25063"/>
                    <a:pt x="86689" y="0"/>
                    <a:pt x="55875" y="0"/>
                  </a:cubicBezTo>
                  <a:close/>
                  <a:moveTo>
                    <a:pt x="55875" y="97649"/>
                  </a:moveTo>
                  <a:cubicBezTo>
                    <a:pt x="32844" y="97649"/>
                    <a:pt x="14096" y="78909"/>
                    <a:pt x="14096" y="55868"/>
                  </a:cubicBezTo>
                  <a:cubicBezTo>
                    <a:pt x="14096" y="32836"/>
                    <a:pt x="32835" y="14096"/>
                    <a:pt x="55875" y="14096"/>
                  </a:cubicBezTo>
                  <a:cubicBezTo>
                    <a:pt x="78916" y="14096"/>
                    <a:pt x="97655" y="32836"/>
                    <a:pt x="97655" y="55868"/>
                  </a:cubicBezTo>
                  <a:cubicBezTo>
                    <a:pt x="97655" y="78909"/>
                    <a:pt x="78916" y="97649"/>
                    <a:pt x="55875" y="9764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9" name="Google Shape;879;p33"/>
            <p:cNvSpPr/>
            <p:nvPr/>
          </p:nvSpPr>
          <p:spPr>
            <a:xfrm>
              <a:off x="6487174" y="4473107"/>
              <a:ext cx="111751" cy="111745"/>
            </a:xfrm>
            <a:custGeom>
              <a:rect b="b" l="l" r="r" t="t"/>
              <a:pathLst>
                <a:path extrusionOk="0" h="111745" w="111751">
                  <a:moveTo>
                    <a:pt x="55876" y="0"/>
                  </a:moveTo>
                  <a:cubicBezTo>
                    <a:pt x="25063" y="0"/>
                    <a:pt x="0" y="25063"/>
                    <a:pt x="0" y="55868"/>
                  </a:cubicBezTo>
                  <a:cubicBezTo>
                    <a:pt x="0" y="86682"/>
                    <a:pt x="25063" y="111745"/>
                    <a:pt x="55876" y="111745"/>
                  </a:cubicBezTo>
                  <a:cubicBezTo>
                    <a:pt x="86680" y="111745"/>
                    <a:pt x="111751" y="86682"/>
                    <a:pt x="111751" y="55868"/>
                  </a:cubicBezTo>
                  <a:cubicBezTo>
                    <a:pt x="111751" y="25063"/>
                    <a:pt x="86680" y="0"/>
                    <a:pt x="55876" y="0"/>
                  </a:cubicBezTo>
                  <a:close/>
                  <a:moveTo>
                    <a:pt x="55876" y="97649"/>
                  </a:moveTo>
                  <a:cubicBezTo>
                    <a:pt x="32835" y="97649"/>
                    <a:pt x="14096" y="78909"/>
                    <a:pt x="14096" y="55868"/>
                  </a:cubicBezTo>
                  <a:cubicBezTo>
                    <a:pt x="14096" y="32836"/>
                    <a:pt x="32835" y="14096"/>
                    <a:pt x="55876" y="14096"/>
                  </a:cubicBezTo>
                  <a:cubicBezTo>
                    <a:pt x="78916" y="14096"/>
                    <a:pt x="97655" y="32836"/>
                    <a:pt x="97655" y="55868"/>
                  </a:cubicBezTo>
                  <a:cubicBezTo>
                    <a:pt x="97655" y="78909"/>
                    <a:pt x="78907" y="97649"/>
                    <a:pt x="55876" y="9764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0" name="Google Shape;880;p33"/>
            <p:cNvSpPr/>
            <p:nvPr/>
          </p:nvSpPr>
          <p:spPr>
            <a:xfrm>
              <a:off x="6848053" y="4473107"/>
              <a:ext cx="111750" cy="111745"/>
            </a:xfrm>
            <a:custGeom>
              <a:rect b="b" l="l" r="r" t="t"/>
              <a:pathLst>
                <a:path extrusionOk="0" h="111745" w="111750">
                  <a:moveTo>
                    <a:pt x="55875" y="0"/>
                  </a:moveTo>
                  <a:cubicBezTo>
                    <a:pt x="25071" y="0"/>
                    <a:pt x="0" y="25063"/>
                    <a:pt x="0" y="55868"/>
                  </a:cubicBezTo>
                  <a:cubicBezTo>
                    <a:pt x="0" y="86682"/>
                    <a:pt x="25071" y="111745"/>
                    <a:pt x="55875" y="111745"/>
                  </a:cubicBezTo>
                  <a:cubicBezTo>
                    <a:pt x="64672" y="111745"/>
                    <a:pt x="73442" y="109650"/>
                    <a:pt x="81233" y="105680"/>
                  </a:cubicBezTo>
                  <a:cubicBezTo>
                    <a:pt x="84704" y="103908"/>
                    <a:pt x="86080" y="99661"/>
                    <a:pt x="84307" y="96190"/>
                  </a:cubicBezTo>
                  <a:cubicBezTo>
                    <a:pt x="82535" y="92728"/>
                    <a:pt x="78298" y="91353"/>
                    <a:pt x="74827" y="93116"/>
                  </a:cubicBezTo>
                  <a:cubicBezTo>
                    <a:pt x="68928" y="96126"/>
                    <a:pt x="62549" y="97649"/>
                    <a:pt x="55875" y="97649"/>
                  </a:cubicBezTo>
                  <a:cubicBezTo>
                    <a:pt x="32844" y="97649"/>
                    <a:pt x="14105" y="78909"/>
                    <a:pt x="14105" y="55868"/>
                  </a:cubicBezTo>
                  <a:cubicBezTo>
                    <a:pt x="14105" y="32836"/>
                    <a:pt x="32844" y="14096"/>
                    <a:pt x="55875" y="14096"/>
                  </a:cubicBezTo>
                  <a:cubicBezTo>
                    <a:pt x="78916" y="14096"/>
                    <a:pt x="97655" y="32836"/>
                    <a:pt x="97655" y="55868"/>
                  </a:cubicBezTo>
                  <a:cubicBezTo>
                    <a:pt x="97655" y="65016"/>
                    <a:pt x="94757" y="73703"/>
                    <a:pt x="89273" y="80977"/>
                  </a:cubicBezTo>
                  <a:cubicBezTo>
                    <a:pt x="86929" y="84088"/>
                    <a:pt x="87556" y="88510"/>
                    <a:pt x="90658" y="90855"/>
                  </a:cubicBezTo>
                  <a:cubicBezTo>
                    <a:pt x="93769" y="93190"/>
                    <a:pt x="98190" y="92572"/>
                    <a:pt x="100535" y="89461"/>
                  </a:cubicBezTo>
                  <a:cubicBezTo>
                    <a:pt x="107874" y="79721"/>
                    <a:pt x="111751" y="68099"/>
                    <a:pt x="111751" y="55868"/>
                  </a:cubicBezTo>
                  <a:cubicBezTo>
                    <a:pt x="111751" y="25063"/>
                    <a:pt x="86689" y="0"/>
                    <a:pt x="5587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1" name="Google Shape;881;p33"/>
            <p:cNvSpPr/>
            <p:nvPr/>
          </p:nvSpPr>
          <p:spPr>
            <a:xfrm>
              <a:off x="6765603" y="4571500"/>
              <a:ext cx="90823" cy="83824"/>
            </a:xfrm>
            <a:custGeom>
              <a:rect b="b" l="l" r="r" t="t"/>
              <a:pathLst>
                <a:path extrusionOk="0" h="83824" w="90823">
                  <a:moveTo>
                    <a:pt x="88995" y="2311"/>
                  </a:moveTo>
                  <a:cubicBezTo>
                    <a:pt x="86374" y="-569"/>
                    <a:pt x="81915" y="-790"/>
                    <a:pt x="79035" y="1832"/>
                  </a:cubicBezTo>
                  <a:lnTo>
                    <a:pt x="2307" y="71556"/>
                  </a:lnTo>
                  <a:cubicBezTo>
                    <a:pt x="-574" y="74177"/>
                    <a:pt x="-786" y="78636"/>
                    <a:pt x="1836" y="81516"/>
                  </a:cubicBezTo>
                  <a:cubicBezTo>
                    <a:pt x="3221" y="83049"/>
                    <a:pt x="5131" y="83824"/>
                    <a:pt x="7051" y="83824"/>
                  </a:cubicBezTo>
                  <a:cubicBezTo>
                    <a:pt x="8741" y="83824"/>
                    <a:pt x="10439" y="83215"/>
                    <a:pt x="11787" y="81987"/>
                  </a:cubicBezTo>
                  <a:lnTo>
                    <a:pt x="88515" y="12263"/>
                  </a:lnTo>
                  <a:cubicBezTo>
                    <a:pt x="91396" y="9651"/>
                    <a:pt x="91608" y="5192"/>
                    <a:pt x="88995" y="231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2" name="Google Shape;882;p33"/>
            <p:cNvSpPr/>
            <p:nvPr/>
          </p:nvSpPr>
          <p:spPr>
            <a:xfrm>
              <a:off x="6586304" y="4570451"/>
              <a:ext cx="88556" cy="85915"/>
            </a:xfrm>
            <a:custGeom>
              <a:rect b="b" l="l" r="r" t="t"/>
              <a:pathLst>
                <a:path extrusionOk="0" h="85915" w="88556">
                  <a:moveTo>
                    <a:pt x="86405" y="73795"/>
                  </a:moveTo>
                  <a:lnTo>
                    <a:pt x="11938" y="1975"/>
                  </a:lnTo>
                  <a:cubicBezTo>
                    <a:pt x="9141" y="-729"/>
                    <a:pt x="4673" y="-646"/>
                    <a:pt x="1968" y="2160"/>
                  </a:cubicBezTo>
                  <a:cubicBezTo>
                    <a:pt x="-727" y="4957"/>
                    <a:pt x="-644" y="9425"/>
                    <a:pt x="2153" y="12121"/>
                  </a:cubicBezTo>
                  <a:lnTo>
                    <a:pt x="76611" y="83940"/>
                  </a:lnTo>
                  <a:cubicBezTo>
                    <a:pt x="77986" y="85261"/>
                    <a:pt x="79749" y="85916"/>
                    <a:pt x="81503" y="85916"/>
                  </a:cubicBezTo>
                  <a:cubicBezTo>
                    <a:pt x="83350" y="85916"/>
                    <a:pt x="85196" y="85196"/>
                    <a:pt x="86580" y="83765"/>
                  </a:cubicBezTo>
                  <a:cubicBezTo>
                    <a:pt x="89285" y="80959"/>
                    <a:pt x="89202" y="76500"/>
                    <a:pt x="86405" y="7379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3" name="Google Shape;883;p33"/>
            <p:cNvSpPr/>
            <p:nvPr/>
          </p:nvSpPr>
          <p:spPr>
            <a:xfrm>
              <a:off x="6716437" y="4593714"/>
              <a:ext cx="14104" cy="40728"/>
            </a:xfrm>
            <a:custGeom>
              <a:rect b="b" l="l" r="r" t="t"/>
              <a:pathLst>
                <a:path extrusionOk="0" h="40728" w="14104">
                  <a:moveTo>
                    <a:pt x="7052" y="0"/>
                  </a:moveTo>
                  <a:cubicBezTo>
                    <a:pt x="3157" y="0"/>
                    <a:pt x="0" y="3157"/>
                    <a:pt x="0" y="7053"/>
                  </a:cubicBezTo>
                  <a:lnTo>
                    <a:pt x="0" y="33676"/>
                  </a:lnTo>
                  <a:cubicBezTo>
                    <a:pt x="0" y="37571"/>
                    <a:pt x="3157" y="40729"/>
                    <a:pt x="7052" y="40729"/>
                  </a:cubicBezTo>
                  <a:cubicBezTo>
                    <a:pt x="10948" y="40729"/>
                    <a:pt x="14105" y="37571"/>
                    <a:pt x="14105" y="33676"/>
                  </a:cubicBezTo>
                  <a:lnTo>
                    <a:pt x="14105" y="7053"/>
                  </a:lnTo>
                  <a:cubicBezTo>
                    <a:pt x="14105" y="3157"/>
                    <a:pt x="10948" y="0"/>
                    <a:pt x="705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70" name="Google Shape;870;p33"/>
          <p:cNvSpPr/>
          <p:nvPr/>
        </p:nvSpPr>
        <p:spPr>
          <a:xfrm>
            <a:off x="6627975" y="4023288"/>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34"/>
          <p:cNvSpPr/>
          <p:nvPr/>
        </p:nvSpPr>
        <p:spPr>
          <a:xfrm>
            <a:off x="4740000" y="2056500"/>
            <a:ext cx="12840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Jupiter</a:t>
            </a:r>
            <a:endParaRPr sz="1600">
              <a:solidFill>
                <a:schemeClr val="dk1"/>
              </a:solidFill>
              <a:latin typeface="Gabarito"/>
              <a:ea typeface="Gabarito"/>
              <a:cs typeface="Gabarito"/>
              <a:sym typeface="Gabarito"/>
            </a:endParaRPr>
          </a:p>
        </p:txBody>
      </p:sp>
      <p:sp>
        <p:nvSpPr>
          <p:cNvPr id="889" name="Google Shape;889;p34"/>
          <p:cNvSpPr/>
          <p:nvPr/>
        </p:nvSpPr>
        <p:spPr>
          <a:xfrm>
            <a:off x="2853825" y="2056500"/>
            <a:ext cx="12840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Earth</a:t>
            </a:r>
            <a:endParaRPr sz="1600">
              <a:solidFill>
                <a:schemeClr val="dk1"/>
              </a:solidFill>
              <a:latin typeface="Gabarito"/>
              <a:ea typeface="Gabarito"/>
              <a:cs typeface="Gabarito"/>
              <a:sym typeface="Gabarito"/>
            </a:endParaRPr>
          </a:p>
        </p:txBody>
      </p:sp>
      <p:sp>
        <p:nvSpPr>
          <p:cNvPr id="890" name="Google Shape;890;p34"/>
          <p:cNvSpPr/>
          <p:nvPr/>
        </p:nvSpPr>
        <p:spPr>
          <a:xfrm>
            <a:off x="6626175" y="2056500"/>
            <a:ext cx="12840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Saturn</a:t>
            </a:r>
            <a:endParaRPr sz="1600">
              <a:solidFill>
                <a:schemeClr val="dk1"/>
              </a:solidFill>
              <a:latin typeface="Gabarito Medium"/>
              <a:ea typeface="Gabarito Medium"/>
              <a:cs typeface="Gabarito Medium"/>
              <a:sym typeface="Gabarito Medium"/>
            </a:endParaRPr>
          </a:p>
        </p:txBody>
      </p:sp>
      <p:sp>
        <p:nvSpPr>
          <p:cNvPr id="891" name="Google Shape;891;p34"/>
          <p:cNvSpPr/>
          <p:nvPr/>
        </p:nvSpPr>
        <p:spPr>
          <a:xfrm>
            <a:off x="6565375" y="3225913"/>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sp>
        <p:nvSpPr>
          <p:cNvPr id="892" name="Google Shape;892;p3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solidFill>
                <a:schemeClr val="dk1"/>
              </a:solidFill>
            </a:endParaRPr>
          </a:p>
        </p:txBody>
      </p:sp>
      <p:grpSp>
        <p:nvGrpSpPr>
          <p:cNvPr id="893" name="Google Shape;893;p34"/>
          <p:cNvGrpSpPr/>
          <p:nvPr/>
        </p:nvGrpSpPr>
        <p:grpSpPr>
          <a:xfrm>
            <a:off x="-567826" y="-486278"/>
            <a:ext cx="1354800" cy="1465503"/>
            <a:chOff x="8233274" y="1350647"/>
            <a:chExt cx="1354800" cy="1465503"/>
          </a:xfrm>
        </p:grpSpPr>
        <p:sp>
          <p:nvSpPr>
            <p:cNvPr id="894" name="Google Shape;894;p34"/>
            <p:cNvSpPr/>
            <p:nvPr/>
          </p:nvSpPr>
          <p:spPr>
            <a:xfrm rot="2699490">
              <a:off x="8195683" y="1785006"/>
              <a:ext cx="1429982" cy="485782"/>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ctor"/>
                <a:ea typeface="Actor"/>
                <a:cs typeface="Actor"/>
                <a:sym typeface="Actor"/>
              </a:endParaRPr>
            </a:p>
          </p:txBody>
        </p:sp>
        <p:cxnSp>
          <p:nvCxnSpPr>
            <p:cNvPr id="895" name="Google Shape;895;p34"/>
            <p:cNvCxnSpPr/>
            <p:nvPr/>
          </p:nvCxnSpPr>
          <p:spPr>
            <a:xfrm>
              <a:off x="8649675" y="2294150"/>
              <a:ext cx="522000" cy="522000"/>
            </a:xfrm>
            <a:prstGeom prst="straightConnector1">
              <a:avLst/>
            </a:prstGeom>
            <a:noFill/>
            <a:ln cap="flat" cmpd="sng" w="9525">
              <a:solidFill>
                <a:schemeClr val="dk2"/>
              </a:solidFill>
              <a:prstDash val="solid"/>
              <a:round/>
              <a:headEnd len="med" w="med" type="none"/>
              <a:tailEnd len="med" w="med" type="none"/>
            </a:ln>
          </p:spPr>
        </p:cxnSp>
      </p:grpSp>
      <p:grpSp>
        <p:nvGrpSpPr>
          <p:cNvPr id="896" name="Google Shape;896;p34"/>
          <p:cNvGrpSpPr/>
          <p:nvPr/>
        </p:nvGrpSpPr>
        <p:grpSpPr>
          <a:xfrm>
            <a:off x="8519700" y="3988924"/>
            <a:ext cx="1560675" cy="1430101"/>
            <a:chOff x="8515775" y="539499"/>
            <a:chExt cx="1560675" cy="1430101"/>
          </a:xfrm>
        </p:grpSpPr>
        <p:sp>
          <p:nvSpPr>
            <p:cNvPr id="897" name="Google Shape;897;p34"/>
            <p:cNvSpPr/>
            <p:nvPr/>
          </p:nvSpPr>
          <p:spPr>
            <a:xfrm>
              <a:off x="8646350" y="539500"/>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898" name="Google Shape;898;p34"/>
            <p:cNvSpPr/>
            <p:nvPr/>
          </p:nvSpPr>
          <p:spPr>
            <a:xfrm rot="2700000">
              <a:off x="8547759" y="571483"/>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sp>
        <p:nvSpPr>
          <p:cNvPr id="899" name="Google Shape;899;p34"/>
          <p:cNvSpPr txBox="1"/>
          <p:nvPr/>
        </p:nvSpPr>
        <p:spPr>
          <a:xfrm>
            <a:off x="2784310" y="1516725"/>
            <a:ext cx="1423200" cy="43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Earth is the planet with life</a:t>
            </a:r>
            <a:endParaRPr sz="1200">
              <a:solidFill>
                <a:schemeClr val="dk1"/>
              </a:solidFill>
              <a:latin typeface="Heebo Medium"/>
              <a:ea typeface="Heebo Medium"/>
              <a:cs typeface="Heebo Medium"/>
              <a:sym typeface="Heebo Medium"/>
            </a:endParaRPr>
          </a:p>
          <a:p>
            <a:pPr indent="0" lvl="0" marL="0" rtl="0" algn="ctr">
              <a:spcBef>
                <a:spcPts val="0"/>
              </a:spcBef>
              <a:spcAft>
                <a:spcPts val="0"/>
              </a:spcAft>
              <a:buNone/>
            </a:pPr>
            <a:r>
              <a:t/>
            </a:r>
            <a:endParaRPr sz="1200">
              <a:solidFill>
                <a:schemeClr val="dk1"/>
              </a:solidFill>
              <a:latin typeface="Heebo Medium"/>
              <a:ea typeface="Heebo Medium"/>
              <a:cs typeface="Heebo Medium"/>
              <a:sym typeface="Heebo Medium"/>
            </a:endParaRPr>
          </a:p>
        </p:txBody>
      </p:sp>
      <p:sp>
        <p:nvSpPr>
          <p:cNvPr id="900" name="Google Shape;900;p34"/>
          <p:cNvSpPr txBox="1"/>
          <p:nvPr/>
        </p:nvSpPr>
        <p:spPr>
          <a:xfrm>
            <a:off x="6567022" y="1516725"/>
            <a:ext cx="1423200" cy="43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Saturn is the ringed planet</a:t>
            </a:r>
            <a:endParaRPr sz="1200">
              <a:solidFill>
                <a:schemeClr val="dk1"/>
              </a:solidFill>
              <a:latin typeface="Heebo Medium"/>
              <a:ea typeface="Heebo Medium"/>
              <a:cs typeface="Heebo Medium"/>
              <a:sym typeface="Heebo Medium"/>
            </a:endParaRPr>
          </a:p>
        </p:txBody>
      </p:sp>
      <p:sp>
        <p:nvSpPr>
          <p:cNvPr id="901" name="Google Shape;901;p34"/>
          <p:cNvSpPr txBox="1"/>
          <p:nvPr/>
        </p:nvSpPr>
        <p:spPr>
          <a:xfrm>
            <a:off x="4670403" y="1516725"/>
            <a:ext cx="1423200" cy="43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Jupiter is a huge gas giant</a:t>
            </a:r>
            <a:endParaRPr sz="1200">
              <a:solidFill>
                <a:schemeClr val="dk1"/>
              </a:solidFill>
              <a:latin typeface="Heebo Medium"/>
              <a:ea typeface="Heebo Medium"/>
              <a:cs typeface="Heebo Medium"/>
              <a:sym typeface="Heebo Medium"/>
            </a:endParaRPr>
          </a:p>
        </p:txBody>
      </p:sp>
      <p:sp>
        <p:nvSpPr>
          <p:cNvPr id="902" name="Google Shape;902;p34"/>
          <p:cNvSpPr txBox="1"/>
          <p:nvPr/>
        </p:nvSpPr>
        <p:spPr>
          <a:xfrm>
            <a:off x="1399652" y="2988268"/>
            <a:ext cx="402600" cy="20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sp>
        <p:nvSpPr>
          <p:cNvPr id="903" name="Google Shape;903;p34"/>
          <p:cNvSpPr txBox="1"/>
          <p:nvPr/>
        </p:nvSpPr>
        <p:spPr>
          <a:xfrm>
            <a:off x="2041352" y="2335643"/>
            <a:ext cx="402600" cy="203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Yes</a:t>
            </a:r>
            <a:endParaRPr sz="900">
              <a:solidFill>
                <a:schemeClr val="dk1"/>
              </a:solidFill>
              <a:latin typeface="Heebo Medium"/>
              <a:ea typeface="Heebo Medium"/>
              <a:cs typeface="Heebo Medium"/>
              <a:sym typeface="Heebo Medium"/>
            </a:endParaRPr>
          </a:p>
        </p:txBody>
      </p:sp>
      <p:cxnSp>
        <p:nvCxnSpPr>
          <p:cNvPr id="904" name="Google Shape;904;p34"/>
          <p:cNvCxnSpPr>
            <a:stCxn id="905" idx="2"/>
            <a:endCxn id="903" idx="1"/>
          </p:cNvCxnSpPr>
          <p:nvPr/>
        </p:nvCxnSpPr>
        <p:spPr>
          <a:xfrm flipH="1" rot="-5400000">
            <a:off x="1516952" y="1912793"/>
            <a:ext cx="608400" cy="440400"/>
          </a:xfrm>
          <a:prstGeom prst="bentConnector2">
            <a:avLst/>
          </a:prstGeom>
          <a:noFill/>
          <a:ln cap="flat" cmpd="sng" w="9525">
            <a:solidFill>
              <a:schemeClr val="dk1"/>
            </a:solidFill>
            <a:prstDash val="solid"/>
            <a:round/>
            <a:headEnd len="sm" w="sm" type="none"/>
            <a:tailEnd len="sm" w="sm" type="triangle"/>
          </a:ln>
        </p:spPr>
      </p:cxnSp>
      <p:cxnSp>
        <p:nvCxnSpPr>
          <p:cNvPr id="906" name="Google Shape;906;p34"/>
          <p:cNvCxnSpPr>
            <a:stCxn id="907" idx="2"/>
            <a:endCxn id="902" idx="0"/>
          </p:cNvCxnSpPr>
          <p:nvPr/>
        </p:nvCxnSpPr>
        <p:spPr>
          <a:xfrm flipH="1" rot="-5400000">
            <a:off x="1019525" y="2406888"/>
            <a:ext cx="1159500" cy="3300"/>
          </a:xfrm>
          <a:prstGeom prst="bentConnector3">
            <a:avLst>
              <a:gd fmla="val 49999" name="adj1"/>
            </a:avLst>
          </a:prstGeom>
          <a:noFill/>
          <a:ln cap="flat" cmpd="sng" w="9525">
            <a:solidFill>
              <a:schemeClr val="dk1"/>
            </a:solidFill>
            <a:prstDash val="solid"/>
            <a:round/>
            <a:headEnd len="sm" w="sm" type="none"/>
            <a:tailEnd len="sm" w="sm" type="triangle"/>
          </a:ln>
        </p:spPr>
      </p:cxnSp>
      <p:cxnSp>
        <p:nvCxnSpPr>
          <p:cNvPr id="908" name="Google Shape;908;p34"/>
          <p:cNvCxnSpPr>
            <a:stCxn id="903" idx="3"/>
            <a:endCxn id="889" idx="1"/>
          </p:cNvCxnSpPr>
          <p:nvPr/>
        </p:nvCxnSpPr>
        <p:spPr>
          <a:xfrm flipH="1" rot="10800000">
            <a:off x="2443952" y="2285093"/>
            <a:ext cx="409800" cy="152100"/>
          </a:xfrm>
          <a:prstGeom prst="bentConnector3">
            <a:avLst>
              <a:gd fmla="val 50009" name="adj1"/>
            </a:avLst>
          </a:prstGeom>
          <a:noFill/>
          <a:ln cap="flat" cmpd="sng" w="9525">
            <a:solidFill>
              <a:schemeClr val="dk1"/>
            </a:solidFill>
            <a:prstDash val="solid"/>
            <a:round/>
            <a:headEnd len="sm" w="sm" type="none"/>
            <a:tailEnd len="sm" w="sm" type="triangle"/>
          </a:ln>
        </p:spPr>
      </p:cxnSp>
      <p:cxnSp>
        <p:nvCxnSpPr>
          <p:cNvPr id="909" name="Google Shape;909;p34"/>
          <p:cNvCxnSpPr>
            <a:stCxn id="889" idx="3"/>
            <a:endCxn id="888" idx="1"/>
          </p:cNvCxnSpPr>
          <p:nvPr/>
        </p:nvCxnSpPr>
        <p:spPr>
          <a:xfrm>
            <a:off x="4137825" y="2285100"/>
            <a:ext cx="602100" cy="600"/>
          </a:xfrm>
          <a:prstGeom prst="bentConnector3">
            <a:avLst>
              <a:gd fmla="val 50006" name="adj1"/>
            </a:avLst>
          </a:prstGeom>
          <a:noFill/>
          <a:ln cap="flat" cmpd="sng" w="9525">
            <a:solidFill>
              <a:schemeClr val="dk1"/>
            </a:solidFill>
            <a:prstDash val="solid"/>
            <a:round/>
            <a:headEnd len="sm" w="sm" type="none"/>
            <a:tailEnd len="sm" w="sm" type="triangle"/>
          </a:ln>
        </p:spPr>
      </p:cxnSp>
      <p:sp>
        <p:nvSpPr>
          <p:cNvPr id="910" name="Google Shape;910;p34"/>
          <p:cNvSpPr/>
          <p:nvPr/>
        </p:nvSpPr>
        <p:spPr>
          <a:xfrm>
            <a:off x="945125" y="3212273"/>
            <a:ext cx="1305000" cy="484500"/>
          </a:xfrm>
          <a:prstGeom prst="roundRect">
            <a:avLst>
              <a:gd fmla="val 735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Mercury</a:t>
            </a:r>
            <a:endParaRPr sz="1600">
              <a:solidFill>
                <a:schemeClr val="dk1"/>
              </a:solidFill>
              <a:latin typeface="Gabarito Medium"/>
              <a:ea typeface="Gabarito Medium"/>
              <a:cs typeface="Gabarito Medium"/>
              <a:sym typeface="Gabarito Medium"/>
            </a:endParaRPr>
          </a:p>
        </p:txBody>
      </p:sp>
      <p:sp>
        <p:nvSpPr>
          <p:cNvPr id="911" name="Google Shape;911;p34"/>
          <p:cNvSpPr/>
          <p:nvPr/>
        </p:nvSpPr>
        <p:spPr>
          <a:xfrm>
            <a:off x="945125" y="3772895"/>
            <a:ext cx="13050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Mercury is a small planet</a:t>
            </a:r>
            <a:endParaRPr sz="1200">
              <a:solidFill>
                <a:schemeClr val="dk1"/>
              </a:solidFill>
              <a:latin typeface="Heebo"/>
              <a:ea typeface="Heebo"/>
              <a:cs typeface="Heebo"/>
              <a:sym typeface="Heebo"/>
            </a:endParaRPr>
          </a:p>
        </p:txBody>
      </p:sp>
      <p:sp>
        <p:nvSpPr>
          <p:cNvPr id="912" name="Google Shape;912;p34"/>
          <p:cNvSpPr/>
          <p:nvPr/>
        </p:nvSpPr>
        <p:spPr>
          <a:xfrm>
            <a:off x="2843400" y="3212273"/>
            <a:ext cx="1305000" cy="484500"/>
          </a:xfrm>
          <a:prstGeom prst="roundRect">
            <a:avLst>
              <a:gd fmla="val 735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Venus</a:t>
            </a:r>
            <a:endParaRPr sz="1600">
              <a:solidFill>
                <a:schemeClr val="dk1"/>
              </a:solidFill>
              <a:latin typeface="Gabarito Medium"/>
              <a:ea typeface="Gabarito Medium"/>
              <a:cs typeface="Gabarito Medium"/>
              <a:sym typeface="Gabarito Medium"/>
            </a:endParaRPr>
          </a:p>
        </p:txBody>
      </p:sp>
      <p:sp>
        <p:nvSpPr>
          <p:cNvPr id="913" name="Google Shape;913;p34"/>
          <p:cNvSpPr/>
          <p:nvPr/>
        </p:nvSpPr>
        <p:spPr>
          <a:xfrm>
            <a:off x="2843400" y="3772895"/>
            <a:ext cx="13050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Venus is a hot planet</a:t>
            </a:r>
            <a:endParaRPr sz="1200">
              <a:solidFill>
                <a:schemeClr val="dk1"/>
              </a:solidFill>
              <a:latin typeface="Heebo Medium"/>
              <a:ea typeface="Heebo Medium"/>
              <a:cs typeface="Heebo Medium"/>
              <a:sym typeface="Heebo Medium"/>
            </a:endParaRPr>
          </a:p>
        </p:txBody>
      </p:sp>
      <p:sp>
        <p:nvSpPr>
          <p:cNvPr id="914" name="Google Shape;914;p34"/>
          <p:cNvSpPr/>
          <p:nvPr/>
        </p:nvSpPr>
        <p:spPr>
          <a:xfrm>
            <a:off x="4729488" y="3212263"/>
            <a:ext cx="1305000" cy="484500"/>
          </a:xfrm>
          <a:prstGeom prst="roundRect">
            <a:avLst>
              <a:gd fmla="val 735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Mars</a:t>
            </a:r>
            <a:endParaRPr sz="1600">
              <a:solidFill>
                <a:schemeClr val="dk1"/>
              </a:solidFill>
              <a:latin typeface="Gabarito Medium"/>
              <a:ea typeface="Gabarito Medium"/>
              <a:cs typeface="Gabarito Medium"/>
              <a:sym typeface="Gabarito Medium"/>
            </a:endParaRPr>
          </a:p>
        </p:txBody>
      </p:sp>
      <p:sp>
        <p:nvSpPr>
          <p:cNvPr id="915" name="Google Shape;915;p34"/>
          <p:cNvSpPr/>
          <p:nvPr/>
        </p:nvSpPr>
        <p:spPr>
          <a:xfrm>
            <a:off x="4729488" y="3772885"/>
            <a:ext cx="13050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Mars is a cold planet</a:t>
            </a:r>
            <a:endParaRPr sz="1200">
              <a:solidFill>
                <a:schemeClr val="dk1"/>
              </a:solidFill>
              <a:latin typeface="Heebo Medium"/>
              <a:ea typeface="Heebo Medium"/>
              <a:cs typeface="Heebo Medium"/>
              <a:sym typeface="Heebo Medium"/>
            </a:endParaRPr>
          </a:p>
        </p:txBody>
      </p:sp>
      <p:cxnSp>
        <p:nvCxnSpPr>
          <p:cNvPr id="916" name="Google Shape;916;p34"/>
          <p:cNvCxnSpPr>
            <a:stCxn id="890" idx="2"/>
            <a:endCxn id="912" idx="0"/>
          </p:cNvCxnSpPr>
          <p:nvPr/>
        </p:nvCxnSpPr>
        <p:spPr>
          <a:xfrm rot="5400000">
            <a:off x="5032725" y="976950"/>
            <a:ext cx="698700" cy="3772200"/>
          </a:xfrm>
          <a:prstGeom prst="bentConnector3">
            <a:avLst>
              <a:gd fmla="val 49991" name="adj1"/>
            </a:avLst>
          </a:prstGeom>
          <a:noFill/>
          <a:ln cap="flat" cmpd="sng" w="9525">
            <a:solidFill>
              <a:schemeClr val="dk1"/>
            </a:solidFill>
            <a:prstDash val="solid"/>
            <a:round/>
            <a:headEnd len="sm" w="sm" type="none"/>
            <a:tailEnd len="sm" w="sm" type="triangle"/>
          </a:ln>
        </p:spPr>
      </p:cxnSp>
      <p:cxnSp>
        <p:nvCxnSpPr>
          <p:cNvPr id="917" name="Google Shape;917;p34"/>
          <p:cNvCxnSpPr>
            <a:stCxn id="911" idx="2"/>
            <a:endCxn id="891" idx="2"/>
          </p:cNvCxnSpPr>
          <p:nvPr/>
        </p:nvCxnSpPr>
        <p:spPr>
          <a:xfrm rot="-5400000">
            <a:off x="4164725" y="1116095"/>
            <a:ext cx="546900" cy="5681100"/>
          </a:xfrm>
          <a:prstGeom prst="bentConnector3">
            <a:avLst>
              <a:gd fmla="val -43541" name="adj1"/>
            </a:avLst>
          </a:prstGeom>
          <a:noFill/>
          <a:ln cap="flat" cmpd="sng" w="9525">
            <a:solidFill>
              <a:schemeClr val="dk1"/>
            </a:solidFill>
            <a:prstDash val="solid"/>
            <a:round/>
            <a:headEnd len="sm" w="sm" type="none"/>
            <a:tailEnd len="sm" w="sm" type="triangle"/>
          </a:ln>
        </p:spPr>
      </p:cxnSp>
      <p:cxnSp>
        <p:nvCxnSpPr>
          <p:cNvPr id="918" name="Google Shape;918;p34"/>
          <p:cNvCxnSpPr>
            <a:stCxn id="912" idx="3"/>
            <a:endCxn id="914" idx="1"/>
          </p:cNvCxnSpPr>
          <p:nvPr/>
        </p:nvCxnSpPr>
        <p:spPr>
          <a:xfrm>
            <a:off x="4148400" y="3454523"/>
            <a:ext cx="581100" cy="600"/>
          </a:xfrm>
          <a:prstGeom prst="bentConnector3">
            <a:avLst>
              <a:gd fmla="val 49999" name="adj1"/>
            </a:avLst>
          </a:prstGeom>
          <a:noFill/>
          <a:ln cap="flat" cmpd="sng" w="9525">
            <a:solidFill>
              <a:schemeClr val="dk1"/>
            </a:solidFill>
            <a:prstDash val="solid"/>
            <a:round/>
            <a:headEnd len="sm" w="sm" type="none"/>
            <a:tailEnd len="sm" w="sm" type="triangle"/>
          </a:ln>
        </p:spPr>
      </p:cxnSp>
      <p:cxnSp>
        <p:nvCxnSpPr>
          <p:cNvPr id="919" name="Google Shape;919;p34"/>
          <p:cNvCxnSpPr>
            <a:stCxn id="914" idx="3"/>
            <a:endCxn id="891" idx="1"/>
          </p:cNvCxnSpPr>
          <p:nvPr/>
        </p:nvCxnSpPr>
        <p:spPr>
          <a:xfrm>
            <a:off x="6034488" y="3454513"/>
            <a:ext cx="531000" cy="600"/>
          </a:xfrm>
          <a:prstGeom prst="bentConnector3">
            <a:avLst>
              <a:gd fmla="val 49989" name="adj1"/>
            </a:avLst>
          </a:prstGeom>
          <a:noFill/>
          <a:ln cap="flat" cmpd="sng" w="9525">
            <a:solidFill>
              <a:schemeClr val="dk1"/>
            </a:solidFill>
            <a:prstDash val="solid"/>
            <a:round/>
            <a:headEnd len="sm" w="sm" type="none"/>
            <a:tailEnd len="sm" w="sm" type="triangle"/>
          </a:ln>
        </p:spPr>
      </p:cxnSp>
      <p:sp>
        <p:nvSpPr>
          <p:cNvPr id="907" name="Google Shape;907;p34"/>
          <p:cNvSpPr/>
          <p:nvPr/>
        </p:nvSpPr>
        <p:spPr>
          <a:xfrm>
            <a:off x="884375" y="1371588"/>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Start</a:t>
            </a:r>
            <a:endParaRPr sz="1600">
              <a:solidFill>
                <a:schemeClr val="dk1"/>
              </a:solidFill>
              <a:latin typeface="Actor"/>
              <a:ea typeface="Actor"/>
              <a:cs typeface="Actor"/>
              <a:sym typeface="Actor"/>
            </a:endParaRPr>
          </a:p>
        </p:txBody>
      </p:sp>
      <p:cxnSp>
        <p:nvCxnSpPr>
          <p:cNvPr id="920" name="Google Shape;920;p34"/>
          <p:cNvCxnSpPr>
            <a:stCxn id="888" idx="3"/>
            <a:endCxn id="890" idx="1"/>
          </p:cNvCxnSpPr>
          <p:nvPr/>
        </p:nvCxnSpPr>
        <p:spPr>
          <a:xfrm>
            <a:off x="6024000" y="2285100"/>
            <a:ext cx="602100" cy="600"/>
          </a:xfrm>
          <a:prstGeom prst="bentConnector3">
            <a:avLst>
              <a:gd fmla="val 50006" name="adj1"/>
            </a:avLst>
          </a:prstGeom>
          <a:noFill/>
          <a:ln cap="flat" cmpd="sng" w="9525">
            <a:solidFill>
              <a:schemeClr val="dk1"/>
            </a:solidFill>
            <a:prstDash val="solid"/>
            <a:round/>
            <a:headEnd len="sm" w="sm" type="none"/>
            <a:tailEnd len="sm" w="sm"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3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Change Management Process Flow</a:t>
            </a:r>
            <a:endParaRPr/>
          </a:p>
        </p:txBody>
      </p:sp>
      <p:sp>
        <p:nvSpPr>
          <p:cNvPr id="926" name="Google Shape;926;p35"/>
          <p:cNvSpPr txBox="1"/>
          <p:nvPr/>
        </p:nvSpPr>
        <p:spPr>
          <a:xfrm>
            <a:off x="1525463" y="1472388"/>
            <a:ext cx="4254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Yes</a:t>
            </a:r>
            <a:endParaRPr sz="900">
              <a:solidFill>
                <a:schemeClr val="dk1"/>
              </a:solidFill>
              <a:latin typeface="Heebo Medium"/>
              <a:ea typeface="Heebo Medium"/>
              <a:cs typeface="Heebo Medium"/>
              <a:sym typeface="Heebo Medium"/>
            </a:endParaRPr>
          </a:p>
        </p:txBody>
      </p:sp>
      <p:sp>
        <p:nvSpPr>
          <p:cNvPr id="927" name="Google Shape;927;p35"/>
          <p:cNvSpPr txBox="1"/>
          <p:nvPr/>
        </p:nvSpPr>
        <p:spPr>
          <a:xfrm>
            <a:off x="7193113" y="1472388"/>
            <a:ext cx="425400" cy="219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Heebo Medium"/>
                <a:ea typeface="Heebo Medium"/>
                <a:cs typeface="Heebo Medium"/>
                <a:sym typeface="Heebo Medium"/>
              </a:rPr>
              <a:t>No</a:t>
            </a:r>
            <a:endParaRPr sz="900">
              <a:solidFill>
                <a:schemeClr val="dk1"/>
              </a:solidFill>
              <a:latin typeface="Heebo Medium"/>
              <a:ea typeface="Heebo Medium"/>
              <a:cs typeface="Heebo Medium"/>
              <a:sym typeface="Heebo Medium"/>
            </a:endParaRPr>
          </a:p>
        </p:txBody>
      </p:sp>
      <p:sp>
        <p:nvSpPr>
          <p:cNvPr id="928" name="Google Shape;928;p35"/>
          <p:cNvSpPr/>
          <p:nvPr/>
        </p:nvSpPr>
        <p:spPr>
          <a:xfrm>
            <a:off x="713225" y="2211519"/>
            <a:ext cx="20499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Venus is the second planet from the Sun</a:t>
            </a:r>
            <a:endParaRPr sz="1200">
              <a:solidFill>
                <a:schemeClr val="dk1"/>
              </a:solidFill>
              <a:latin typeface="Heebo Medium"/>
              <a:ea typeface="Heebo Medium"/>
              <a:cs typeface="Heebo Medium"/>
              <a:sym typeface="Heebo Medium"/>
            </a:endParaRPr>
          </a:p>
        </p:txBody>
      </p:sp>
      <p:sp>
        <p:nvSpPr>
          <p:cNvPr id="929" name="Google Shape;929;p35"/>
          <p:cNvSpPr/>
          <p:nvPr/>
        </p:nvSpPr>
        <p:spPr>
          <a:xfrm>
            <a:off x="6380875" y="2211519"/>
            <a:ext cx="20499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Saturn is a gas giant and has several rings</a:t>
            </a:r>
            <a:endParaRPr sz="1200">
              <a:solidFill>
                <a:schemeClr val="dk1"/>
              </a:solidFill>
              <a:latin typeface="Heebo Medium"/>
              <a:ea typeface="Heebo Medium"/>
              <a:cs typeface="Heebo Medium"/>
              <a:sym typeface="Heebo Medium"/>
            </a:endParaRPr>
          </a:p>
        </p:txBody>
      </p:sp>
      <p:cxnSp>
        <p:nvCxnSpPr>
          <p:cNvPr id="930" name="Google Shape;930;p35"/>
          <p:cNvCxnSpPr>
            <a:stCxn id="926" idx="2"/>
            <a:endCxn id="928" idx="0"/>
          </p:cNvCxnSpPr>
          <p:nvPr/>
        </p:nvCxnSpPr>
        <p:spPr>
          <a:xfrm flipH="1" rot="-5400000">
            <a:off x="1478663" y="1951488"/>
            <a:ext cx="519600" cy="600"/>
          </a:xfrm>
          <a:prstGeom prst="bentConnector3">
            <a:avLst>
              <a:gd fmla="val 49993" name="adj1"/>
            </a:avLst>
          </a:prstGeom>
          <a:noFill/>
          <a:ln cap="flat" cmpd="sng" w="9525">
            <a:solidFill>
              <a:schemeClr val="dk1"/>
            </a:solidFill>
            <a:prstDash val="solid"/>
            <a:round/>
            <a:headEnd len="sm" w="sm" type="none"/>
            <a:tailEnd len="sm" w="sm" type="triangle"/>
          </a:ln>
        </p:spPr>
      </p:cxnSp>
      <p:cxnSp>
        <p:nvCxnSpPr>
          <p:cNvPr id="931" name="Google Shape;931;p35"/>
          <p:cNvCxnSpPr>
            <a:stCxn id="932" idx="1"/>
            <a:endCxn id="926" idx="3"/>
          </p:cNvCxnSpPr>
          <p:nvPr/>
        </p:nvCxnSpPr>
        <p:spPr>
          <a:xfrm flipH="1">
            <a:off x="1950750" y="1582488"/>
            <a:ext cx="1908000" cy="600"/>
          </a:xfrm>
          <a:prstGeom prst="bentConnector3">
            <a:avLst>
              <a:gd fmla="val 49997" name="adj1"/>
            </a:avLst>
          </a:prstGeom>
          <a:noFill/>
          <a:ln cap="flat" cmpd="sng" w="9525">
            <a:solidFill>
              <a:schemeClr val="dk1"/>
            </a:solidFill>
            <a:prstDash val="solid"/>
            <a:round/>
            <a:headEnd len="sm" w="sm" type="none"/>
            <a:tailEnd len="sm" w="sm" type="triangle"/>
          </a:ln>
        </p:spPr>
      </p:cxnSp>
      <p:cxnSp>
        <p:nvCxnSpPr>
          <p:cNvPr id="933" name="Google Shape;933;p35"/>
          <p:cNvCxnSpPr>
            <a:stCxn id="932" idx="3"/>
            <a:endCxn id="927" idx="1"/>
          </p:cNvCxnSpPr>
          <p:nvPr/>
        </p:nvCxnSpPr>
        <p:spPr>
          <a:xfrm>
            <a:off x="5285250" y="1582488"/>
            <a:ext cx="1908000" cy="600"/>
          </a:xfrm>
          <a:prstGeom prst="bentConnector3">
            <a:avLst>
              <a:gd fmla="val 49996" name="adj1"/>
            </a:avLst>
          </a:prstGeom>
          <a:noFill/>
          <a:ln cap="flat" cmpd="sng" w="9525">
            <a:solidFill>
              <a:schemeClr val="dk1"/>
            </a:solidFill>
            <a:prstDash val="solid"/>
            <a:round/>
            <a:headEnd len="sm" w="sm" type="none"/>
            <a:tailEnd len="sm" w="sm" type="triangle"/>
          </a:ln>
        </p:spPr>
      </p:cxnSp>
      <p:sp>
        <p:nvSpPr>
          <p:cNvPr id="934" name="Google Shape;934;p35"/>
          <p:cNvSpPr/>
          <p:nvPr/>
        </p:nvSpPr>
        <p:spPr>
          <a:xfrm>
            <a:off x="4663544" y="2584675"/>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Jupiter</a:t>
            </a:r>
            <a:endParaRPr sz="1600">
              <a:solidFill>
                <a:schemeClr val="dk1"/>
              </a:solidFill>
              <a:latin typeface="Actor"/>
              <a:ea typeface="Actor"/>
              <a:cs typeface="Actor"/>
              <a:sym typeface="Actor"/>
            </a:endParaRPr>
          </a:p>
        </p:txBody>
      </p:sp>
      <p:sp>
        <p:nvSpPr>
          <p:cNvPr id="935" name="Google Shape;935;p35"/>
          <p:cNvSpPr/>
          <p:nvPr/>
        </p:nvSpPr>
        <p:spPr>
          <a:xfrm>
            <a:off x="3021605" y="2584675"/>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Mars</a:t>
            </a:r>
            <a:endParaRPr sz="1600">
              <a:solidFill>
                <a:schemeClr val="dk1"/>
              </a:solidFill>
              <a:latin typeface="Actor"/>
              <a:ea typeface="Actor"/>
              <a:cs typeface="Actor"/>
              <a:sym typeface="Actor"/>
            </a:endParaRPr>
          </a:p>
        </p:txBody>
      </p:sp>
      <p:sp>
        <p:nvSpPr>
          <p:cNvPr id="936" name="Google Shape;936;p35"/>
          <p:cNvSpPr/>
          <p:nvPr/>
        </p:nvSpPr>
        <p:spPr>
          <a:xfrm>
            <a:off x="4663544" y="2045725"/>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Saturn</a:t>
            </a:r>
            <a:endParaRPr sz="1600">
              <a:solidFill>
                <a:schemeClr val="dk1"/>
              </a:solidFill>
              <a:latin typeface="Actor"/>
              <a:ea typeface="Actor"/>
              <a:cs typeface="Actor"/>
              <a:sym typeface="Actor"/>
            </a:endParaRPr>
          </a:p>
        </p:txBody>
      </p:sp>
      <p:sp>
        <p:nvSpPr>
          <p:cNvPr id="937" name="Google Shape;937;p35"/>
          <p:cNvSpPr/>
          <p:nvPr/>
        </p:nvSpPr>
        <p:spPr>
          <a:xfrm>
            <a:off x="3021605" y="2045725"/>
            <a:ext cx="14589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Venus</a:t>
            </a:r>
            <a:endParaRPr sz="1600">
              <a:solidFill>
                <a:schemeClr val="dk1"/>
              </a:solidFill>
              <a:latin typeface="Actor"/>
              <a:ea typeface="Actor"/>
              <a:cs typeface="Actor"/>
              <a:sym typeface="Actor"/>
            </a:endParaRPr>
          </a:p>
        </p:txBody>
      </p:sp>
      <p:cxnSp>
        <p:nvCxnSpPr>
          <p:cNvPr id="938" name="Google Shape;938;p35"/>
          <p:cNvCxnSpPr>
            <a:stCxn id="928" idx="3"/>
            <a:endCxn id="937" idx="1"/>
          </p:cNvCxnSpPr>
          <p:nvPr/>
        </p:nvCxnSpPr>
        <p:spPr>
          <a:xfrm flipH="1" rot="10800000">
            <a:off x="2763125" y="2274219"/>
            <a:ext cx="258600" cy="165900"/>
          </a:xfrm>
          <a:prstGeom prst="bentConnector3">
            <a:avLst>
              <a:gd fmla="val 49977" name="adj1"/>
            </a:avLst>
          </a:prstGeom>
          <a:noFill/>
          <a:ln cap="flat" cmpd="sng" w="9525">
            <a:solidFill>
              <a:schemeClr val="dk1"/>
            </a:solidFill>
            <a:prstDash val="solid"/>
            <a:round/>
            <a:headEnd len="sm" w="sm" type="none"/>
            <a:tailEnd len="sm" w="sm" type="triangle"/>
          </a:ln>
        </p:spPr>
      </p:cxnSp>
      <p:cxnSp>
        <p:nvCxnSpPr>
          <p:cNvPr id="939" name="Google Shape;939;p35"/>
          <p:cNvCxnSpPr>
            <a:stCxn id="928" idx="3"/>
            <a:endCxn id="935" idx="1"/>
          </p:cNvCxnSpPr>
          <p:nvPr/>
        </p:nvCxnSpPr>
        <p:spPr>
          <a:xfrm>
            <a:off x="2763125" y="2440119"/>
            <a:ext cx="258600" cy="373200"/>
          </a:xfrm>
          <a:prstGeom prst="bentConnector3">
            <a:avLst>
              <a:gd fmla="val 49977" name="adj1"/>
            </a:avLst>
          </a:prstGeom>
          <a:noFill/>
          <a:ln cap="flat" cmpd="sng" w="9525">
            <a:solidFill>
              <a:schemeClr val="dk1"/>
            </a:solidFill>
            <a:prstDash val="solid"/>
            <a:round/>
            <a:headEnd len="sm" w="sm" type="none"/>
            <a:tailEnd len="sm" w="sm" type="triangle"/>
          </a:ln>
        </p:spPr>
      </p:cxnSp>
      <p:cxnSp>
        <p:nvCxnSpPr>
          <p:cNvPr id="940" name="Google Shape;940;p35"/>
          <p:cNvCxnSpPr>
            <a:stCxn id="929" idx="1"/>
            <a:endCxn id="936" idx="3"/>
          </p:cNvCxnSpPr>
          <p:nvPr/>
        </p:nvCxnSpPr>
        <p:spPr>
          <a:xfrm rot="10800000">
            <a:off x="6122575" y="2274219"/>
            <a:ext cx="258300" cy="165900"/>
          </a:xfrm>
          <a:prstGeom prst="bentConnector3">
            <a:avLst>
              <a:gd fmla="val 50025" name="adj1"/>
            </a:avLst>
          </a:prstGeom>
          <a:noFill/>
          <a:ln cap="flat" cmpd="sng" w="9525">
            <a:solidFill>
              <a:schemeClr val="dk1"/>
            </a:solidFill>
            <a:prstDash val="solid"/>
            <a:round/>
            <a:headEnd len="sm" w="sm" type="none"/>
            <a:tailEnd len="sm" w="sm" type="triangle"/>
          </a:ln>
        </p:spPr>
      </p:cxnSp>
      <p:cxnSp>
        <p:nvCxnSpPr>
          <p:cNvPr id="941" name="Google Shape;941;p35"/>
          <p:cNvCxnSpPr>
            <a:stCxn id="929" idx="1"/>
            <a:endCxn id="934" idx="3"/>
          </p:cNvCxnSpPr>
          <p:nvPr/>
        </p:nvCxnSpPr>
        <p:spPr>
          <a:xfrm flipH="1">
            <a:off x="6122575" y="2440119"/>
            <a:ext cx="258300" cy="373200"/>
          </a:xfrm>
          <a:prstGeom prst="bentConnector3">
            <a:avLst>
              <a:gd fmla="val 50025" name="adj1"/>
            </a:avLst>
          </a:prstGeom>
          <a:noFill/>
          <a:ln cap="flat" cmpd="sng" w="9525">
            <a:solidFill>
              <a:schemeClr val="dk1"/>
            </a:solidFill>
            <a:prstDash val="solid"/>
            <a:round/>
            <a:headEnd len="sm" w="sm" type="none"/>
            <a:tailEnd len="sm" w="sm" type="triangle"/>
          </a:ln>
        </p:spPr>
      </p:cxnSp>
      <p:sp>
        <p:nvSpPr>
          <p:cNvPr id="942" name="Google Shape;942;p35"/>
          <p:cNvSpPr/>
          <p:nvPr/>
        </p:nvSpPr>
        <p:spPr>
          <a:xfrm>
            <a:off x="3004955" y="3296100"/>
            <a:ext cx="1492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Mars is actually a very cold place</a:t>
            </a:r>
            <a:endParaRPr sz="1200">
              <a:solidFill>
                <a:schemeClr val="dk1"/>
              </a:solidFill>
              <a:latin typeface="Heebo Medium"/>
              <a:ea typeface="Heebo Medium"/>
              <a:cs typeface="Heebo Medium"/>
              <a:sym typeface="Heebo Medium"/>
            </a:endParaRPr>
          </a:p>
        </p:txBody>
      </p:sp>
      <p:sp>
        <p:nvSpPr>
          <p:cNvPr id="943" name="Google Shape;943;p35"/>
          <p:cNvSpPr/>
          <p:nvPr/>
        </p:nvSpPr>
        <p:spPr>
          <a:xfrm>
            <a:off x="4646894" y="3296110"/>
            <a:ext cx="1492200" cy="457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ebo Medium"/>
                <a:ea typeface="Heebo Medium"/>
                <a:cs typeface="Heebo Medium"/>
                <a:sym typeface="Heebo Medium"/>
              </a:rPr>
              <a:t>Neptune is far away from Earth</a:t>
            </a:r>
            <a:endParaRPr sz="1200">
              <a:solidFill>
                <a:schemeClr val="dk1"/>
              </a:solidFill>
              <a:latin typeface="Heebo Medium"/>
              <a:ea typeface="Heebo Medium"/>
              <a:cs typeface="Heebo Medium"/>
              <a:sym typeface="Heebo Medium"/>
            </a:endParaRPr>
          </a:p>
        </p:txBody>
      </p:sp>
      <p:cxnSp>
        <p:nvCxnSpPr>
          <p:cNvPr id="944" name="Google Shape;944;p35"/>
          <p:cNvCxnSpPr>
            <a:stCxn id="928" idx="2"/>
            <a:endCxn id="942" idx="1"/>
          </p:cNvCxnSpPr>
          <p:nvPr/>
        </p:nvCxnSpPr>
        <p:spPr>
          <a:xfrm flipH="1" rot="-5400000">
            <a:off x="1943675" y="2463219"/>
            <a:ext cx="855900" cy="1266900"/>
          </a:xfrm>
          <a:prstGeom prst="bentConnector2">
            <a:avLst/>
          </a:prstGeom>
          <a:noFill/>
          <a:ln cap="flat" cmpd="sng" w="9525">
            <a:solidFill>
              <a:schemeClr val="dk1"/>
            </a:solidFill>
            <a:prstDash val="solid"/>
            <a:round/>
            <a:headEnd len="sm" w="sm" type="none"/>
            <a:tailEnd len="sm" w="sm" type="triangle"/>
          </a:ln>
        </p:spPr>
      </p:cxnSp>
      <p:cxnSp>
        <p:nvCxnSpPr>
          <p:cNvPr id="945" name="Google Shape;945;p35"/>
          <p:cNvCxnSpPr>
            <a:stCxn id="929" idx="2"/>
            <a:endCxn id="943" idx="3"/>
          </p:cNvCxnSpPr>
          <p:nvPr/>
        </p:nvCxnSpPr>
        <p:spPr>
          <a:xfrm rot="5400000">
            <a:off x="6344575" y="2463369"/>
            <a:ext cx="855900" cy="1266600"/>
          </a:xfrm>
          <a:prstGeom prst="bentConnector2">
            <a:avLst/>
          </a:prstGeom>
          <a:noFill/>
          <a:ln cap="flat" cmpd="sng" w="9525">
            <a:solidFill>
              <a:schemeClr val="dk1"/>
            </a:solidFill>
            <a:prstDash val="solid"/>
            <a:round/>
            <a:headEnd len="sm" w="sm" type="none"/>
            <a:tailEnd len="sm" w="sm" type="triangle"/>
          </a:ln>
        </p:spPr>
      </p:cxnSp>
      <p:cxnSp>
        <p:nvCxnSpPr>
          <p:cNvPr id="946" name="Google Shape;946;p35"/>
          <p:cNvCxnSpPr>
            <a:stCxn id="943" idx="1"/>
            <a:endCxn id="947" idx="0"/>
          </p:cNvCxnSpPr>
          <p:nvPr/>
        </p:nvCxnSpPr>
        <p:spPr>
          <a:xfrm flipH="1">
            <a:off x="4571894" y="3524710"/>
            <a:ext cx="75000" cy="598200"/>
          </a:xfrm>
          <a:prstGeom prst="bentConnector2">
            <a:avLst/>
          </a:prstGeom>
          <a:noFill/>
          <a:ln cap="flat" cmpd="sng" w="9525">
            <a:solidFill>
              <a:schemeClr val="dk1"/>
            </a:solidFill>
            <a:prstDash val="solid"/>
            <a:round/>
            <a:headEnd len="sm" w="sm" type="none"/>
            <a:tailEnd len="sm" w="sm" type="triangle"/>
          </a:ln>
        </p:spPr>
      </p:cxnSp>
      <p:cxnSp>
        <p:nvCxnSpPr>
          <p:cNvPr id="948" name="Google Shape;948;p35"/>
          <p:cNvCxnSpPr>
            <a:stCxn id="942" idx="3"/>
            <a:endCxn id="947" idx="0"/>
          </p:cNvCxnSpPr>
          <p:nvPr/>
        </p:nvCxnSpPr>
        <p:spPr>
          <a:xfrm>
            <a:off x="4497155" y="3524700"/>
            <a:ext cx="74700" cy="598200"/>
          </a:xfrm>
          <a:prstGeom prst="bentConnector2">
            <a:avLst/>
          </a:prstGeom>
          <a:noFill/>
          <a:ln cap="flat" cmpd="sng" w="9525">
            <a:solidFill>
              <a:schemeClr val="dk1"/>
            </a:solidFill>
            <a:prstDash val="solid"/>
            <a:round/>
            <a:headEnd len="sm" w="sm" type="none"/>
            <a:tailEnd len="sm" w="sm" type="triangle"/>
          </a:ln>
        </p:spPr>
      </p:cxnSp>
      <p:cxnSp>
        <p:nvCxnSpPr>
          <p:cNvPr id="949" name="Google Shape;949;p35"/>
          <p:cNvCxnSpPr>
            <a:stCxn id="927" idx="2"/>
            <a:endCxn id="929" idx="0"/>
          </p:cNvCxnSpPr>
          <p:nvPr/>
        </p:nvCxnSpPr>
        <p:spPr>
          <a:xfrm flipH="1" rot="-5400000">
            <a:off x="7146313" y="1951488"/>
            <a:ext cx="519600" cy="600"/>
          </a:xfrm>
          <a:prstGeom prst="bentConnector3">
            <a:avLst>
              <a:gd fmla="val 49993" name="adj1"/>
            </a:avLst>
          </a:prstGeom>
          <a:noFill/>
          <a:ln cap="flat" cmpd="sng" w="9525">
            <a:solidFill>
              <a:schemeClr val="dk1"/>
            </a:solidFill>
            <a:prstDash val="solid"/>
            <a:round/>
            <a:headEnd len="sm" w="sm" type="none"/>
            <a:tailEnd len="sm" w="sm" type="triangle"/>
          </a:ln>
        </p:spPr>
      </p:cxnSp>
      <p:grpSp>
        <p:nvGrpSpPr>
          <p:cNvPr id="950" name="Google Shape;950;p35"/>
          <p:cNvGrpSpPr/>
          <p:nvPr/>
        </p:nvGrpSpPr>
        <p:grpSpPr>
          <a:xfrm rot="5400000">
            <a:off x="-103400" y="3860874"/>
            <a:ext cx="1430100" cy="1600551"/>
            <a:chOff x="8646350" y="369049"/>
            <a:chExt cx="1430100" cy="1600551"/>
          </a:xfrm>
        </p:grpSpPr>
        <p:sp>
          <p:nvSpPr>
            <p:cNvPr id="951" name="Google Shape;951;p35"/>
            <p:cNvSpPr/>
            <p:nvPr/>
          </p:nvSpPr>
          <p:spPr>
            <a:xfrm>
              <a:off x="8646350" y="539500"/>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952" name="Google Shape;952;p35"/>
            <p:cNvSpPr/>
            <p:nvPr/>
          </p:nvSpPr>
          <p:spPr>
            <a:xfrm rot="2700000">
              <a:off x="8678334" y="401033"/>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sp>
        <p:nvSpPr>
          <p:cNvPr id="953" name="Google Shape;953;p35"/>
          <p:cNvSpPr/>
          <p:nvPr/>
        </p:nvSpPr>
        <p:spPr>
          <a:xfrm rot="2700000">
            <a:off x="8702409" y="262958"/>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932" name="Google Shape;932;p35"/>
          <p:cNvSpPr/>
          <p:nvPr/>
        </p:nvSpPr>
        <p:spPr>
          <a:xfrm>
            <a:off x="3858750" y="1353888"/>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Start</a:t>
            </a:r>
            <a:endParaRPr sz="1600">
              <a:solidFill>
                <a:schemeClr val="dk1"/>
              </a:solidFill>
              <a:latin typeface="Actor"/>
              <a:ea typeface="Actor"/>
              <a:cs typeface="Actor"/>
              <a:sym typeface="Actor"/>
            </a:endParaRPr>
          </a:p>
        </p:txBody>
      </p:sp>
      <p:sp>
        <p:nvSpPr>
          <p:cNvPr id="947" name="Google Shape;947;p35"/>
          <p:cNvSpPr/>
          <p:nvPr/>
        </p:nvSpPr>
        <p:spPr>
          <a:xfrm>
            <a:off x="3858750" y="4123038"/>
            <a:ext cx="1426500" cy="457200"/>
          </a:xfrm>
          <a:prstGeom prst="roundRect">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Gabarito Medium"/>
                <a:ea typeface="Gabarito Medium"/>
                <a:cs typeface="Gabarito Medium"/>
                <a:sym typeface="Gabarito Medium"/>
              </a:rPr>
              <a:t>Finish</a:t>
            </a:r>
            <a:endParaRPr sz="1800">
              <a:solidFill>
                <a:schemeClr val="dk1"/>
              </a:solidFill>
              <a:latin typeface="Gabarito Medium"/>
              <a:ea typeface="Gabarito Medium"/>
              <a:cs typeface="Gabarito Medium"/>
              <a:sym typeface="Gabarito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3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Icon pack</a:t>
            </a:r>
            <a:endParaRPr/>
          </a:p>
        </p:txBody>
      </p:sp>
      <p:grpSp>
        <p:nvGrpSpPr>
          <p:cNvPr id="959" name="Google Shape;959;p36"/>
          <p:cNvGrpSpPr/>
          <p:nvPr/>
        </p:nvGrpSpPr>
        <p:grpSpPr>
          <a:xfrm>
            <a:off x="1057922" y="1514578"/>
            <a:ext cx="338071" cy="333380"/>
            <a:chOff x="1467711" y="1276312"/>
            <a:chExt cx="472628" cy="466070"/>
          </a:xfrm>
        </p:grpSpPr>
        <p:sp>
          <p:nvSpPr>
            <p:cNvPr id="960" name="Google Shape;960;p36"/>
            <p:cNvSpPr/>
            <p:nvPr/>
          </p:nvSpPr>
          <p:spPr>
            <a:xfrm>
              <a:off x="1862849" y="1325503"/>
              <a:ext cx="77490" cy="72250"/>
            </a:xfrm>
            <a:custGeom>
              <a:rect b="b" l="l" r="r" t="t"/>
              <a:pathLst>
                <a:path extrusionOk="0" h="72250" w="77490">
                  <a:moveTo>
                    <a:pt x="75217" y="60059"/>
                  </a:moveTo>
                  <a:lnTo>
                    <a:pt x="11765" y="1847"/>
                  </a:lnTo>
                  <a:cubicBezTo>
                    <a:pt x="8908" y="-774"/>
                    <a:pt x="4467" y="-582"/>
                    <a:pt x="1847" y="2273"/>
                  </a:cubicBezTo>
                  <a:cubicBezTo>
                    <a:pt x="-774" y="5129"/>
                    <a:pt x="-582" y="9571"/>
                    <a:pt x="2274" y="12191"/>
                  </a:cubicBezTo>
                  <a:lnTo>
                    <a:pt x="65725" y="70404"/>
                  </a:lnTo>
                  <a:cubicBezTo>
                    <a:pt x="67073" y="71640"/>
                    <a:pt x="68774" y="72250"/>
                    <a:pt x="70468" y="72250"/>
                  </a:cubicBezTo>
                  <a:cubicBezTo>
                    <a:pt x="72366" y="72250"/>
                    <a:pt x="74259" y="71485"/>
                    <a:pt x="75642" y="69975"/>
                  </a:cubicBezTo>
                  <a:cubicBezTo>
                    <a:pt x="78265" y="67120"/>
                    <a:pt x="78073" y="62680"/>
                    <a:pt x="75217" y="600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1" name="Google Shape;961;p36"/>
            <p:cNvSpPr/>
            <p:nvPr/>
          </p:nvSpPr>
          <p:spPr>
            <a:xfrm>
              <a:off x="1752016" y="1322017"/>
              <a:ext cx="27564" cy="30512"/>
            </a:xfrm>
            <a:custGeom>
              <a:rect b="b" l="l" r="r" t="t"/>
              <a:pathLst>
                <a:path extrusionOk="0" h="30512" w="27564">
                  <a:moveTo>
                    <a:pt x="25969" y="19037"/>
                  </a:moveTo>
                  <a:lnTo>
                    <a:pt x="12444" y="2565"/>
                  </a:lnTo>
                  <a:cubicBezTo>
                    <a:pt x="9984" y="-431"/>
                    <a:pt x="5560" y="-865"/>
                    <a:pt x="2565" y="1595"/>
                  </a:cubicBezTo>
                  <a:cubicBezTo>
                    <a:pt x="-431" y="4055"/>
                    <a:pt x="-866" y="8478"/>
                    <a:pt x="1595" y="11474"/>
                  </a:cubicBezTo>
                  <a:lnTo>
                    <a:pt x="15121" y="27947"/>
                  </a:lnTo>
                  <a:cubicBezTo>
                    <a:pt x="16508" y="29637"/>
                    <a:pt x="18520" y="30512"/>
                    <a:pt x="20549" y="30512"/>
                  </a:cubicBezTo>
                  <a:cubicBezTo>
                    <a:pt x="22116" y="30512"/>
                    <a:pt x="23694" y="29990"/>
                    <a:pt x="25000" y="28917"/>
                  </a:cubicBezTo>
                  <a:cubicBezTo>
                    <a:pt x="27995" y="26457"/>
                    <a:pt x="28430" y="22034"/>
                    <a:pt x="25969" y="1903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2" name="Google Shape;962;p36"/>
            <p:cNvSpPr/>
            <p:nvPr/>
          </p:nvSpPr>
          <p:spPr>
            <a:xfrm>
              <a:off x="1620028" y="1429973"/>
              <a:ext cx="20660" cy="22063"/>
            </a:xfrm>
            <a:custGeom>
              <a:rect b="b" l="l" r="r" t="t"/>
              <a:pathLst>
                <a:path extrusionOk="0" h="22063" w="20660">
                  <a:moveTo>
                    <a:pt x="19054" y="10576"/>
                  </a:moveTo>
                  <a:lnTo>
                    <a:pt x="12433" y="2552"/>
                  </a:lnTo>
                  <a:cubicBezTo>
                    <a:pt x="9965" y="-438"/>
                    <a:pt x="5542" y="-862"/>
                    <a:pt x="2552" y="1606"/>
                  </a:cubicBezTo>
                  <a:cubicBezTo>
                    <a:pt x="-438" y="4073"/>
                    <a:pt x="-862" y="8498"/>
                    <a:pt x="1606" y="11487"/>
                  </a:cubicBezTo>
                  <a:lnTo>
                    <a:pt x="8227" y="19511"/>
                  </a:lnTo>
                  <a:cubicBezTo>
                    <a:pt x="9614" y="21193"/>
                    <a:pt x="11621" y="22063"/>
                    <a:pt x="13644" y="22063"/>
                  </a:cubicBezTo>
                  <a:cubicBezTo>
                    <a:pt x="15217" y="22063"/>
                    <a:pt x="16800" y="21537"/>
                    <a:pt x="18108" y="20457"/>
                  </a:cubicBezTo>
                  <a:cubicBezTo>
                    <a:pt x="21100" y="17989"/>
                    <a:pt x="21523" y="13565"/>
                    <a:pt x="19054" y="105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3" name="Google Shape;963;p36"/>
            <p:cNvSpPr/>
            <p:nvPr/>
          </p:nvSpPr>
          <p:spPr>
            <a:xfrm>
              <a:off x="1467711" y="1498375"/>
              <a:ext cx="46293" cy="63481"/>
            </a:xfrm>
            <a:custGeom>
              <a:rect b="b" l="l" r="r" t="t"/>
              <a:pathLst>
                <a:path extrusionOk="0" h="63481" w="46293">
                  <a:moveTo>
                    <a:pt x="45152" y="52626"/>
                  </a:moveTo>
                  <a:lnTo>
                    <a:pt x="12899" y="3185"/>
                  </a:lnTo>
                  <a:cubicBezTo>
                    <a:pt x="10781" y="-62"/>
                    <a:pt x="6432" y="-977"/>
                    <a:pt x="3185" y="1141"/>
                  </a:cubicBezTo>
                  <a:cubicBezTo>
                    <a:pt x="-62" y="3259"/>
                    <a:pt x="-977" y="7609"/>
                    <a:pt x="1142" y="10855"/>
                  </a:cubicBezTo>
                  <a:lnTo>
                    <a:pt x="33395" y="60296"/>
                  </a:lnTo>
                  <a:cubicBezTo>
                    <a:pt x="34741" y="62361"/>
                    <a:pt x="36988" y="63481"/>
                    <a:pt x="39280" y="63481"/>
                  </a:cubicBezTo>
                  <a:cubicBezTo>
                    <a:pt x="40594" y="63481"/>
                    <a:pt x="41924" y="63113"/>
                    <a:pt x="43109" y="62340"/>
                  </a:cubicBezTo>
                  <a:cubicBezTo>
                    <a:pt x="46356" y="60223"/>
                    <a:pt x="47271" y="55873"/>
                    <a:pt x="45152" y="5262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4" name="Google Shape;964;p36"/>
            <p:cNvSpPr/>
            <p:nvPr/>
          </p:nvSpPr>
          <p:spPr>
            <a:xfrm>
              <a:off x="1534136" y="1433072"/>
              <a:ext cx="63390" cy="126564"/>
            </a:xfrm>
            <a:custGeom>
              <a:rect b="b" l="l" r="r" t="t"/>
              <a:pathLst>
                <a:path extrusionOk="0" h="126564" w="63390">
                  <a:moveTo>
                    <a:pt x="59189" y="593"/>
                  </a:moveTo>
                  <a:cubicBezTo>
                    <a:pt x="55638" y="-964"/>
                    <a:pt x="51498" y="652"/>
                    <a:pt x="49942" y="4201"/>
                  </a:cubicBezTo>
                  <a:lnTo>
                    <a:pt x="593" y="116723"/>
                  </a:lnTo>
                  <a:cubicBezTo>
                    <a:pt x="-964" y="120274"/>
                    <a:pt x="652" y="124414"/>
                    <a:pt x="4201" y="125971"/>
                  </a:cubicBezTo>
                  <a:cubicBezTo>
                    <a:pt x="5119" y="126374"/>
                    <a:pt x="6076" y="126565"/>
                    <a:pt x="7018" y="126565"/>
                  </a:cubicBezTo>
                  <a:cubicBezTo>
                    <a:pt x="9720" y="126565"/>
                    <a:pt x="12295" y="124996"/>
                    <a:pt x="13449" y="122363"/>
                  </a:cubicBezTo>
                  <a:lnTo>
                    <a:pt x="62798" y="9840"/>
                  </a:lnTo>
                  <a:cubicBezTo>
                    <a:pt x="64355" y="6289"/>
                    <a:pt x="62740" y="2149"/>
                    <a:pt x="59189" y="59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5" name="Google Shape;965;p36"/>
            <p:cNvSpPr/>
            <p:nvPr/>
          </p:nvSpPr>
          <p:spPr>
            <a:xfrm>
              <a:off x="1667872" y="1327133"/>
              <a:ext cx="60743" cy="119872"/>
            </a:xfrm>
            <a:custGeom>
              <a:rect b="b" l="l" r="r" t="t"/>
              <a:pathLst>
                <a:path extrusionOk="0" h="119872" w="60743">
                  <a:moveTo>
                    <a:pt x="56557" y="599"/>
                  </a:moveTo>
                  <a:cubicBezTo>
                    <a:pt x="53009" y="-966"/>
                    <a:pt x="48866" y="641"/>
                    <a:pt x="47301" y="4186"/>
                  </a:cubicBezTo>
                  <a:lnTo>
                    <a:pt x="599" y="110017"/>
                  </a:lnTo>
                  <a:cubicBezTo>
                    <a:pt x="-966" y="113563"/>
                    <a:pt x="641" y="117707"/>
                    <a:pt x="4187" y="119273"/>
                  </a:cubicBezTo>
                  <a:cubicBezTo>
                    <a:pt x="5109" y="119680"/>
                    <a:pt x="6071" y="119872"/>
                    <a:pt x="7017" y="119872"/>
                  </a:cubicBezTo>
                  <a:cubicBezTo>
                    <a:pt x="9713" y="119872"/>
                    <a:pt x="12284" y="118310"/>
                    <a:pt x="13442" y="115685"/>
                  </a:cubicBezTo>
                  <a:lnTo>
                    <a:pt x="60144" y="9855"/>
                  </a:lnTo>
                  <a:cubicBezTo>
                    <a:pt x="61710" y="6309"/>
                    <a:pt x="60103" y="2166"/>
                    <a:pt x="56557" y="5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6" name="Google Shape;966;p36"/>
            <p:cNvSpPr/>
            <p:nvPr/>
          </p:nvSpPr>
          <p:spPr>
            <a:xfrm>
              <a:off x="1808994" y="1329397"/>
              <a:ext cx="18427" cy="20680"/>
            </a:xfrm>
            <a:custGeom>
              <a:rect b="b" l="l" r="r" t="t"/>
              <a:pathLst>
                <a:path extrusionOk="0" h="20680" w="18427">
                  <a:moveTo>
                    <a:pt x="15275" y="1163"/>
                  </a:moveTo>
                  <a:cubicBezTo>
                    <a:pt x="12041" y="-974"/>
                    <a:pt x="7686" y="-84"/>
                    <a:pt x="5549" y="3152"/>
                  </a:cubicBezTo>
                  <a:lnTo>
                    <a:pt x="1163" y="9793"/>
                  </a:lnTo>
                  <a:cubicBezTo>
                    <a:pt x="-974" y="13028"/>
                    <a:pt x="-83" y="17382"/>
                    <a:pt x="3152" y="19518"/>
                  </a:cubicBezTo>
                  <a:cubicBezTo>
                    <a:pt x="4343" y="20306"/>
                    <a:pt x="5686" y="20680"/>
                    <a:pt x="7013" y="20680"/>
                  </a:cubicBezTo>
                  <a:cubicBezTo>
                    <a:pt x="9292" y="20680"/>
                    <a:pt x="11527" y="19573"/>
                    <a:pt x="12878" y="17529"/>
                  </a:cubicBezTo>
                  <a:lnTo>
                    <a:pt x="17264" y="10888"/>
                  </a:lnTo>
                  <a:cubicBezTo>
                    <a:pt x="19400" y="7655"/>
                    <a:pt x="18510" y="3300"/>
                    <a:pt x="15275" y="116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7" name="Google Shape;967;p36"/>
            <p:cNvSpPr/>
            <p:nvPr/>
          </p:nvSpPr>
          <p:spPr>
            <a:xfrm>
              <a:off x="1580332" y="1382947"/>
              <a:ext cx="48979" cy="48981"/>
            </a:xfrm>
            <a:custGeom>
              <a:rect b="b" l="l" r="r" t="t"/>
              <a:pathLst>
                <a:path extrusionOk="0" h="48981" w="48979">
                  <a:moveTo>
                    <a:pt x="24489" y="0"/>
                  </a:moveTo>
                  <a:cubicBezTo>
                    <a:pt x="10986" y="0"/>
                    <a:pt x="0" y="10986"/>
                    <a:pt x="0" y="24491"/>
                  </a:cubicBezTo>
                  <a:cubicBezTo>
                    <a:pt x="0" y="37994"/>
                    <a:pt x="10986" y="48981"/>
                    <a:pt x="24489" y="48981"/>
                  </a:cubicBezTo>
                  <a:cubicBezTo>
                    <a:pt x="37993" y="48980"/>
                    <a:pt x="48979" y="37994"/>
                    <a:pt x="48979" y="24491"/>
                  </a:cubicBezTo>
                  <a:cubicBezTo>
                    <a:pt x="48979" y="10987"/>
                    <a:pt x="37993" y="0"/>
                    <a:pt x="24489" y="0"/>
                  </a:cubicBezTo>
                  <a:close/>
                  <a:moveTo>
                    <a:pt x="24489" y="34941"/>
                  </a:moveTo>
                  <a:cubicBezTo>
                    <a:pt x="18727" y="34941"/>
                    <a:pt x="14039" y="30254"/>
                    <a:pt x="14039" y="24490"/>
                  </a:cubicBezTo>
                  <a:cubicBezTo>
                    <a:pt x="14039" y="18728"/>
                    <a:pt x="18726" y="14038"/>
                    <a:pt x="24489" y="14038"/>
                  </a:cubicBezTo>
                  <a:cubicBezTo>
                    <a:pt x="30252" y="14038"/>
                    <a:pt x="34940" y="18726"/>
                    <a:pt x="34940" y="24490"/>
                  </a:cubicBezTo>
                  <a:cubicBezTo>
                    <a:pt x="34940" y="30254"/>
                    <a:pt x="30251" y="34941"/>
                    <a:pt x="24489" y="349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8" name="Google Shape;968;p36"/>
            <p:cNvSpPr/>
            <p:nvPr/>
          </p:nvSpPr>
          <p:spPr>
            <a:xfrm>
              <a:off x="1634615" y="1451270"/>
              <a:ext cx="48979" cy="48981"/>
            </a:xfrm>
            <a:custGeom>
              <a:rect b="b" l="l" r="r" t="t"/>
              <a:pathLst>
                <a:path extrusionOk="0" h="48981" w="48979">
                  <a:moveTo>
                    <a:pt x="24489" y="0"/>
                  </a:moveTo>
                  <a:cubicBezTo>
                    <a:pt x="10986" y="0"/>
                    <a:pt x="0" y="10986"/>
                    <a:pt x="0" y="24491"/>
                  </a:cubicBezTo>
                  <a:cubicBezTo>
                    <a:pt x="0" y="37994"/>
                    <a:pt x="10986" y="48981"/>
                    <a:pt x="24489" y="48981"/>
                  </a:cubicBezTo>
                  <a:cubicBezTo>
                    <a:pt x="37993" y="48981"/>
                    <a:pt x="48979" y="37995"/>
                    <a:pt x="48979" y="24491"/>
                  </a:cubicBezTo>
                  <a:cubicBezTo>
                    <a:pt x="48979" y="10986"/>
                    <a:pt x="37993" y="0"/>
                    <a:pt x="24489" y="0"/>
                  </a:cubicBezTo>
                  <a:close/>
                  <a:moveTo>
                    <a:pt x="24489" y="34941"/>
                  </a:moveTo>
                  <a:cubicBezTo>
                    <a:pt x="18727" y="34941"/>
                    <a:pt x="14039" y="30254"/>
                    <a:pt x="14039" y="24490"/>
                  </a:cubicBezTo>
                  <a:cubicBezTo>
                    <a:pt x="14039" y="18728"/>
                    <a:pt x="18726" y="14038"/>
                    <a:pt x="24489" y="14038"/>
                  </a:cubicBezTo>
                  <a:cubicBezTo>
                    <a:pt x="30252" y="14038"/>
                    <a:pt x="34940" y="18726"/>
                    <a:pt x="34940" y="24490"/>
                  </a:cubicBezTo>
                  <a:cubicBezTo>
                    <a:pt x="34940" y="30254"/>
                    <a:pt x="30251" y="34941"/>
                    <a:pt x="24489" y="349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9" name="Google Shape;969;p36"/>
            <p:cNvSpPr/>
            <p:nvPr/>
          </p:nvSpPr>
          <p:spPr>
            <a:xfrm>
              <a:off x="1502339" y="1560775"/>
              <a:ext cx="48979" cy="48981"/>
            </a:xfrm>
            <a:custGeom>
              <a:rect b="b" l="l" r="r" t="t"/>
              <a:pathLst>
                <a:path extrusionOk="0" h="48981" w="48979">
                  <a:moveTo>
                    <a:pt x="24490" y="0"/>
                  </a:moveTo>
                  <a:cubicBezTo>
                    <a:pt x="10986" y="0"/>
                    <a:pt x="0" y="10986"/>
                    <a:pt x="0" y="24491"/>
                  </a:cubicBezTo>
                  <a:cubicBezTo>
                    <a:pt x="0" y="37994"/>
                    <a:pt x="10986" y="48981"/>
                    <a:pt x="24490" y="48981"/>
                  </a:cubicBezTo>
                  <a:cubicBezTo>
                    <a:pt x="37994" y="48981"/>
                    <a:pt x="48980" y="37995"/>
                    <a:pt x="48980" y="24491"/>
                  </a:cubicBezTo>
                  <a:cubicBezTo>
                    <a:pt x="48980" y="10986"/>
                    <a:pt x="37994" y="0"/>
                    <a:pt x="24490" y="0"/>
                  </a:cubicBezTo>
                  <a:close/>
                  <a:moveTo>
                    <a:pt x="24490" y="34941"/>
                  </a:moveTo>
                  <a:cubicBezTo>
                    <a:pt x="18728" y="34941"/>
                    <a:pt x="14039" y="30254"/>
                    <a:pt x="14039" y="24490"/>
                  </a:cubicBezTo>
                  <a:cubicBezTo>
                    <a:pt x="14039" y="18728"/>
                    <a:pt x="18727" y="14038"/>
                    <a:pt x="24490" y="14038"/>
                  </a:cubicBezTo>
                  <a:cubicBezTo>
                    <a:pt x="30252" y="14038"/>
                    <a:pt x="34941" y="18726"/>
                    <a:pt x="34941" y="24490"/>
                  </a:cubicBezTo>
                  <a:cubicBezTo>
                    <a:pt x="34941" y="30253"/>
                    <a:pt x="30253" y="34941"/>
                    <a:pt x="24490" y="349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0" name="Google Shape;970;p36"/>
            <p:cNvSpPr/>
            <p:nvPr/>
          </p:nvSpPr>
          <p:spPr>
            <a:xfrm>
              <a:off x="1711359" y="1276312"/>
              <a:ext cx="48979" cy="48981"/>
            </a:xfrm>
            <a:custGeom>
              <a:rect b="b" l="l" r="r" t="t"/>
              <a:pathLst>
                <a:path extrusionOk="0" h="48981" w="48979">
                  <a:moveTo>
                    <a:pt x="24489" y="0"/>
                  </a:moveTo>
                  <a:cubicBezTo>
                    <a:pt x="10986" y="0"/>
                    <a:pt x="0" y="10986"/>
                    <a:pt x="0" y="24491"/>
                  </a:cubicBezTo>
                  <a:cubicBezTo>
                    <a:pt x="0" y="37994"/>
                    <a:pt x="10986" y="48981"/>
                    <a:pt x="24489" y="48981"/>
                  </a:cubicBezTo>
                  <a:cubicBezTo>
                    <a:pt x="37993" y="48981"/>
                    <a:pt x="48979" y="37995"/>
                    <a:pt x="48979" y="24491"/>
                  </a:cubicBezTo>
                  <a:cubicBezTo>
                    <a:pt x="48979" y="10986"/>
                    <a:pt x="37993" y="0"/>
                    <a:pt x="24489" y="0"/>
                  </a:cubicBezTo>
                  <a:close/>
                  <a:moveTo>
                    <a:pt x="24489" y="34942"/>
                  </a:moveTo>
                  <a:cubicBezTo>
                    <a:pt x="18727" y="34942"/>
                    <a:pt x="14039" y="30255"/>
                    <a:pt x="14039" y="24491"/>
                  </a:cubicBezTo>
                  <a:cubicBezTo>
                    <a:pt x="14039" y="18728"/>
                    <a:pt x="18726" y="14039"/>
                    <a:pt x="24489" y="14039"/>
                  </a:cubicBezTo>
                  <a:cubicBezTo>
                    <a:pt x="30251" y="14039"/>
                    <a:pt x="34940" y="18727"/>
                    <a:pt x="34940" y="24491"/>
                  </a:cubicBezTo>
                  <a:cubicBezTo>
                    <a:pt x="34940" y="30254"/>
                    <a:pt x="30251" y="34942"/>
                    <a:pt x="24489" y="3494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1" name="Google Shape;971;p36"/>
            <p:cNvSpPr/>
            <p:nvPr/>
          </p:nvSpPr>
          <p:spPr>
            <a:xfrm>
              <a:off x="1771256" y="1349254"/>
              <a:ext cx="48979" cy="48981"/>
            </a:xfrm>
            <a:custGeom>
              <a:rect b="b" l="l" r="r" t="t"/>
              <a:pathLst>
                <a:path extrusionOk="0" h="48981" w="48979">
                  <a:moveTo>
                    <a:pt x="24489" y="0"/>
                  </a:moveTo>
                  <a:cubicBezTo>
                    <a:pt x="10986" y="0"/>
                    <a:pt x="0" y="10986"/>
                    <a:pt x="0" y="24490"/>
                  </a:cubicBezTo>
                  <a:cubicBezTo>
                    <a:pt x="0" y="37994"/>
                    <a:pt x="10986" y="48981"/>
                    <a:pt x="24489" y="48981"/>
                  </a:cubicBezTo>
                  <a:cubicBezTo>
                    <a:pt x="37993" y="48981"/>
                    <a:pt x="48979" y="37995"/>
                    <a:pt x="48979" y="24490"/>
                  </a:cubicBezTo>
                  <a:cubicBezTo>
                    <a:pt x="48979" y="10987"/>
                    <a:pt x="37993" y="0"/>
                    <a:pt x="24489" y="0"/>
                  </a:cubicBezTo>
                  <a:close/>
                  <a:moveTo>
                    <a:pt x="24489" y="34942"/>
                  </a:moveTo>
                  <a:cubicBezTo>
                    <a:pt x="18727" y="34942"/>
                    <a:pt x="14039" y="30255"/>
                    <a:pt x="14039" y="24490"/>
                  </a:cubicBezTo>
                  <a:cubicBezTo>
                    <a:pt x="14039" y="18726"/>
                    <a:pt x="18726" y="14039"/>
                    <a:pt x="24489" y="14039"/>
                  </a:cubicBezTo>
                  <a:cubicBezTo>
                    <a:pt x="30251" y="14039"/>
                    <a:pt x="34940" y="18726"/>
                    <a:pt x="34940" y="24490"/>
                  </a:cubicBezTo>
                  <a:cubicBezTo>
                    <a:pt x="34940" y="30253"/>
                    <a:pt x="30252" y="34942"/>
                    <a:pt x="24489" y="3494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2" name="Google Shape;972;p36"/>
            <p:cNvSpPr/>
            <p:nvPr/>
          </p:nvSpPr>
          <p:spPr>
            <a:xfrm>
              <a:off x="1816180" y="1281243"/>
              <a:ext cx="48979" cy="48981"/>
            </a:xfrm>
            <a:custGeom>
              <a:rect b="b" l="l" r="r" t="t"/>
              <a:pathLst>
                <a:path extrusionOk="0" h="48981" w="48979">
                  <a:moveTo>
                    <a:pt x="24489" y="0"/>
                  </a:moveTo>
                  <a:cubicBezTo>
                    <a:pt x="10986" y="0"/>
                    <a:pt x="0" y="10986"/>
                    <a:pt x="0" y="24491"/>
                  </a:cubicBezTo>
                  <a:cubicBezTo>
                    <a:pt x="0" y="37995"/>
                    <a:pt x="10986" y="48981"/>
                    <a:pt x="24489" y="48981"/>
                  </a:cubicBezTo>
                  <a:cubicBezTo>
                    <a:pt x="37993" y="48981"/>
                    <a:pt x="48979" y="37995"/>
                    <a:pt x="48979" y="24491"/>
                  </a:cubicBezTo>
                  <a:cubicBezTo>
                    <a:pt x="48979" y="10986"/>
                    <a:pt x="37993" y="0"/>
                    <a:pt x="24489" y="0"/>
                  </a:cubicBezTo>
                  <a:close/>
                  <a:moveTo>
                    <a:pt x="24489" y="34942"/>
                  </a:moveTo>
                  <a:cubicBezTo>
                    <a:pt x="18727" y="34942"/>
                    <a:pt x="14039" y="30255"/>
                    <a:pt x="14039" y="24491"/>
                  </a:cubicBezTo>
                  <a:cubicBezTo>
                    <a:pt x="14039" y="18728"/>
                    <a:pt x="18726" y="14039"/>
                    <a:pt x="24489" y="14039"/>
                  </a:cubicBezTo>
                  <a:cubicBezTo>
                    <a:pt x="30252" y="14039"/>
                    <a:pt x="34940" y="18727"/>
                    <a:pt x="34940" y="24491"/>
                  </a:cubicBezTo>
                  <a:cubicBezTo>
                    <a:pt x="34940" y="30254"/>
                    <a:pt x="30251" y="34942"/>
                    <a:pt x="24489" y="3494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3" name="Google Shape;973;p36"/>
            <p:cNvSpPr/>
            <p:nvPr/>
          </p:nvSpPr>
          <p:spPr>
            <a:xfrm>
              <a:off x="1686121" y="1657843"/>
              <a:ext cx="139701" cy="84539"/>
            </a:xfrm>
            <a:custGeom>
              <a:rect b="b" l="l" r="r" t="t"/>
              <a:pathLst>
                <a:path extrusionOk="0" h="84539" w="139701">
                  <a:moveTo>
                    <a:pt x="132683" y="10812"/>
                  </a:moveTo>
                  <a:cubicBezTo>
                    <a:pt x="128805" y="10812"/>
                    <a:pt x="125664" y="13955"/>
                    <a:pt x="125664" y="17831"/>
                  </a:cubicBezTo>
                  <a:lnTo>
                    <a:pt x="125664" y="53130"/>
                  </a:lnTo>
                  <a:cubicBezTo>
                    <a:pt x="115746" y="59156"/>
                    <a:pt x="81738" y="77067"/>
                    <a:pt x="40810" y="67876"/>
                  </a:cubicBezTo>
                  <a:cubicBezTo>
                    <a:pt x="31713" y="65829"/>
                    <a:pt x="22726" y="62549"/>
                    <a:pt x="14039" y="58110"/>
                  </a:cubicBezTo>
                  <a:lnTo>
                    <a:pt x="14039" y="7019"/>
                  </a:lnTo>
                  <a:cubicBezTo>
                    <a:pt x="14039" y="3143"/>
                    <a:pt x="10896" y="0"/>
                    <a:pt x="7019" y="0"/>
                  </a:cubicBezTo>
                  <a:cubicBezTo>
                    <a:pt x="3142" y="0"/>
                    <a:pt x="0" y="3143"/>
                    <a:pt x="0" y="7019"/>
                  </a:cubicBezTo>
                  <a:lnTo>
                    <a:pt x="0" y="62324"/>
                  </a:lnTo>
                  <a:cubicBezTo>
                    <a:pt x="0" y="64878"/>
                    <a:pt x="1387" y="67230"/>
                    <a:pt x="3620" y="68466"/>
                  </a:cubicBezTo>
                  <a:cubicBezTo>
                    <a:pt x="14585" y="74535"/>
                    <a:pt x="26060" y="78944"/>
                    <a:pt x="37730" y="81572"/>
                  </a:cubicBezTo>
                  <a:cubicBezTo>
                    <a:pt x="47062" y="83667"/>
                    <a:pt x="56026" y="84539"/>
                    <a:pt x="64497" y="84539"/>
                  </a:cubicBezTo>
                  <a:cubicBezTo>
                    <a:pt x="105858" y="84539"/>
                    <a:pt x="135314" y="63706"/>
                    <a:pt x="136789" y="62643"/>
                  </a:cubicBezTo>
                  <a:cubicBezTo>
                    <a:pt x="138618" y="61323"/>
                    <a:pt x="139702" y="59205"/>
                    <a:pt x="139702" y="56950"/>
                  </a:cubicBezTo>
                  <a:lnTo>
                    <a:pt x="139702" y="17830"/>
                  </a:lnTo>
                  <a:cubicBezTo>
                    <a:pt x="139703" y="13955"/>
                    <a:pt x="136560" y="10812"/>
                    <a:pt x="132683" y="108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4" name="Google Shape;974;p36"/>
            <p:cNvSpPr/>
            <p:nvPr/>
          </p:nvSpPr>
          <p:spPr>
            <a:xfrm>
              <a:off x="1667085" y="1498383"/>
              <a:ext cx="206922" cy="166058"/>
            </a:xfrm>
            <a:custGeom>
              <a:rect b="b" l="l" r="r" t="t"/>
              <a:pathLst>
                <a:path extrusionOk="0" h="166058" w="206922">
                  <a:moveTo>
                    <a:pt x="205801" y="20830"/>
                  </a:moveTo>
                  <a:cubicBezTo>
                    <a:pt x="203689" y="13459"/>
                    <a:pt x="198834" y="7350"/>
                    <a:pt x="192128" y="3630"/>
                  </a:cubicBezTo>
                  <a:cubicBezTo>
                    <a:pt x="184209" y="-764"/>
                    <a:pt x="174911" y="-1188"/>
                    <a:pt x="166618" y="2464"/>
                  </a:cubicBezTo>
                  <a:cubicBezTo>
                    <a:pt x="163070" y="4026"/>
                    <a:pt x="161461" y="8170"/>
                    <a:pt x="163023" y="11717"/>
                  </a:cubicBezTo>
                  <a:cubicBezTo>
                    <a:pt x="164587" y="15266"/>
                    <a:pt x="168731" y="16874"/>
                    <a:pt x="172276" y="15312"/>
                  </a:cubicBezTo>
                  <a:cubicBezTo>
                    <a:pt x="176518" y="13444"/>
                    <a:pt x="181269" y="13661"/>
                    <a:pt x="185317" y="15906"/>
                  </a:cubicBezTo>
                  <a:cubicBezTo>
                    <a:pt x="188743" y="17807"/>
                    <a:pt x="191226" y="20928"/>
                    <a:pt x="192303" y="24695"/>
                  </a:cubicBezTo>
                  <a:cubicBezTo>
                    <a:pt x="193381" y="28460"/>
                    <a:pt x="192929" y="32418"/>
                    <a:pt x="191027" y="35846"/>
                  </a:cubicBezTo>
                  <a:cubicBezTo>
                    <a:pt x="184731" y="47203"/>
                    <a:pt x="184562" y="69514"/>
                    <a:pt x="184564" y="71976"/>
                  </a:cubicBezTo>
                  <a:cubicBezTo>
                    <a:pt x="184563" y="72184"/>
                    <a:pt x="184340" y="93052"/>
                    <a:pt x="176817" y="113416"/>
                  </a:cubicBezTo>
                  <a:cubicBezTo>
                    <a:pt x="167353" y="139031"/>
                    <a:pt x="151036" y="152019"/>
                    <a:pt x="128321" y="152019"/>
                  </a:cubicBezTo>
                  <a:lnTo>
                    <a:pt x="71745" y="152019"/>
                  </a:lnTo>
                  <a:cubicBezTo>
                    <a:pt x="59703" y="152019"/>
                    <a:pt x="29919" y="147687"/>
                    <a:pt x="13519" y="107559"/>
                  </a:cubicBezTo>
                  <a:cubicBezTo>
                    <a:pt x="12052" y="103971"/>
                    <a:pt x="7959" y="102250"/>
                    <a:pt x="4365" y="103717"/>
                  </a:cubicBezTo>
                  <a:cubicBezTo>
                    <a:pt x="777" y="105184"/>
                    <a:pt x="-944" y="109282"/>
                    <a:pt x="524" y="112871"/>
                  </a:cubicBezTo>
                  <a:cubicBezTo>
                    <a:pt x="14135" y="146175"/>
                    <a:pt x="40760" y="166058"/>
                    <a:pt x="71745" y="166058"/>
                  </a:cubicBezTo>
                  <a:lnTo>
                    <a:pt x="128321" y="166058"/>
                  </a:lnTo>
                  <a:cubicBezTo>
                    <a:pt x="157227" y="166058"/>
                    <a:pt x="178595" y="149419"/>
                    <a:pt x="190111" y="117939"/>
                  </a:cubicBezTo>
                  <a:cubicBezTo>
                    <a:pt x="198397" y="95291"/>
                    <a:pt x="198598" y="72987"/>
                    <a:pt x="198602" y="72014"/>
                  </a:cubicBezTo>
                  <a:cubicBezTo>
                    <a:pt x="198604" y="63939"/>
                    <a:pt x="199882" y="48828"/>
                    <a:pt x="203304" y="42656"/>
                  </a:cubicBezTo>
                  <a:cubicBezTo>
                    <a:pt x="207026" y="35953"/>
                    <a:pt x="207911" y="28202"/>
                    <a:pt x="205801" y="208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5" name="Google Shape;975;p36"/>
            <p:cNvSpPr/>
            <p:nvPr/>
          </p:nvSpPr>
          <p:spPr>
            <a:xfrm>
              <a:off x="1659227" y="1408202"/>
              <a:ext cx="165987" cy="187823"/>
            </a:xfrm>
            <a:custGeom>
              <a:rect b="b" l="l" r="r" t="t"/>
              <a:pathLst>
                <a:path extrusionOk="0" h="187823" w="165987">
                  <a:moveTo>
                    <a:pt x="158367" y="7620"/>
                  </a:moveTo>
                  <a:cubicBezTo>
                    <a:pt x="153452" y="2707"/>
                    <a:pt x="146921" y="0"/>
                    <a:pt x="139976" y="0"/>
                  </a:cubicBezTo>
                  <a:cubicBezTo>
                    <a:pt x="125644" y="0"/>
                    <a:pt x="113975" y="11661"/>
                    <a:pt x="113965" y="25999"/>
                  </a:cubicBezTo>
                  <a:lnTo>
                    <a:pt x="113965" y="70160"/>
                  </a:lnTo>
                  <a:cubicBezTo>
                    <a:pt x="110378" y="68292"/>
                    <a:pt x="106305" y="67236"/>
                    <a:pt x="101990" y="67236"/>
                  </a:cubicBezTo>
                  <a:cubicBezTo>
                    <a:pt x="93241" y="67236"/>
                    <a:pt x="85487" y="71578"/>
                    <a:pt x="80770" y="78220"/>
                  </a:cubicBezTo>
                  <a:cubicBezTo>
                    <a:pt x="76238" y="74391"/>
                    <a:pt x="70384" y="72079"/>
                    <a:pt x="64002" y="72079"/>
                  </a:cubicBezTo>
                  <a:cubicBezTo>
                    <a:pt x="50996" y="72079"/>
                    <a:pt x="40189" y="81672"/>
                    <a:pt x="38286" y="94155"/>
                  </a:cubicBezTo>
                  <a:cubicBezTo>
                    <a:pt x="34628" y="92189"/>
                    <a:pt x="30449" y="91073"/>
                    <a:pt x="26013" y="91073"/>
                  </a:cubicBezTo>
                  <a:cubicBezTo>
                    <a:pt x="11670" y="91073"/>
                    <a:pt x="0" y="102744"/>
                    <a:pt x="0" y="117087"/>
                  </a:cubicBezTo>
                  <a:lnTo>
                    <a:pt x="0" y="160897"/>
                  </a:lnTo>
                  <a:cubicBezTo>
                    <a:pt x="0" y="167894"/>
                    <a:pt x="715" y="175050"/>
                    <a:pt x="2123" y="182166"/>
                  </a:cubicBezTo>
                  <a:cubicBezTo>
                    <a:pt x="2785" y="185510"/>
                    <a:pt x="5719" y="187824"/>
                    <a:pt x="9002" y="187824"/>
                  </a:cubicBezTo>
                  <a:cubicBezTo>
                    <a:pt x="9453" y="187825"/>
                    <a:pt x="9911" y="187781"/>
                    <a:pt x="10372" y="187689"/>
                  </a:cubicBezTo>
                  <a:cubicBezTo>
                    <a:pt x="14174" y="186937"/>
                    <a:pt x="16647" y="183243"/>
                    <a:pt x="15894" y="179440"/>
                  </a:cubicBezTo>
                  <a:cubicBezTo>
                    <a:pt x="14663" y="173219"/>
                    <a:pt x="14039" y="166980"/>
                    <a:pt x="14039" y="160897"/>
                  </a:cubicBezTo>
                  <a:lnTo>
                    <a:pt x="14039" y="117087"/>
                  </a:lnTo>
                  <a:cubicBezTo>
                    <a:pt x="14039" y="110484"/>
                    <a:pt x="19411" y="105112"/>
                    <a:pt x="26013" y="105112"/>
                  </a:cubicBezTo>
                  <a:cubicBezTo>
                    <a:pt x="32615" y="105112"/>
                    <a:pt x="37988" y="110485"/>
                    <a:pt x="37988" y="117087"/>
                  </a:cubicBezTo>
                  <a:lnTo>
                    <a:pt x="37988" y="127005"/>
                  </a:lnTo>
                  <a:cubicBezTo>
                    <a:pt x="37988" y="130882"/>
                    <a:pt x="41130" y="134025"/>
                    <a:pt x="45007" y="134025"/>
                  </a:cubicBezTo>
                  <a:cubicBezTo>
                    <a:pt x="48884" y="134025"/>
                    <a:pt x="52026" y="130882"/>
                    <a:pt x="52026" y="127005"/>
                  </a:cubicBezTo>
                  <a:lnTo>
                    <a:pt x="52026" y="117087"/>
                  </a:lnTo>
                  <a:lnTo>
                    <a:pt x="52026" y="98093"/>
                  </a:lnTo>
                  <a:cubicBezTo>
                    <a:pt x="52026" y="91490"/>
                    <a:pt x="57399" y="86118"/>
                    <a:pt x="64001" y="86118"/>
                  </a:cubicBezTo>
                  <a:cubicBezTo>
                    <a:pt x="70605" y="86118"/>
                    <a:pt x="75976" y="91491"/>
                    <a:pt x="75976" y="98093"/>
                  </a:cubicBezTo>
                  <a:lnTo>
                    <a:pt x="75976" y="119055"/>
                  </a:lnTo>
                  <a:cubicBezTo>
                    <a:pt x="75976" y="122932"/>
                    <a:pt x="79118" y="126075"/>
                    <a:pt x="82995" y="126075"/>
                  </a:cubicBezTo>
                  <a:cubicBezTo>
                    <a:pt x="86873" y="126075"/>
                    <a:pt x="90015" y="122932"/>
                    <a:pt x="90015" y="119055"/>
                  </a:cubicBezTo>
                  <a:lnTo>
                    <a:pt x="90015" y="98093"/>
                  </a:lnTo>
                  <a:lnTo>
                    <a:pt x="90015" y="93249"/>
                  </a:lnTo>
                  <a:cubicBezTo>
                    <a:pt x="90015" y="86646"/>
                    <a:pt x="95387" y="81274"/>
                    <a:pt x="101989" y="81274"/>
                  </a:cubicBezTo>
                  <a:cubicBezTo>
                    <a:pt x="108591" y="81274"/>
                    <a:pt x="113964" y="86647"/>
                    <a:pt x="113964" y="93249"/>
                  </a:cubicBezTo>
                  <a:lnTo>
                    <a:pt x="113964" y="125238"/>
                  </a:lnTo>
                  <a:cubicBezTo>
                    <a:pt x="113964" y="129115"/>
                    <a:pt x="117106" y="132258"/>
                    <a:pt x="120983" y="132258"/>
                  </a:cubicBezTo>
                  <a:cubicBezTo>
                    <a:pt x="124860" y="132258"/>
                    <a:pt x="128002" y="129115"/>
                    <a:pt x="128002" y="125238"/>
                  </a:cubicBezTo>
                  <a:lnTo>
                    <a:pt x="128002" y="93249"/>
                  </a:lnTo>
                  <a:lnTo>
                    <a:pt x="128002" y="26004"/>
                  </a:lnTo>
                  <a:cubicBezTo>
                    <a:pt x="128007" y="19406"/>
                    <a:pt x="133379" y="14039"/>
                    <a:pt x="139975" y="14039"/>
                  </a:cubicBezTo>
                  <a:cubicBezTo>
                    <a:pt x="143171" y="14039"/>
                    <a:pt x="146178" y="15285"/>
                    <a:pt x="148440" y="17548"/>
                  </a:cubicBezTo>
                  <a:cubicBezTo>
                    <a:pt x="150703" y="19810"/>
                    <a:pt x="151949" y="22817"/>
                    <a:pt x="151949" y="26013"/>
                  </a:cubicBezTo>
                  <a:lnTo>
                    <a:pt x="151949" y="127911"/>
                  </a:lnTo>
                  <a:lnTo>
                    <a:pt x="151949" y="162120"/>
                  </a:lnTo>
                  <a:cubicBezTo>
                    <a:pt x="151949" y="165997"/>
                    <a:pt x="155091" y="169140"/>
                    <a:pt x="158968" y="169140"/>
                  </a:cubicBezTo>
                  <a:cubicBezTo>
                    <a:pt x="162845" y="169140"/>
                    <a:pt x="165987" y="165997"/>
                    <a:pt x="165987" y="162120"/>
                  </a:cubicBezTo>
                  <a:lnTo>
                    <a:pt x="165987" y="127911"/>
                  </a:lnTo>
                  <a:lnTo>
                    <a:pt x="165987" y="26014"/>
                  </a:lnTo>
                  <a:cubicBezTo>
                    <a:pt x="165988" y="19067"/>
                    <a:pt x="163282" y="12535"/>
                    <a:pt x="158367" y="762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6" name="Google Shape;976;p36"/>
            <p:cNvSpPr/>
            <p:nvPr/>
          </p:nvSpPr>
          <p:spPr>
            <a:xfrm>
              <a:off x="1766848" y="1672844"/>
              <a:ext cx="39306" cy="39306"/>
            </a:xfrm>
            <a:custGeom>
              <a:rect b="b" l="l" r="r" t="t"/>
              <a:pathLst>
                <a:path extrusionOk="0" h="39306" w="39306">
                  <a:moveTo>
                    <a:pt x="19653" y="0"/>
                  </a:moveTo>
                  <a:cubicBezTo>
                    <a:pt x="8816" y="0"/>
                    <a:pt x="0" y="8817"/>
                    <a:pt x="0" y="19653"/>
                  </a:cubicBezTo>
                  <a:cubicBezTo>
                    <a:pt x="0" y="30491"/>
                    <a:pt x="8817" y="39307"/>
                    <a:pt x="19653" y="39307"/>
                  </a:cubicBezTo>
                  <a:cubicBezTo>
                    <a:pt x="30489" y="39307"/>
                    <a:pt x="39307" y="30490"/>
                    <a:pt x="39307" y="19653"/>
                  </a:cubicBezTo>
                  <a:cubicBezTo>
                    <a:pt x="39307" y="8817"/>
                    <a:pt x="30490" y="0"/>
                    <a:pt x="19653" y="0"/>
                  </a:cubicBezTo>
                  <a:close/>
                  <a:moveTo>
                    <a:pt x="19653" y="25269"/>
                  </a:moveTo>
                  <a:cubicBezTo>
                    <a:pt x="16557" y="25270"/>
                    <a:pt x="14039" y="22751"/>
                    <a:pt x="14039" y="19654"/>
                  </a:cubicBezTo>
                  <a:cubicBezTo>
                    <a:pt x="14039" y="16558"/>
                    <a:pt x="16557" y="14040"/>
                    <a:pt x="19653" y="14040"/>
                  </a:cubicBezTo>
                  <a:cubicBezTo>
                    <a:pt x="22750" y="14040"/>
                    <a:pt x="25268" y="16558"/>
                    <a:pt x="25268" y="19654"/>
                  </a:cubicBezTo>
                  <a:cubicBezTo>
                    <a:pt x="25268" y="22750"/>
                    <a:pt x="22750" y="25269"/>
                    <a:pt x="19653" y="2526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77" name="Google Shape;977;p36"/>
          <p:cNvGrpSpPr/>
          <p:nvPr/>
        </p:nvGrpSpPr>
        <p:grpSpPr>
          <a:xfrm>
            <a:off x="2031727" y="1539384"/>
            <a:ext cx="338071" cy="283769"/>
            <a:chOff x="2722576" y="1310991"/>
            <a:chExt cx="472628" cy="396713"/>
          </a:xfrm>
        </p:grpSpPr>
        <p:sp>
          <p:nvSpPr>
            <p:cNvPr id="978" name="Google Shape;978;p36"/>
            <p:cNvSpPr/>
            <p:nvPr/>
          </p:nvSpPr>
          <p:spPr>
            <a:xfrm>
              <a:off x="2978618" y="1493332"/>
              <a:ext cx="182070" cy="159934"/>
            </a:xfrm>
            <a:custGeom>
              <a:rect b="b" l="l" r="r" t="t"/>
              <a:pathLst>
                <a:path extrusionOk="0" h="159934" w="182070">
                  <a:moveTo>
                    <a:pt x="170193" y="4078"/>
                  </a:moveTo>
                  <a:cubicBezTo>
                    <a:pt x="168577" y="566"/>
                    <a:pt x="164423" y="-974"/>
                    <a:pt x="160906" y="642"/>
                  </a:cubicBezTo>
                  <a:cubicBezTo>
                    <a:pt x="157398" y="2256"/>
                    <a:pt x="155857" y="6411"/>
                    <a:pt x="157472" y="9924"/>
                  </a:cubicBezTo>
                  <a:cubicBezTo>
                    <a:pt x="171596" y="40647"/>
                    <a:pt x="169039" y="62413"/>
                    <a:pt x="164414" y="75262"/>
                  </a:cubicBezTo>
                  <a:cubicBezTo>
                    <a:pt x="155746" y="99302"/>
                    <a:pt x="136416" y="120418"/>
                    <a:pt x="111391" y="133194"/>
                  </a:cubicBezTo>
                  <a:cubicBezTo>
                    <a:pt x="85442" y="146437"/>
                    <a:pt x="56614" y="149475"/>
                    <a:pt x="30213" y="141747"/>
                  </a:cubicBezTo>
                  <a:cubicBezTo>
                    <a:pt x="23465" y="139776"/>
                    <a:pt x="17160" y="136385"/>
                    <a:pt x="11465" y="131665"/>
                  </a:cubicBezTo>
                  <a:cubicBezTo>
                    <a:pt x="8492" y="129200"/>
                    <a:pt x="4080" y="129614"/>
                    <a:pt x="1615" y="132592"/>
                  </a:cubicBezTo>
                  <a:cubicBezTo>
                    <a:pt x="-859" y="135569"/>
                    <a:pt x="-444" y="139981"/>
                    <a:pt x="2538" y="142447"/>
                  </a:cubicBezTo>
                  <a:cubicBezTo>
                    <a:pt x="9711" y="148388"/>
                    <a:pt x="17705" y="152673"/>
                    <a:pt x="26280" y="155182"/>
                  </a:cubicBezTo>
                  <a:cubicBezTo>
                    <a:pt x="37145" y="158361"/>
                    <a:pt x="48352" y="159935"/>
                    <a:pt x="59623" y="159935"/>
                  </a:cubicBezTo>
                  <a:cubicBezTo>
                    <a:pt x="79322" y="159935"/>
                    <a:pt x="99215" y="155123"/>
                    <a:pt x="117751" y="145661"/>
                  </a:cubicBezTo>
                  <a:cubicBezTo>
                    <a:pt x="145915" y="131286"/>
                    <a:pt x="167719" y="107357"/>
                    <a:pt x="177577" y="80008"/>
                  </a:cubicBezTo>
                  <a:cubicBezTo>
                    <a:pt x="183098" y="64700"/>
                    <a:pt x="186291" y="39101"/>
                    <a:pt x="170193" y="407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9" name="Google Shape;979;p36"/>
            <p:cNvSpPr/>
            <p:nvPr/>
          </p:nvSpPr>
          <p:spPr>
            <a:xfrm>
              <a:off x="3061974" y="1394127"/>
              <a:ext cx="78377" cy="125022"/>
            </a:xfrm>
            <a:custGeom>
              <a:rect b="b" l="l" r="r" t="t"/>
              <a:pathLst>
                <a:path extrusionOk="0" h="125022" w="78377">
                  <a:moveTo>
                    <a:pt x="77375" y="85941"/>
                  </a:moveTo>
                  <a:cubicBezTo>
                    <a:pt x="69547" y="72935"/>
                    <a:pt x="67248" y="57665"/>
                    <a:pt x="70904" y="42944"/>
                  </a:cubicBezTo>
                  <a:cubicBezTo>
                    <a:pt x="73128" y="33978"/>
                    <a:pt x="71734" y="24681"/>
                    <a:pt x="66962" y="16766"/>
                  </a:cubicBezTo>
                  <a:cubicBezTo>
                    <a:pt x="62199" y="8847"/>
                    <a:pt x="54629" y="3260"/>
                    <a:pt x="45666" y="1034"/>
                  </a:cubicBezTo>
                  <a:cubicBezTo>
                    <a:pt x="36693" y="-1194"/>
                    <a:pt x="27398" y="206"/>
                    <a:pt x="19477" y="4974"/>
                  </a:cubicBezTo>
                  <a:cubicBezTo>
                    <a:pt x="11566" y="9742"/>
                    <a:pt x="5982" y="17308"/>
                    <a:pt x="3766" y="26272"/>
                  </a:cubicBezTo>
                  <a:cubicBezTo>
                    <a:pt x="-4348" y="58914"/>
                    <a:pt x="748" y="92780"/>
                    <a:pt x="18102" y="121630"/>
                  </a:cubicBezTo>
                  <a:cubicBezTo>
                    <a:pt x="19413" y="123813"/>
                    <a:pt x="21730" y="125022"/>
                    <a:pt x="24102" y="125022"/>
                  </a:cubicBezTo>
                  <a:cubicBezTo>
                    <a:pt x="25330" y="125022"/>
                    <a:pt x="26576" y="124698"/>
                    <a:pt x="27711" y="124019"/>
                  </a:cubicBezTo>
                  <a:cubicBezTo>
                    <a:pt x="31016" y="122027"/>
                    <a:pt x="32087" y="117725"/>
                    <a:pt x="30093" y="114414"/>
                  </a:cubicBezTo>
                  <a:cubicBezTo>
                    <a:pt x="14668" y="88766"/>
                    <a:pt x="10136" y="58663"/>
                    <a:pt x="17354" y="29642"/>
                  </a:cubicBezTo>
                  <a:cubicBezTo>
                    <a:pt x="18674" y="24305"/>
                    <a:pt x="21997" y="19801"/>
                    <a:pt x="26705" y="16963"/>
                  </a:cubicBezTo>
                  <a:cubicBezTo>
                    <a:pt x="31413" y="14125"/>
                    <a:pt x="36943" y="13292"/>
                    <a:pt x="42287" y="14618"/>
                  </a:cubicBezTo>
                  <a:cubicBezTo>
                    <a:pt x="47632" y="15945"/>
                    <a:pt x="52137" y="19270"/>
                    <a:pt x="54971" y="23985"/>
                  </a:cubicBezTo>
                  <a:cubicBezTo>
                    <a:pt x="57805" y="28696"/>
                    <a:pt x="58645" y="34230"/>
                    <a:pt x="57315" y="39568"/>
                  </a:cubicBezTo>
                  <a:cubicBezTo>
                    <a:pt x="52755" y="57920"/>
                    <a:pt x="55626" y="76954"/>
                    <a:pt x="65383" y="93161"/>
                  </a:cubicBezTo>
                  <a:cubicBezTo>
                    <a:pt x="67377" y="96473"/>
                    <a:pt x="71679" y="97541"/>
                    <a:pt x="74984" y="95548"/>
                  </a:cubicBezTo>
                  <a:cubicBezTo>
                    <a:pt x="78298" y="93554"/>
                    <a:pt x="79368" y="89254"/>
                    <a:pt x="77375" y="859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0" name="Google Shape;980;p36"/>
            <p:cNvSpPr/>
            <p:nvPr/>
          </p:nvSpPr>
          <p:spPr>
            <a:xfrm>
              <a:off x="3045820" y="1583693"/>
              <a:ext cx="149384" cy="124011"/>
            </a:xfrm>
            <a:custGeom>
              <a:rect b="b" l="l" r="r" t="t"/>
              <a:pathLst>
                <a:path extrusionOk="0" h="124011" w="149384">
                  <a:moveTo>
                    <a:pt x="148370" y="47196"/>
                  </a:moveTo>
                  <a:lnTo>
                    <a:pt x="121748" y="3367"/>
                  </a:lnTo>
                  <a:cubicBezTo>
                    <a:pt x="119745" y="62"/>
                    <a:pt x="115434" y="-988"/>
                    <a:pt x="112138" y="1018"/>
                  </a:cubicBezTo>
                  <a:cubicBezTo>
                    <a:pt x="108834" y="3024"/>
                    <a:pt x="107781" y="7330"/>
                    <a:pt x="109784" y="10633"/>
                  </a:cubicBezTo>
                  <a:lnTo>
                    <a:pt x="134117" y="50700"/>
                  </a:lnTo>
                  <a:cubicBezTo>
                    <a:pt x="119006" y="73106"/>
                    <a:pt x="97581" y="89820"/>
                    <a:pt x="70359" y="100418"/>
                  </a:cubicBezTo>
                  <a:cubicBezTo>
                    <a:pt x="54647" y="106532"/>
                    <a:pt x="41198" y="108826"/>
                    <a:pt x="34939" y="109629"/>
                  </a:cubicBezTo>
                  <a:lnTo>
                    <a:pt x="12701" y="78471"/>
                  </a:lnTo>
                  <a:cubicBezTo>
                    <a:pt x="10449" y="75326"/>
                    <a:pt x="6083" y="74593"/>
                    <a:pt x="2935" y="76840"/>
                  </a:cubicBezTo>
                  <a:cubicBezTo>
                    <a:pt x="-213" y="79085"/>
                    <a:pt x="-942" y="83456"/>
                    <a:pt x="1301" y="86603"/>
                  </a:cubicBezTo>
                  <a:lnTo>
                    <a:pt x="25911" y="121079"/>
                  </a:lnTo>
                  <a:cubicBezTo>
                    <a:pt x="27222" y="122926"/>
                    <a:pt x="29354" y="124012"/>
                    <a:pt x="31607" y="124012"/>
                  </a:cubicBezTo>
                  <a:cubicBezTo>
                    <a:pt x="31745" y="124012"/>
                    <a:pt x="31884" y="124008"/>
                    <a:pt x="32022" y="124000"/>
                  </a:cubicBezTo>
                  <a:cubicBezTo>
                    <a:pt x="32807" y="123953"/>
                    <a:pt x="51370" y="122751"/>
                    <a:pt x="74946" y="113651"/>
                  </a:cubicBezTo>
                  <a:cubicBezTo>
                    <a:pt x="106249" y="101573"/>
                    <a:pt x="131625" y="81137"/>
                    <a:pt x="148315" y="54551"/>
                  </a:cubicBezTo>
                  <a:cubicBezTo>
                    <a:pt x="149718" y="52307"/>
                    <a:pt x="149746" y="49460"/>
                    <a:pt x="148370" y="4719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1" name="Google Shape;981;p36"/>
            <p:cNvSpPr/>
            <p:nvPr/>
          </p:nvSpPr>
          <p:spPr>
            <a:xfrm>
              <a:off x="3130607" y="1614015"/>
              <a:ext cx="39195" cy="39192"/>
            </a:xfrm>
            <a:custGeom>
              <a:rect b="b" l="l" r="r" t="t"/>
              <a:pathLst>
                <a:path extrusionOk="0" h="39192" w="39195">
                  <a:moveTo>
                    <a:pt x="19598" y="0"/>
                  </a:moveTo>
                  <a:cubicBezTo>
                    <a:pt x="8797" y="0"/>
                    <a:pt x="0" y="8791"/>
                    <a:pt x="0" y="19596"/>
                  </a:cubicBezTo>
                  <a:cubicBezTo>
                    <a:pt x="0" y="30401"/>
                    <a:pt x="8797" y="39192"/>
                    <a:pt x="19598" y="39192"/>
                  </a:cubicBezTo>
                  <a:cubicBezTo>
                    <a:pt x="30407" y="39192"/>
                    <a:pt x="39195" y="30401"/>
                    <a:pt x="39195" y="19596"/>
                  </a:cubicBezTo>
                  <a:cubicBezTo>
                    <a:pt x="39195" y="8791"/>
                    <a:pt x="30407" y="0"/>
                    <a:pt x="19598" y="0"/>
                  </a:cubicBezTo>
                  <a:close/>
                  <a:moveTo>
                    <a:pt x="19598" y="25194"/>
                  </a:moveTo>
                  <a:cubicBezTo>
                    <a:pt x="16514" y="25194"/>
                    <a:pt x="14004" y="22683"/>
                    <a:pt x="14004" y="19596"/>
                  </a:cubicBezTo>
                  <a:cubicBezTo>
                    <a:pt x="14004" y="16509"/>
                    <a:pt x="16514" y="13998"/>
                    <a:pt x="19598" y="13998"/>
                  </a:cubicBezTo>
                  <a:cubicBezTo>
                    <a:pt x="22681" y="13998"/>
                    <a:pt x="25192" y="16509"/>
                    <a:pt x="25192" y="19596"/>
                  </a:cubicBezTo>
                  <a:cubicBezTo>
                    <a:pt x="25192" y="22683"/>
                    <a:pt x="22681" y="25194"/>
                    <a:pt x="19598" y="251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2" name="Google Shape;982;p36"/>
            <p:cNvSpPr/>
            <p:nvPr/>
          </p:nvSpPr>
          <p:spPr>
            <a:xfrm>
              <a:off x="2722576" y="1310991"/>
              <a:ext cx="218360" cy="323818"/>
            </a:xfrm>
            <a:custGeom>
              <a:rect b="b" l="l" r="r" t="t"/>
              <a:pathLst>
                <a:path extrusionOk="0" h="323818" w="218360">
                  <a:moveTo>
                    <a:pt x="185046" y="0"/>
                  </a:moveTo>
                  <a:lnTo>
                    <a:pt x="33315" y="0"/>
                  </a:lnTo>
                  <a:cubicBezTo>
                    <a:pt x="14945" y="0"/>
                    <a:pt x="0" y="14946"/>
                    <a:pt x="0" y="33318"/>
                  </a:cubicBezTo>
                  <a:lnTo>
                    <a:pt x="0" y="76055"/>
                  </a:lnTo>
                  <a:cubicBezTo>
                    <a:pt x="0" y="79920"/>
                    <a:pt x="3129" y="83054"/>
                    <a:pt x="6997" y="83054"/>
                  </a:cubicBezTo>
                  <a:cubicBezTo>
                    <a:pt x="10865" y="83054"/>
                    <a:pt x="13994" y="79920"/>
                    <a:pt x="13994" y="76055"/>
                  </a:cubicBezTo>
                  <a:lnTo>
                    <a:pt x="13994" y="33318"/>
                  </a:lnTo>
                  <a:cubicBezTo>
                    <a:pt x="13994" y="22666"/>
                    <a:pt x="22662" y="13998"/>
                    <a:pt x="33315" y="13998"/>
                  </a:cubicBezTo>
                  <a:lnTo>
                    <a:pt x="185046" y="13998"/>
                  </a:lnTo>
                  <a:cubicBezTo>
                    <a:pt x="195698" y="13998"/>
                    <a:pt x="204366" y="22665"/>
                    <a:pt x="204366" y="33318"/>
                  </a:cubicBezTo>
                  <a:lnTo>
                    <a:pt x="204366" y="290503"/>
                  </a:lnTo>
                  <a:cubicBezTo>
                    <a:pt x="204366" y="301155"/>
                    <a:pt x="195698" y="309822"/>
                    <a:pt x="185046" y="309822"/>
                  </a:cubicBezTo>
                  <a:lnTo>
                    <a:pt x="33315" y="309822"/>
                  </a:lnTo>
                  <a:cubicBezTo>
                    <a:pt x="22662" y="309822"/>
                    <a:pt x="13994" y="301156"/>
                    <a:pt x="13994" y="290503"/>
                  </a:cubicBezTo>
                  <a:lnTo>
                    <a:pt x="13994" y="99386"/>
                  </a:lnTo>
                  <a:cubicBezTo>
                    <a:pt x="13994" y="95521"/>
                    <a:pt x="10865" y="92387"/>
                    <a:pt x="6997" y="92387"/>
                  </a:cubicBezTo>
                  <a:cubicBezTo>
                    <a:pt x="3129" y="92387"/>
                    <a:pt x="0" y="95521"/>
                    <a:pt x="0" y="99386"/>
                  </a:cubicBezTo>
                  <a:lnTo>
                    <a:pt x="0" y="290502"/>
                  </a:lnTo>
                  <a:cubicBezTo>
                    <a:pt x="0" y="308873"/>
                    <a:pt x="14945" y="323819"/>
                    <a:pt x="33315" y="323819"/>
                  </a:cubicBezTo>
                  <a:lnTo>
                    <a:pt x="185046" y="323819"/>
                  </a:lnTo>
                  <a:cubicBezTo>
                    <a:pt x="203416" y="323819"/>
                    <a:pt x="218361" y="308872"/>
                    <a:pt x="218361" y="290502"/>
                  </a:cubicBezTo>
                  <a:lnTo>
                    <a:pt x="218361" y="33318"/>
                  </a:lnTo>
                  <a:cubicBezTo>
                    <a:pt x="218361" y="14946"/>
                    <a:pt x="203416" y="0"/>
                    <a:pt x="18504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3" name="Google Shape;983;p36"/>
            <p:cNvSpPr/>
            <p:nvPr/>
          </p:nvSpPr>
          <p:spPr>
            <a:xfrm>
              <a:off x="2750574" y="1338988"/>
              <a:ext cx="162374" cy="103656"/>
            </a:xfrm>
            <a:custGeom>
              <a:rect b="b" l="l" r="r" t="t"/>
              <a:pathLst>
                <a:path extrusionOk="0" h="103656" w="162374">
                  <a:moveTo>
                    <a:pt x="155377" y="0"/>
                  </a:moveTo>
                  <a:lnTo>
                    <a:pt x="6997" y="0"/>
                  </a:lnTo>
                  <a:cubicBezTo>
                    <a:pt x="3129" y="0"/>
                    <a:pt x="0" y="3134"/>
                    <a:pt x="0" y="6999"/>
                  </a:cubicBezTo>
                  <a:lnTo>
                    <a:pt x="0" y="96657"/>
                  </a:lnTo>
                  <a:cubicBezTo>
                    <a:pt x="0" y="100522"/>
                    <a:pt x="3129" y="103656"/>
                    <a:pt x="6997" y="103656"/>
                  </a:cubicBezTo>
                  <a:lnTo>
                    <a:pt x="155377" y="103656"/>
                  </a:lnTo>
                  <a:cubicBezTo>
                    <a:pt x="159236" y="103656"/>
                    <a:pt x="162374" y="100522"/>
                    <a:pt x="162374" y="96657"/>
                  </a:cubicBezTo>
                  <a:lnTo>
                    <a:pt x="162374" y="6998"/>
                  </a:lnTo>
                  <a:cubicBezTo>
                    <a:pt x="162374" y="3133"/>
                    <a:pt x="159236" y="0"/>
                    <a:pt x="155377" y="0"/>
                  </a:cubicBezTo>
                  <a:close/>
                  <a:moveTo>
                    <a:pt x="148371" y="89657"/>
                  </a:moveTo>
                  <a:lnTo>
                    <a:pt x="13994" y="89657"/>
                  </a:lnTo>
                  <a:lnTo>
                    <a:pt x="13994" y="13997"/>
                  </a:lnTo>
                  <a:lnTo>
                    <a:pt x="148371" y="13997"/>
                  </a:lnTo>
                  <a:lnTo>
                    <a:pt x="148371" y="8965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4" name="Google Shape;984;p36"/>
            <p:cNvSpPr/>
            <p:nvPr/>
          </p:nvSpPr>
          <p:spPr>
            <a:xfrm>
              <a:off x="2750574" y="1457083"/>
              <a:ext cx="73045" cy="46983"/>
            </a:xfrm>
            <a:custGeom>
              <a:rect b="b" l="l" r="r" t="t"/>
              <a:pathLst>
                <a:path extrusionOk="0" h="46983" w="73045">
                  <a:moveTo>
                    <a:pt x="49552" y="0"/>
                  </a:moveTo>
                  <a:lnTo>
                    <a:pt x="23484" y="0"/>
                  </a:lnTo>
                  <a:cubicBezTo>
                    <a:pt x="10533" y="0"/>
                    <a:pt x="0" y="10538"/>
                    <a:pt x="0" y="23492"/>
                  </a:cubicBezTo>
                  <a:cubicBezTo>
                    <a:pt x="0" y="36445"/>
                    <a:pt x="10533" y="46984"/>
                    <a:pt x="23484" y="46984"/>
                  </a:cubicBezTo>
                  <a:lnTo>
                    <a:pt x="49552" y="46984"/>
                  </a:lnTo>
                  <a:cubicBezTo>
                    <a:pt x="62503" y="46984"/>
                    <a:pt x="73045" y="36445"/>
                    <a:pt x="73045" y="23492"/>
                  </a:cubicBezTo>
                  <a:cubicBezTo>
                    <a:pt x="73045" y="10538"/>
                    <a:pt x="62503" y="0"/>
                    <a:pt x="49552" y="0"/>
                  </a:cubicBezTo>
                  <a:close/>
                  <a:moveTo>
                    <a:pt x="49552" y="32986"/>
                  </a:moveTo>
                  <a:lnTo>
                    <a:pt x="23484" y="32986"/>
                  </a:lnTo>
                  <a:cubicBezTo>
                    <a:pt x="18250" y="32986"/>
                    <a:pt x="13994" y="28727"/>
                    <a:pt x="13994" y="23492"/>
                  </a:cubicBezTo>
                  <a:cubicBezTo>
                    <a:pt x="13994" y="18257"/>
                    <a:pt x="18250" y="13997"/>
                    <a:pt x="23484" y="13997"/>
                  </a:cubicBezTo>
                  <a:lnTo>
                    <a:pt x="49552" y="13997"/>
                  </a:lnTo>
                  <a:cubicBezTo>
                    <a:pt x="54786" y="13997"/>
                    <a:pt x="59042" y="18257"/>
                    <a:pt x="59042" y="23492"/>
                  </a:cubicBezTo>
                  <a:cubicBezTo>
                    <a:pt x="59042" y="28727"/>
                    <a:pt x="54786" y="32986"/>
                    <a:pt x="49552" y="329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5" name="Google Shape;985;p36"/>
            <p:cNvSpPr/>
            <p:nvPr/>
          </p:nvSpPr>
          <p:spPr>
            <a:xfrm>
              <a:off x="2839903" y="1457083"/>
              <a:ext cx="73045" cy="46984"/>
            </a:xfrm>
            <a:custGeom>
              <a:rect b="b" l="l" r="r" t="t"/>
              <a:pathLst>
                <a:path extrusionOk="0" h="46984" w="73045">
                  <a:moveTo>
                    <a:pt x="49552" y="0"/>
                  </a:moveTo>
                  <a:lnTo>
                    <a:pt x="23493" y="0"/>
                  </a:lnTo>
                  <a:cubicBezTo>
                    <a:pt x="10533" y="0"/>
                    <a:pt x="0" y="10538"/>
                    <a:pt x="0" y="23493"/>
                  </a:cubicBezTo>
                  <a:cubicBezTo>
                    <a:pt x="0" y="36446"/>
                    <a:pt x="10533" y="46985"/>
                    <a:pt x="23493" y="46985"/>
                  </a:cubicBezTo>
                  <a:lnTo>
                    <a:pt x="49552" y="46985"/>
                  </a:lnTo>
                  <a:cubicBezTo>
                    <a:pt x="62503" y="46985"/>
                    <a:pt x="73045" y="36446"/>
                    <a:pt x="73045" y="23493"/>
                  </a:cubicBezTo>
                  <a:cubicBezTo>
                    <a:pt x="73045" y="10538"/>
                    <a:pt x="62503" y="0"/>
                    <a:pt x="49552" y="0"/>
                  </a:cubicBezTo>
                  <a:close/>
                  <a:moveTo>
                    <a:pt x="49552" y="32986"/>
                  </a:moveTo>
                  <a:lnTo>
                    <a:pt x="23493" y="32986"/>
                  </a:lnTo>
                  <a:cubicBezTo>
                    <a:pt x="18259" y="32986"/>
                    <a:pt x="13994" y="28727"/>
                    <a:pt x="13994" y="23492"/>
                  </a:cubicBezTo>
                  <a:cubicBezTo>
                    <a:pt x="13994" y="18257"/>
                    <a:pt x="18259" y="13997"/>
                    <a:pt x="23493" y="13997"/>
                  </a:cubicBezTo>
                  <a:lnTo>
                    <a:pt x="49552" y="13997"/>
                  </a:lnTo>
                  <a:cubicBezTo>
                    <a:pt x="54786" y="13997"/>
                    <a:pt x="59042" y="18257"/>
                    <a:pt x="59042" y="23492"/>
                  </a:cubicBezTo>
                  <a:cubicBezTo>
                    <a:pt x="59042" y="28727"/>
                    <a:pt x="54786" y="32986"/>
                    <a:pt x="49552" y="329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6" name="Google Shape;986;p36"/>
            <p:cNvSpPr/>
            <p:nvPr/>
          </p:nvSpPr>
          <p:spPr>
            <a:xfrm>
              <a:off x="2750574" y="1510826"/>
              <a:ext cx="73045" cy="46984"/>
            </a:xfrm>
            <a:custGeom>
              <a:rect b="b" l="l" r="r" t="t"/>
              <a:pathLst>
                <a:path extrusionOk="0" h="46984" w="73045">
                  <a:moveTo>
                    <a:pt x="49552" y="0"/>
                  </a:moveTo>
                  <a:lnTo>
                    <a:pt x="23484" y="0"/>
                  </a:lnTo>
                  <a:cubicBezTo>
                    <a:pt x="10533" y="1"/>
                    <a:pt x="0" y="10539"/>
                    <a:pt x="0" y="23493"/>
                  </a:cubicBezTo>
                  <a:cubicBezTo>
                    <a:pt x="0" y="36446"/>
                    <a:pt x="10533" y="46985"/>
                    <a:pt x="23484" y="46985"/>
                  </a:cubicBezTo>
                  <a:lnTo>
                    <a:pt x="49552" y="46985"/>
                  </a:lnTo>
                  <a:cubicBezTo>
                    <a:pt x="62503" y="46985"/>
                    <a:pt x="73045" y="36446"/>
                    <a:pt x="73045" y="23493"/>
                  </a:cubicBezTo>
                  <a:cubicBezTo>
                    <a:pt x="73045" y="10538"/>
                    <a:pt x="62503" y="0"/>
                    <a:pt x="49552" y="0"/>
                  </a:cubicBezTo>
                  <a:close/>
                  <a:moveTo>
                    <a:pt x="49552" y="32987"/>
                  </a:moveTo>
                  <a:lnTo>
                    <a:pt x="23484" y="32987"/>
                  </a:lnTo>
                  <a:cubicBezTo>
                    <a:pt x="18250" y="32987"/>
                    <a:pt x="13994" y="28728"/>
                    <a:pt x="13994" y="23493"/>
                  </a:cubicBezTo>
                  <a:cubicBezTo>
                    <a:pt x="13994" y="18258"/>
                    <a:pt x="18250" y="13998"/>
                    <a:pt x="23484" y="13998"/>
                  </a:cubicBezTo>
                  <a:lnTo>
                    <a:pt x="49552" y="13998"/>
                  </a:lnTo>
                  <a:cubicBezTo>
                    <a:pt x="54786" y="13998"/>
                    <a:pt x="59042" y="18258"/>
                    <a:pt x="59042" y="23493"/>
                  </a:cubicBezTo>
                  <a:cubicBezTo>
                    <a:pt x="59042" y="28728"/>
                    <a:pt x="54786" y="32987"/>
                    <a:pt x="49552" y="3298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7" name="Google Shape;987;p36"/>
            <p:cNvSpPr/>
            <p:nvPr/>
          </p:nvSpPr>
          <p:spPr>
            <a:xfrm>
              <a:off x="2839903" y="1510827"/>
              <a:ext cx="73045" cy="46984"/>
            </a:xfrm>
            <a:custGeom>
              <a:rect b="b" l="l" r="r" t="t"/>
              <a:pathLst>
                <a:path extrusionOk="0" h="46984" w="73045">
                  <a:moveTo>
                    <a:pt x="49552" y="0"/>
                  </a:moveTo>
                  <a:lnTo>
                    <a:pt x="23493" y="0"/>
                  </a:lnTo>
                  <a:cubicBezTo>
                    <a:pt x="10533" y="0"/>
                    <a:pt x="0" y="10538"/>
                    <a:pt x="0" y="23492"/>
                  </a:cubicBezTo>
                  <a:cubicBezTo>
                    <a:pt x="0" y="36445"/>
                    <a:pt x="10533" y="46985"/>
                    <a:pt x="23493" y="46985"/>
                  </a:cubicBezTo>
                  <a:lnTo>
                    <a:pt x="49552" y="46985"/>
                  </a:lnTo>
                  <a:cubicBezTo>
                    <a:pt x="62503" y="46985"/>
                    <a:pt x="73045" y="36446"/>
                    <a:pt x="73045" y="23492"/>
                  </a:cubicBezTo>
                  <a:cubicBezTo>
                    <a:pt x="73045" y="10538"/>
                    <a:pt x="62503" y="0"/>
                    <a:pt x="49552" y="0"/>
                  </a:cubicBezTo>
                  <a:close/>
                  <a:moveTo>
                    <a:pt x="49552" y="32985"/>
                  </a:moveTo>
                  <a:lnTo>
                    <a:pt x="23493" y="32985"/>
                  </a:lnTo>
                  <a:cubicBezTo>
                    <a:pt x="18259" y="32985"/>
                    <a:pt x="13994" y="28726"/>
                    <a:pt x="13994" y="23491"/>
                  </a:cubicBezTo>
                  <a:cubicBezTo>
                    <a:pt x="13994" y="18256"/>
                    <a:pt x="18259" y="13997"/>
                    <a:pt x="23493" y="13997"/>
                  </a:cubicBezTo>
                  <a:lnTo>
                    <a:pt x="49552" y="13997"/>
                  </a:lnTo>
                  <a:cubicBezTo>
                    <a:pt x="54786" y="13997"/>
                    <a:pt x="59042" y="18256"/>
                    <a:pt x="59042" y="23491"/>
                  </a:cubicBezTo>
                  <a:cubicBezTo>
                    <a:pt x="59042" y="28726"/>
                    <a:pt x="54786" y="32985"/>
                    <a:pt x="49552" y="3298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8" name="Google Shape;988;p36"/>
            <p:cNvSpPr/>
            <p:nvPr/>
          </p:nvSpPr>
          <p:spPr>
            <a:xfrm>
              <a:off x="2750574" y="1564570"/>
              <a:ext cx="73045" cy="46985"/>
            </a:xfrm>
            <a:custGeom>
              <a:rect b="b" l="l" r="r" t="t"/>
              <a:pathLst>
                <a:path extrusionOk="0" h="46985" w="73045">
                  <a:moveTo>
                    <a:pt x="49552" y="0"/>
                  </a:moveTo>
                  <a:lnTo>
                    <a:pt x="23484" y="0"/>
                  </a:lnTo>
                  <a:cubicBezTo>
                    <a:pt x="10533" y="0"/>
                    <a:pt x="0" y="10538"/>
                    <a:pt x="0" y="23492"/>
                  </a:cubicBezTo>
                  <a:cubicBezTo>
                    <a:pt x="0" y="36446"/>
                    <a:pt x="10533" y="46986"/>
                    <a:pt x="23484" y="46986"/>
                  </a:cubicBezTo>
                  <a:lnTo>
                    <a:pt x="49552" y="46986"/>
                  </a:lnTo>
                  <a:cubicBezTo>
                    <a:pt x="62503" y="46986"/>
                    <a:pt x="73045" y="36447"/>
                    <a:pt x="73045" y="23494"/>
                  </a:cubicBezTo>
                  <a:cubicBezTo>
                    <a:pt x="73045" y="10538"/>
                    <a:pt x="62503" y="0"/>
                    <a:pt x="49552" y="0"/>
                  </a:cubicBezTo>
                  <a:close/>
                  <a:moveTo>
                    <a:pt x="49552" y="32986"/>
                  </a:moveTo>
                  <a:lnTo>
                    <a:pt x="23484" y="32986"/>
                  </a:lnTo>
                  <a:cubicBezTo>
                    <a:pt x="18250" y="32986"/>
                    <a:pt x="13994" y="28727"/>
                    <a:pt x="13994" y="23492"/>
                  </a:cubicBezTo>
                  <a:cubicBezTo>
                    <a:pt x="13994" y="18257"/>
                    <a:pt x="18250" y="13997"/>
                    <a:pt x="23484" y="13997"/>
                  </a:cubicBezTo>
                  <a:lnTo>
                    <a:pt x="49552" y="13997"/>
                  </a:lnTo>
                  <a:cubicBezTo>
                    <a:pt x="54786" y="13997"/>
                    <a:pt x="59042" y="18257"/>
                    <a:pt x="59042" y="23492"/>
                  </a:cubicBezTo>
                  <a:cubicBezTo>
                    <a:pt x="59042" y="28727"/>
                    <a:pt x="54786" y="32986"/>
                    <a:pt x="49552" y="329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9" name="Google Shape;989;p36"/>
            <p:cNvSpPr/>
            <p:nvPr/>
          </p:nvSpPr>
          <p:spPr>
            <a:xfrm>
              <a:off x="2839903" y="1564570"/>
              <a:ext cx="73045" cy="46985"/>
            </a:xfrm>
            <a:custGeom>
              <a:rect b="b" l="l" r="r" t="t"/>
              <a:pathLst>
                <a:path extrusionOk="0" h="46985" w="73045">
                  <a:moveTo>
                    <a:pt x="49552" y="0"/>
                  </a:moveTo>
                  <a:lnTo>
                    <a:pt x="23493" y="0"/>
                  </a:lnTo>
                  <a:cubicBezTo>
                    <a:pt x="10533" y="0"/>
                    <a:pt x="0" y="10538"/>
                    <a:pt x="0" y="23493"/>
                  </a:cubicBezTo>
                  <a:cubicBezTo>
                    <a:pt x="0" y="36446"/>
                    <a:pt x="10533" y="46986"/>
                    <a:pt x="23493" y="46986"/>
                  </a:cubicBezTo>
                  <a:lnTo>
                    <a:pt x="49552" y="46986"/>
                  </a:lnTo>
                  <a:cubicBezTo>
                    <a:pt x="62503" y="46986"/>
                    <a:pt x="73045" y="36447"/>
                    <a:pt x="73045" y="23493"/>
                  </a:cubicBezTo>
                  <a:cubicBezTo>
                    <a:pt x="73045" y="10538"/>
                    <a:pt x="62503" y="0"/>
                    <a:pt x="49552" y="0"/>
                  </a:cubicBezTo>
                  <a:close/>
                  <a:moveTo>
                    <a:pt x="49552" y="32986"/>
                  </a:moveTo>
                  <a:lnTo>
                    <a:pt x="23493" y="32986"/>
                  </a:lnTo>
                  <a:cubicBezTo>
                    <a:pt x="18259" y="32986"/>
                    <a:pt x="13994" y="28727"/>
                    <a:pt x="13994" y="23492"/>
                  </a:cubicBezTo>
                  <a:cubicBezTo>
                    <a:pt x="13994" y="18257"/>
                    <a:pt x="18259" y="13997"/>
                    <a:pt x="23493" y="13997"/>
                  </a:cubicBezTo>
                  <a:lnTo>
                    <a:pt x="49552" y="13997"/>
                  </a:lnTo>
                  <a:cubicBezTo>
                    <a:pt x="54786" y="13997"/>
                    <a:pt x="59042" y="18257"/>
                    <a:pt x="59042" y="23492"/>
                  </a:cubicBezTo>
                  <a:cubicBezTo>
                    <a:pt x="59042" y="28727"/>
                    <a:pt x="54786" y="32986"/>
                    <a:pt x="49552" y="329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0" name="Google Shape;990;p36"/>
            <p:cNvSpPr/>
            <p:nvPr/>
          </p:nvSpPr>
          <p:spPr>
            <a:xfrm>
              <a:off x="2945838" y="1349784"/>
              <a:ext cx="141318" cy="269433"/>
            </a:xfrm>
            <a:custGeom>
              <a:rect b="b" l="l" r="r" t="t"/>
              <a:pathLst>
                <a:path extrusionOk="0" h="269433" w="141318">
                  <a:moveTo>
                    <a:pt x="134321" y="176776"/>
                  </a:moveTo>
                  <a:cubicBezTo>
                    <a:pt x="130453" y="176776"/>
                    <a:pt x="127324" y="179910"/>
                    <a:pt x="127324" y="183775"/>
                  </a:cubicBezTo>
                  <a:lnTo>
                    <a:pt x="127324" y="237247"/>
                  </a:lnTo>
                  <a:cubicBezTo>
                    <a:pt x="127324" y="247271"/>
                    <a:pt x="119173" y="255425"/>
                    <a:pt x="109148" y="255425"/>
                  </a:cubicBezTo>
                  <a:lnTo>
                    <a:pt x="29715" y="255425"/>
                  </a:lnTo>
                  <a:lnTo>
                    <a:pt x="29715" y="13998"/>
                  </a:lnTo>
                  <a:lnTo>
                    <a:pt x="109148" y="13998"/>
                  </a:lnTo>
                  <a:cubicBezTo>
                    <a:pt x="119173" y="13998"/>
                    <a:pt x="127324" y="22153"/>
                    <a:pt x="127324" y="32176"/>
                  </a:cubicBezTo>
                  <a:cubicBezTo>
                    <a:pt x="127324" y="36041"/>
                    <a:pt x="130453" y="39175"/>
                    <a:pt x="134321" y="39175"/>
                  </a:cubicBezTo>
                  <a:cubicBezTo>
                    <a:pt x="138189" y="39175"/>
                    <a:pt x="141318" y="36041"/>
                    <a:pt x="141318" y="32176"/>
                  </a:cubicBezTo>
                  <a:cubicBezTo>
                    <a:pt x="141318" y="14435"/>
                    <a:pt x="126890" y="0"/>
                    <a:pt x="109148" y="0"/>
                  </a:cubicBezTo>
                  <a:lnTo>
                    <a:pt x="7006" y="0"/>
                  </a:lnTo>
                  <a:cubicBezTo>
                    <a:pt x="3148" y="0"/>
                    <a:pt x="9" y="3134"/>
                    <a:pt x="9" y="6999"/>
                  </a:cubicBezTo>
                  <a:cubicBezTo>
                    <a:pt x="9" y="10864"/>
                    <a:pt x="3148" y="13998"/>
                    <a:pt x="7006" y="13998"/>
                  </a:cubicBezTo>
                  <a:lnTo>
                    <a:pt x="15711" y="13998"/>
                  </a:lnTo>
                  <a:lnTo>
                    <a:pt x="15711" y="255425"/>
                  </a:lnTo>
                  <a:lnTo>
                    <a:pt x="6997" y="255425"/>
                  </a:lnTo>
                  <a:cubicBezTo>
                    <a:pt x="3138" y="255425"/>
                    <a:pt x="0" y="258559"/>
                    <a:pt x="0" y="262425"/>
                  </a:cubicBezTo>
                  <a:cubicBezTo>
                    <a:pt x="0" y="266290"/>
                    <a:pt x="3138" y="269424"/>
                    <a:pt x="6997" y="269424"/>
                  </a:cubicBezTo>
                  <a:lnTo>
                    <a:pt x="22533" y="269424"/>
                  </a:lnTo>
                  <a:cubicBezTo>
                    <a:pt x="22588" y="269426"/>
                    <a:pt x="22653" y="269433"/>
                    <a:pt x="22718" y="269433"/>
                  </a:cubicBezTo>
                  <a:cubicBezTo>
                    <a:pt x="22773" y="269433"/>
                    <a:pt x="22838" y="269426"/>
                    <a:pt x="22902" y="269424"/>
                  </a:cubicBezTo>
                  <a:lnTo>
                    <a:pt x="109148" y="269424"/>
                  </a:lnTo>
                  <a:cubicBezTo>
                    <a:pt x="126890" y="269424"/>
                    <a:pt x="141318" y="254989"/>
                    <a:pt x="141318" y="237247"/>
                  </a:cubicBezTo>
                  <a:lnTo>
                    <a:pt x="141318" y="183775"/>
                  </a:lnTo>
                  <a:cubicBezTo>
                    <a:pt x="141318" y="179910"/>
                    <a:pt x="138189" y="176776"/>
                    <a:pt x="134321" y="1767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1" name="Google Shape;991;p36"/>
            <p:cNvSpPr/>
            <p:nvPr/>
          </p:nvSpPr>
          <p:spPr>
            <a:xfrm>
              <a:off x="2990951" y="1549107"/>
              <a:ext cx="13994" cy="43066"/>
            </a:xfrm>
            <a:custGeom>
              <a:rect b="b" l="l" r="r" t="t"/>
              <a:pathLst>
                <a:path extrusionOk="0" h="43066" w="13994">
                  <a:moveTo>
                    <a:pt x="6997" y="0"/>
                  </a:moveTo>
                  <a:cubicBezTo>
                    <a:pt x="3129" y="0"/>
                    <a:pt x="0" y="3134"/>
                    <a:pt x="0" y="6999"/>
                  </a:cubicBezTo>
                  <a:lnTo>
                    <a:pt x="0" y="36068"/>
                  </a:lnTo>
                  <a:cubicBezTo>
                    <a:pt x="0" y="39933"/>
                    <a:pt x="3129" y="43067"/>
                    <a:pt x="6997" y="43067"/>
                  </a:cubicBezTo>
                  <a:cubicBezTo>
                    <a:pt x="10865" y="43067"/>
                    <a:pt x="13994" y="39933"/>
                    <a:pt x="13994" y="36068"/>
                  </a:cubicBezTo>
                  <a:lnTo>
                    <a:pt x="13994" y="6999"/>
                  </a:lnTo>
                  <a:cubicBezTo>
                    <a:pt x="13994" y="3134"/>
                    <a:pt x="10865" y="0"/>
                    <a:pt x="699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2" name="Google Shape;992;p36"/>
            <p:cNvSpPr/>
            <p:nvPr/>
          </p:nvSpPr>
          <p:spPr>
            <a:xfrm>
              <a:off x="2990951" y="1449977"/>
              <a:ext cx="13994" cy="43066"/>
            </a:xfrm>
            <a:custGeom>
              <a:rect b="b" l="l" r="r" t="t"/>
              <a:pathLst>
                <a:path extrusionOk="0" h="43066" w="13994">
                  <a:moveTo>
                    <a:pt x="6997" y="0"/>
                  </a:moveTo>
                  <a:cubicBezTo>
                    <a:pt x="3129" y="0"/>
                    <a:pt x="0" y="3134"/>
                    <a:pt x="0" y="6999"/>
                  </a:cubicBezTo>
                  <a:lnTo>
                    <a:pt x="0" y="36068"/>
                  </a:lnTo>
                  <a:cubicBezTo>
                    <a:pt x="0" y="39933"/>
                    <a:pt x="3129" y="43067"/>
                    <a:pt x="6997" y="43067"/>
                  </a:cubicBezTo>
                  <a:cubicBezTo>
                    <a:pt x="10865" y="43067"/>
                    <a:pt x="13994" y="39933"/>
                    <a:pt x="13994" y="36068"/>
                  </a:cubicBezTo>
                  <a:lnTo>
                    <a:pt x="13994" y="6999"/>
                  </a:lnTo>
                  <a:cubicBezTo>
                    <a:pt x="13994" y="3133"/>
                    <a:pt x="10865" y="0"/>
                    <a:pt x="699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3" name="Google Shape;993;p36"/>
            <p:cNvSpPr/>
            <p:nvPr/>
          </p:nvSpPr>
          <p:spPr>
            <a:xfrm>
              <a:off x="2990951" y="1400410"/>
              <a:ext cx="13994" cy="43066"/>
            </a:xfrm>
            <a:custGeom>
              <a:rect b="b" l="l" r="r" t="t"/>
              <a:pathLst>
                <a:path extrusionOk="0" h="43066" w="13994">
                  <a:moveTo>
                    <a:pt x="6997" y="0"/>
                  </a:moveTo>
                  <a:cubicBezTo>
                    <a:pt x="3129" y="0"/>
                    <a:pt x="0" y="3134"/>
                    <a:pt x="0" y="6999"/>
                  </a:cubicBezTo>
                  <a:lnTo>
                    <a:pt x="0" y="36068"/>
                  </a:lnTo>
                  <a:cubicBezTo>
                    <a:pt x="0" y="39933"/>
                    <a:pt x="3129" y="43067"/>
                    <a:pt x="6997" y="43067"/>
                  </a:cubicBezTo>
                  <a:cubicBezTo>
                    <a:pt x="10865" y="43067"/>
                    <a:pt x="13994" y="39933"/>
                    <a:pt x="13994" y="36068"/>
                  </a:cubicBezTo>
                  <a:lnTo>
                    <a:pt x="13994" y="6999"/>
                  </a:lnTo>
                  <a:cubicBezTo>
                    <a:pt x="13994" y="3134"/>
                    <a:pt x="10865" y="0"/>
                    <a:pt x="699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4" name="Google Shape;994;p36"/>
            <p:cNvSpPr/>
            <p:nvPr/>
          </p:nvSpPr>
          <p:spPr>
            <a:xfrm>
              <a:off x="2990951" y="1499542"/>
              <a:ext cx="13994" cy="43066"/>
            </a:xfrm>
            <a:custGeom>
              <a:rect b="b" l="l" r="r" t="t"/>
              <a:pathLst>
                <a:path extrusionOk="0" h="43066" w="13994">
                  <a:moveTo>
                    <a:pt x="6997" y="0"/>
                  </a:moveTo>
                  <a:cubicBezTo>
                    <a:pt x="3129" y="0"/>
                    <a:pt x="0" y="3134"/>
                    <a:pt x="0" y="6999"/>
                  </a:cubicBezTo>
                  <a:lnTo>
                    <a:pt x="0" y="36068"/>
                  </a:lnTo>
                  <a:cubicBezTo>
                    <a:pt x="0" y="39933"/>
                    <a:pt x="3129" y="43067"/>
                    <a:pt x="6997" y="43067"/>
                  </a:cubicBezTo>
                  <a:cubicBezTo>
                    <a:pt x="10865" y="43067"/>
                    <a:pt x="13994" y="39933"/>
                    <a:pt x="13994" y="36068"/>
                  </a:cubicBezTo>
                  <a:lnTo>
                    <a:pt x="13994" y="6999"/>
                  </a:lnTo>
                  <a:cubicBezTo>
                    <a:pt x="13994" y="3133"/>
                    <a:pt x="10865" y="0"/>
                    <a:pt x="699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95" name="Google Shape;995;p36"/>
          <p:cNvGrpSpPr/>
          <p:nvPr/>
        </p:nvGrpSpPr>
        <p:grpSpPr>
          <a:xfrm>
            <a:off x="3005534" y="1514516"/>
            <a:ext cx="338066" cy="333504"/>
            <a:chOff x="3977445" y="1276225"/>
            <a:chExt cx="472621" cy="466243"/>
          </a:xfrm>
        </p:grpSpPr>
        <p:sp>
          <p:nvSpPr>
            <p:cNvPr id="996" name="Google Shape;996;p36"/>
            <p:cNvSpPr/>
            <p:nvPr/>
          </p:nvSpPr>
          <p:spPr>
            <a:xfrm>
              <a:off x="4163430" y="1575873"/>
              <a:ext cx="36493" cy="36492"/>
            </a:xfrm>
            <a:custGeom>
              <a:rect b="b" l="l" r="r" t="t"/>
              <a:pathLst>
                <a:path extrusionOk="0" h="36492" w="36493">
                  <a:moveTo>
                    <a:pt x="31148" y="5338"/>
                  </a:moveTo>
                  <a:cubicBezTo>
                    <a:pt x="24031" y="-1780"/>
                    <a:pt x="12455" y="-1779"/>
                    <a:pt x="5338" y="5338"/>
                  </a:cubicBezTo>
                  <a:cubicBezTo>
                    <a:pt x="-1779" y="12455"/>
                    <a:pt x="-1779" y="24037"/>
                    <a:pt x="5338" y="31154"/>
                  </a:cubicBezTo>
                  <a:cubicBezTo>
                    <a:pt x="8892" y="34714"/>
                    <a:pt x="13572" y="36492"/>
                    <a:pt x="18243" y="36492"/>
                  </a:cubicBezTo>
                  <a:cubicBezTo>
                    <a:pt x="22923" y="36492"/>
                    <a:pt x="27594" y="34713"/>
                    <a:pt x="31157" y="31154"/>
                  </a:cubicBezTo>
                  <a:cubicBezTo>
                    <a:pt x="38274" y="24037"/>
                    <a:pt x="38274" y="12455"/>
                    <a:pt x="31148" y="5338"/>
                  </a:cubicBezTo>
                  <a:close/>
                  <a:moveTo>
                    <a:pt x="21317" y="21317"/>
                  </a:moveTo>
                  <a:cubicBezTo>
                    <a:pt x="19618" y="23010"/>
                    <a:pt x="16867" y="23011"/>
                    <a:pt x="15169" y="21317"/>
                  </a:cubicBezTo>
                  <a:cubicBezTo>
                    <a:pt x="13480" y="19623"/>
                    <a:pt x="13480" y="16869"/>
                    <a:pt x="15169" y="15175"/>
                  </a:cubicBezTo>
                  <a:cubicBezTo>
                    <a:pt x="16867" y="13482"/>
                    <a:pt x="19618" y="13482"/>
                    <a:pt x="21317" y="15175"/>
                  </a:cubicBezTo>
                  <a:cubicBezTo>
                    <a:pt x="23006" y="16869"/>
                    <a:pt x="23006" y="19625"/>
                    <a:pt x="21317" y="213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7" name="Google Shape;997;p36"/>
            <p:cNvSpPr/>
            <p:nvPr/>
          </p:nvSpPr>
          <p:spPr>
            <a:xfrm>
              <a:off x="4112736" y="1276225"/>
              <a:ext cx="222054" cy="289831"/>
            </a:xfrm>
            <a:custGeom>
              <a:rect b="b" l="l" r="r" t="t"/>
              <a:pathLst>
                <a:path extrusionOk="0" h="289831" w="222054">
                  <a:moveTo>
                    <a:pt x="220908" y="139666"/>
                  </a:moveTo>
                  <a:cubicBezTo>
                    <a:pt x="218739" y="132108"/>
                    <a:pt x="213764" y="125842"/>
                    <a:pt x="206877" y="122025"/>
                  </a:cubicBezTo>
                  <a:cubicBezTo>
                    <a:pt x="200000" y="118210"/>
                    <a:pt x="192052" y="117301"/>
                    <a:pt x="184492" y="119464"/>
                  </a:cubicBezTo>
                  <a:cubicBezTo>
                    <a:pt x="176932" y="121630"/>
                    <a:pt x="170664" y="126611"/>
                    <a:pt x="166861" y="133485"/>
                  </a:cubicBezTo>
                  <a:cubicBezTo>
                    <a:pt x="163039" y="140370"/>
                    <a:pt x="159993" y="147664"/>
                    <a:pt x="157823" y="155165"/>
                  </a:cubicBezTo>
                  <a:cubicBezTo>
                    <a:pt x="157814" y="155210"/>
                    <a:pt x="157805" y="155254"/>
                    <a:pt x="157796" y="155300"/>
                  </a:cubicBezTo>
                  <a:cubicBezTo>
                    <a:pt x="157759" y="155421"/>
                    <a:pt x="157731" y="155542"/>
                    <a:pt x="157703" y="155666"/>
                  </a:cubicBezTo>
                  <a:cubicBezTo>
                    <a:pt x="157685" y="155785"/>
                    <a:pt x="157657" y="155903"/>
                    <a:pt x="157639" y="156022"/>
                  </a:cubicBezTo>
                  <a:cubicBezTo>
                    <a:pt x="157629" y="156070"/>
                    <a:pt x="157620" y="156115"/>
                    <a:pt x="157611" y="156165"/>
                  </a:cubicBezTo>
                  <a:lnTo>
                    <a:pt x="154676" y="177787"/>
                  </a:lnTo>
                  <a:cubicBezTo>
                    <a:pt x="150180" y="178016"/>
                    <a:pt x="143995" y="178993"/>
                    <a:pt x="137238" y="181993"/>
                  </a:cubicBezTo>
                  <a:cubicBezTo>
                    <a:pt x="116228" y="191327"/>
                    <a:pt x="106739" y="212740"/>
                    <a:pt x="102474" y="229060"/>
                  </a:cubicBezTo>
                  <a:cubicBezTo>
                    <a:pt x="101505" y="232778"/>
                    <a:pt x="103729" y="236577"/>
                    <a:pt x="107449" y="237549"/>
                  </a:cubicBezTo>
                  <a:cubicBezTo>
                    <a:pt x="108031" y="237703"/>
                    <a:pt x="108631" y="237776"/>
                    <a:pt x="109213" y="237776"/>
                  </a:cubicBezTo>
                  <a:cubicBezTo>
                    <a:pt x="112296" y="237776"/>
                    <a:pt x="115120" y="235703"/>
                    <a:pt x="115933" y="232577"/>
                  </a:cubicBezTo>
                  <a:cubicBezTo>
                    <a:pt x="127665" y="187661"/>
                    <a:pt x="158368" y="191606"/>
                    <a:pt x="159614" y="191788"/>
                  </a:cubicBezTo>
                  <a:cubicBezTo>
                    <a:pt x="161469" y="192089"/>
                    <a:pt x="163362" y="191628"/>
                    <a:pt x="164866" y="190511"/>
                  </a:cubicBezTo>
                  <a:cubicBezTo>
                    <a:pt x="166380" y="189394"/>
                    <a:pt x="167368" y="187716"/>
                    <a:pt x="167627" y="185857"/>
                  </a:cubicBezTo>
                  <a:lnTo>
                    <a:pt x="171319" y="158588"/>
                  </a:lnTo>
                  <a:cubicBezTo>
                    <a:pt x="173193" y="152247"/>
                    <a:pt x="175778" y="146075"/>
                    <a:pt x="179027" y="140233"/>
                  </a:cubicBezTo>
                  <a:cubicBezTo>
                    <a:pt x="181039" y="136606"/>
                    <a:pt x="184335" y="133980"/>
                    <a:pt x="188323" y="132838"/>
                  </a:cubicBezTo>
                  <a:cubicBezTo>
                    <a:pt x="192311" y="131697"/>
                    <a:pt x="196501" y="132177"/>
                    <a:pt x="200129" y="134189"/>
                  </a:cubicBezTo>
                  <a:cubicBezTo>
                    <a:pt x="203757" y="136203"/>
                    <a:pt x="206388" y="139507"/>
                    <a:pt x="207533" y="143494"/>
                  </a:cubicBezTo>
                  <a:cubicBezTo>
                    <a:pt x="208668" y="147480"/>
                    <a:pt x="208188" y="151672"/>
                    <a:pt x="206175" y="155299"/>
                  </a:cubicBezTo>
                  <a:cubicBezTo>
                    <a:pt x="199695" y="166980"/>
                    <a:pt x="199511" y="190053"/>
                    <a:pt x="199511" y="192612"/>
                  </a:cubicBezTo>
                  <a:cubicBezTo>
                    <a:pt x="199511" y="192826"/>
                    <a:pt x="199317" y="214198"/>
                    <a:pt x="191581" y="235367"/>
                  </a:cubicBezTo>
                  <a:cubicBezTo>
                    <a:pt x="181732" y="262272"/>
                    <a:pt x="164673" y="275914"/>
                    <a:pt x="140875" y="275914"/>
                  </a:cubicBezTo>
                  <a:lnTo>
                    <a:pt x="82212" y="275914"/>
                  </a:lnTo>
                  <a:cubicBezTo>
                    <a:pt x="57112" y="275914"/>
                    <a:pt x="41152" y="261208"/>
                    <a:pt x="32179" y="248873"/>
                  </a:cubicBezTo>
                  <a:cubicBezTo>
                    <a:pt x="20742" y="233152"/>
                    <a:pt x="13911" y="211629"/>
                    <a:pt x="13911" y="191297"/>
                  </a:cubicBezTo>
                  <a:lnTo>
                    <a:pt x="13911" y="97242"/>
                  </a:lnTo>
                  <a:cubicBezTo>
                    <a:pt x="13911" y="90218"/>
                    <a:pt x="19625" y="84504"/>
                    <a:pt x="26650" y="84504"/>
                  </a:cubicBezTo>
                  <a:cubicBezTo>
                    <a:pt x="30047" y="84504"/>
                    <a:pt x="33250" y="85831"/>
                    <a:pt x="35659" y="88234"/>
                  </a:cubicBezTo>
                  <a:cubicBezTo>
                    <a:pt x="38069" y="90639"/>
                    <a:pt x="39389" y="93837"/>
                    <a:pt x="39389" y="97242"/>
                  </a:cubicBezTo>
                  <a:lnTo>
                    <a:pt x="39389" y="149465"/>
                  </a:lnTo>
                  <a:cubicBezTo>
                    <a:pt x="39389" y="153306"/>
                    <a:pt x="42500" y="156421"/>
                    <a:pt x="46349" y="156421"/>
                  </a:cubicBezTo>
                  <a:cubicBezTo>
                    <a:pt x="50189" y="156421"/>
                    <a:pt x="53300" y="153306"/>
                    <a:pt x="53300" y="149465"/>
                  </a:cubicBezTo>
                  <a:lnTo>
                    <a:pt x="53300" y="97242"/>
                  </a:lnTo>
                  <a:lnTo>
                    <a:pt x="53300" y="57361"/>
                  </a:lnTo>
                  <a:cubicBezTo>
                    <a:pt x="53300" y="50336"/>
                    <a:pt x="59014" y="44623"/>
                    <a:pt x="66039" y="44623"/>
                  </a:cubicBezTo>
                  <a:cubicBezTo>
                    <a:pt x="69445" y="44623"/>
                    <a:pt x="72639" y="45948"/>
                    <a:pt x="75049" y="48353"/>
                  </a:cubicBezTo>
                  <a:cubicBezTo>
                    <a:pt x="77448" y="50757"/>
                    <a:pt x="78778" y="53956"/>
                    <a:pt x="78778" y="57361"/>
                  </a:cubicBezTo>
                  <a:lnTo>
                    <a:pt x="78778" y="141223"/>
                  </a:lnTo>
                  <a:cubicBezTo>
                    <a:pt x="78778" y="145064"/>
                    <a:pt x="81889" y="148178"/>
                    <a:pt x="85729" y="148178"/>
                  </a:cubicBezTo>
                  <a:cubicBezTo>
                    <a:pt x="89578" y="148178"/>
                    <a:pt x="92689" y="145064"/>
                    <a:pt x="92689" y="141223"/>
                  </a:cubicBezTo>
                  <a:lnTo>
                    <a:pt x="92689" y="57361"/>
                  </a:lnTo>
                  <a:lnTo>
                    <a:pt x="92689" y="26652"/>
                  </a:lnTo>
                  <a:cubicBezTo>
                    <a:pt x="92689" y="19628"/>
                    <a:pt x="98403" y="13913"/>
                    <a:pt x="105437" y="13913"/>
                  </a:cubicBezTo>
                  <a:cubicBezTo>
                    <a:pt x="108834" y="13913"/>
                    <a:pt x="112037" y="15238"/>
                    <a:pt x="114437" y="17637"/>
                  </a:cubicBezTo>
                  <a:cubicBezTo>
                    <a:pt x="116847" y="20051"/>
                    <a:pt x="118167" y="23254"/>
                    <a:pt x="118167" y="26652"/>
                  </a:cubicBezTo>
                  <a:lnTo>
                    <a:pt x="118167" y="51451"/>
                  </a:lnTo>
                  <a:lnTo>
                    <a:pt x="118167" y="147632"/>
                  </a:lnTo>
                  <a:cubicBezTo>
                    <a:pt x="118167" y="151474"/>
                    <a:pt x="121287" y="154588"/>
                    <a:pt x="125127" y="154588"/>
                  </a:cubicBezTo>
                  <a:cubicBezTo>
                    <a:pt x="128967" y="154588"/>
                    <a:pt x="132078" y="151473"/>
                    <a:pt x="132078" y="147632"/>
                  </a:cubicBezTo>
                  <a:lnTo>
                    <a:pt x="132078" y="51452"/>
                  </a:lnTo>
                  <a:cubicBezTo>
                    <a:pt x="132078" y="44428"/>
                    <a:pt x="137792" y="38713"/>
                    <a:pt x="144807" y="38713"/>
                  </a:cubicBezTo>
                  <a:cubicBezTo>
                    <a:pt x="148214" y="38713"/>
                    <a:pt x="151417" y="40038"/>
                    <a:pt x="153817" y="42443"/>
                  </a:cubicBezTo>
                  <a:cubicBezTo>
                    <a:pt x="156226" y="44848"/>
                    <a:pt x="157546" y="48046"/>
                    <a:pt x="157546" y="51451"/>
                  </a:cubicBezTo>
                  <a:lnTo>
                    <a:pt x="157546" y="121240"/>
                  </a:lnTo>
                  <a:cubicBezTo>
                    <a:pt x="157546" y="125082"/>
                    <a:pt x="160667" y="128195"/>
                    <a:pt x="164507" y="128195"/>
                  </a:cubicBezTo>
                  <a:cubicBezTo>
                    <a:pt x="168347" y="128195"/>
                    <a:pt x="171458" y="125081"/>
                    <a:pt x="171458" y="121240"/>
                  </a:cubicBezTo>
                  <a:lnTo>
                    <a:pt x="171458" y="51452"/>
                  </a:lnTo>
                  <a:cubicBezTo>
                    <a:pt x="171458" y="44331"/>
                    <a:pt x="168688" y="37639"/>
                    <a:pt x="163657" y="32606"/>
                  </a:cubicBezTo>
                  <a:cubicBezTo>
                    <a:pt x="158626" y="27573"/>
                    <a:pt x="151934" y="24801"/>
                    <a:pt x="144807" y="24801"/>
                  </a:cubicBezTo>
                  <a:cubicBezTo>
                    <a:pt x="140201" y="24801"/>
                    <a:pt x="135863" y="25977"/>
                    <a:pt x="132078" y="28044"/>
                  </a:cubicBezTo>
                  <a:lnTo>
                    <a:pt x="132078" y="26651"/>
                  </a:lnTo>
                  <a:cubicBezTo>
                    <a:pt x="132078" y="19543"/>
                    <a:pt x="129309" y="12852"/>
                    <a:pt x="124278" y="7804"/>
                  </a:cubicBezTo>
                  <a:cubicBezTo>
                    <a:pt x="119247" y="2771"/>
                    <a:pt x="112554" y="0"/>
                    <a:pt x="105428" y="0"/>
                  </a:cubicBezTo>
                  <a:cubicBezTo>
                    <a:pt x="90732" y="0"/>
                    <a:pt x="78769" y="11955"/>
                    <a:pt x="78769" y="26651"/>
                  </a:cubicBezTo>
                  <a:lnTo>
                    <a:pt x="78769" y="33934"/>
                  </a:lnTo>
                  <a:cubicBezTo>
                    <a:pt x="74910" y="31828"/>
                    <a:pt x="70562" y="30710"/>
                    <a:pt x="66039" y="30710"/>
                  </a:cubicBezTo>
                  <a:cubicBezTo>
                    <a:pt x="51343" y="30710"/>
                    <a:pt x="39389" y="42665"/>
                    <a:pt x="39389" y="57360"/>
                  </a:cubicBezTo>
                  <a:lnTo>
                    <a:pt x="39389" y="73820"/>
                  </a:lnTo>
                  <a:cubicBezTo>
                    <a:pt x="35521" y="71712"/>
                    <a:pt x="31164" y="70592"/>
                    <a:pt x="26650" y="70592"/>
                  </a:cubicBezTo>
                  <a:cubicBezTo>
                    <a:pt x="11954" y="70592"/>
                    <a:pt x="0" y="82547"/>
                    <a:pt x="0" y="97242"/>
                  </a:cubicBezTo>
                  <a:lnTo>
                    <a:pt x="0" y="191301"/>
                  </a:lnTo>
                  <a:cubicBezTo>
                    <a:pt x="0" y="214812"/>
                    <a:pt x="7625" y="238780"/>
                    <a:pt x="20927" y="257061"/>
                  </a:cubicBezTo>
                  <a:cubicBezTo>
                    <a:pt x="36297" y="278194"/>
                    <a:pt x="58063" y="289831"/>
                    <a:pt x="82212" y="289831"/>
                  </a:cubicBezTo>
                  <a:lnTo>
                    <a:pt x="140875" y="289831"/>
                  </a:lnTo>
                  <a:cubicBezTo>
                    <a:pt x="170701" y="289831"/>
                    <a:pt x="192754" y="272653"/>
                    <a:pt x="204643" y="240152"/>
                  </a:cubicBezTo>
                  <a:cubicBezTo>
                    <a:pt x="213210" y="216724"/>
                    <a:pt x="213413" y="193652"/>
                    <a:pt x="213422" y="192649"/>
                  </a:cubicBezTo>
                  <a:cubicBezTo>
                    <a:pt x="213422" y="184241"/>
                    <a:pt x="214760" y="168499"/>
                    <a:pt x="218342" y="162051"/>
                  </a:cubicBezTo>
                  <a:cubicBezTo>
                    <a:pt x="222154" y="155176"/>
                    <a:pt x="223068" y="147226"/>
                    <a:pt x="220908" y="13966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8" name="Google Shape;998;p36"/>
            <p:cNvSpPr/>
            <p:nvPr/>
          </p:nvSpPr>
          <p:spPr>
            <a:xfrm>
              <a:off x="4097876" y="1626697"/>
              <a:ext cx="261956" cy="89527"/>
            </a:xfrm>
            <a:custGeom>
              <a:rect b="b" l="l" r="r" t="t"/>
              <a:pathLst>
                <a:path extrusionOk="0" h="89527" w="261956">
                  <a:moveTo>
                    <a:pt x="198631" y="158"/>
                  </a:moveTo>
                  <a:cubicBezTo>
                    <a:pt x="194874" y="-653"/>
                    <a:pt x="191173" y="1732"/>
                    <a:pt x="190360" y="5487"/>
                  </a:cubicBezTo>
                  <a:cubicBezTo>
                    <a:pt x="189548" y="9242"/>
                    <a:pt x="191930" y="12944"/>
                    <a:pt x="195686" y="13756"/>
                  </a:cubicBezTo>
                  <a:cubicBezTo>
                    <a:pt x="212524" y="17398"/>
                    <a:pt x="226380" y="22165"/>
                    <a:pt x="235759" y="27542"/>
                  </a:cubicBezTo>
                  <a:cubicBezTo>
                    <a:pt x="243568" y="32018"/>
                    <a:pt x="248045" y="36862"/>
                    <a:pt x="248045" y="40834"/>
                  </a:cubicBezTo>
                  <a:cubicBezTo>
                    <a:pt x="248045" y="46421"/>
                    <a:pt x="238666" y="55759"/>
                    <a:pt x="212256" y="63684"/>
                  </a:cubicBezTo>
                  <a:cubicBezTo>
                    <a:pt x="186612" y="71377"/>
                    <a:pt x="152384" y="75615"/>
                    <a:pt x="115884" y="75615"/>
                  </a:cubicBezTo>
                  <a:cubicBezTo>
                    <a:pt x="74049" y="75615"/>
                    <a:pt x="35242" y="70030"/>
                    <a:pt x="9413" y="60292"/>
                  </a:cubicBezTo>
                  <a:cubicBezTo>
                    <a:pt x="5813" y="58937"/>
                    <a:pt x="1807" y="60752"/>
                    <a:pt x="450" y="64347"/>
                  </a:cubicBezTo>
                  <a:cubicBezTo>
                    <a:pt x="-907" y="67941"/>
                    <a:pt x="911" y="71954"/>
                    <a:pt x="4502" y="73310"/>
                  </a:cubicBezTo>
                  <a:cubicBezTo>
                    <a:pt x="31835" y="83616"/>
                    <a:pt x="72433" y="89528"/>
                    <a:pt x="115884" y="89528"/>
                  </a:cubicBezTo>
                  <a:cubicBezTo>
                    <a:pt x="153694" y="89528"/>
                    <a:pt x="189345" y="85082"/>
                    <a:pt x="216253" y="77009"/>
                  </a:cubicBezTo>
                  <a:cubicBezTo>
                    <a:pt x="246153" y="68039"/>
                    <a:pt x="261956" y="55530"/>
                    <a:pt x="261956" y="40834"/>
                  </a:cubicBezTo>
                  <a:cubicBezTo>
                    <a:pt x="261956" y="17363"/>
                    <a:pt x="222281" y="5274"/>
                    <a:pt x="198631" y="15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9" name="Google Shape;999;p36"/>
            <p:cNvSpPr/>
            <p:nvPr/>
          </p:nvSpPr>
          <p:spPr>
            <a:xfrm>
              <a:off x="4067679" y="1626881"/>
              <a:ext cx="70909" cy="61597"/>
            </a:xfrm>
            <a:custGeom>
              <a:rect b="b" l="l" r="r" t="t"/>
              <a:pathLst>
                <a:path extrusionOk="0" h="61597" w="70909">
                  <a:moveTo>
                    <a:pt x="70747" y="5464"/>
                  </a:moveTo>
                  <a:cubicBezTo>
                    <a:pt x="69916" y="1712"/>
                    <a:pt x="66214" y="-661"/>
                    <a:pt x="62457" y="164"/>
                  </a:cubicBezTo>
                  <a:cubicBezTo>
                    <a:pt x="39131" y="5290"/>
                    <a:pt x="0" y="17366"/>
                    <a:pt x="0" y="40650"/>
                  </a:cubicBezTo>
                  <a:cubicBezTo>
                    <a:pt x="0" y="47597"/>
                    <a:pt x="3526" y="54094"/>
                    <a:pt x="10487" y="59959"/>
                  </a:cubicBezTo>
                  <a:cubicBezTo>
                    <a:pt x="11788" y="61061"/>
                    <a:pt x="13385" y="61598"/>
                    <a:pt x="14963" y="61598"/>
                  </a:cubicBezTo>
                  <a:cubicBezTo>
                    <a:pt x="16939" y="61598"/>
                    <a:pt x="18905" y="60757"/>
                    <a:pt x="20281" y="59125"/>
                  </a:cubicBezTo>
                  <a:cubicBezTo>
                    <a:pt x="22764" y="56187"/>
                    <a:pt x="22385" y="51801"/>
                    <a:pt x="19450" y="49323"/>
                  </a:cubicBezTo>
                  <a:cubicBezTo>
                    <a:pt x="16930" y="47192"/>
                    <a:pt x="13911" y="43958"/>
                    <a:pt x="13911" y="40649"/>
                  </a:cubicBezTo>
                  <a:cubicBezTo>
                    <a:pt x="13911" y="32898"/>
                    <a:pt x="29844" y="21574"/>
                    <a:pt x="65439" y="13751"/>
                  </a:cubicBezTo>
                  <a:cubicBezTo>
                    <a:pt x="69196" y="12928"/>
                    <a:pt x="71568" y="9217"/>
                    <a:pt x="70747" y="546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0" name="Google Shape;1000;p36"/>
            <p:cNvSpPr/>
            <p:nvPr/>
          </p:nvSpPr>
          <p:spPr>
            <a:xfrm>
              <a:off x="4297763" y="1598150"/>
              <a:ext cx="152303" cy="132712"/>
            </a:xfrm>
            <a:custGeom>
              <a:rect b="b" l="l" r="r" t="t"/>
              <a:pathLst>
                <a:path extrusionOk="0" h="132712" w="152303">
                  <a:moveTo>
                    <a:pt x="109499" y="25235"/>
                  </a:moveTo>
                  <a:cubicBezTo>
                    <a:pt x="84224" y="14047"/>
                    <a:pt x="49072" y="5341"/>
                    <a:pt x="7846" y="57"/>
                  </a:cubicBezTo>
                  <a:cubicBezTo>
                    <a:pt x="4034" y="-431"/>
                    <a:pt x="545" y="2262"/>
                    <a:pt x="56" y="6073"/>
                  </a:cubicBezTo>
                  <a:cubicBezTo>
                    <a:pt x="-425" y="9883"/>
                    <a:pt x="2262" y="13369"/>
                    <a:pt x="6074" y="13858"/>
                  </a:cubicBezTo>
                  <a:cubicBezTo>
                    <a:pt x="96991" y="25512"/>
                    <a:pt x="138392" y="50810"/>
                    <a:pt x="138392" y="69383"/>
                  </a:cubicBezTo>
                  <a:cubicBezTo>
                    <a:pt x="138392" y="87864"/>
                    <a:pt x="100896" y="107314"/>
                    <a:pt x="42860" y="118934"/>
                  </a:cubicBezTo>
                  <a:cubicBezTo>
                    <a:pt x="39094" y="119689"/>
                    <a:pt x="36657" y="123353"/>
                    <a:pt x="37404" y="127121"/>
                  </a:cubicBezTo>
                  <a:cubicBezTo>
                    <a:pt x="38069" y="130427"/>
                    <a:pt x="40977" y="132712"/>
                    <a:pt x="44226" y="132712"/>
                  </a:cubicBezTo>
                  <a:cubicBezTo>
                    <a:pt x="44678" y="132712"/>
                    <a:pt x="45131" y="132668"/>
                    <a:pt x="45592" y="132575"/>
                  </a:cubicBezTo>
                  <a:cubicBezTo>
                    <a:pt x="76775" y="126331"/>
                    <a:pt x="102852" y="117797"/>
                    <a:pt x="121001" y="107893"/>
                  </a:cubicBezTo>
                  <a:cubicBezTo>
                    <a:pt x="141771" y="96558"/>
                    <a:pt x="152303" y="83602"/>
                    <a:pt x="152303" y="69382"/>
                  </a:cubicBezTo>
                  <a:cubicBezTo>
                    <a:pt x="152312" y="52655"/>
                    <a:pt x="137903" y="37801"/>
                    <a:pt x="109499" y="2523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1" name="Google Shape;1001;p36"/>
            <p:cNvSpPr/>
            <p:nvPr/>
          </p:nvSpPr>
          <p:spPr>
            <a:xfrm>
              <a:off x="3977445" y="1597010"/>
              <a:ext cx="342707" cy="145458"/>
            </a:xfrm>
            <a:custGeom>
              <a:rect b="b" l="l" r="r" t="t"/>
              <a:pathLst>
                <a:path extrusionOk="0" h="145458" w="342707">
                  <a:moveTo>
                    <a:pt x="342638" y="130816"/>
                  </a:moveTo>
                  <a:cubicBezTo>
                    <a:pt x="342094" y="127012"/>
                    <a:pt x="338567" y="124366"/>
                    <a:pt x="334764" y="124913"/>
                  </a:cubicBezTo>
                  <a:cubicBezTo>
                    <a:pt x="303942" y="129315"/>
                    <a:pt x="270821" y="131548"/>
                    <a:pt x="236315" y="131548"/>
                  </a:cubicBezTo>
                  <a:cubicBezTo>
                    <a:pt x="105243" y="131547"/>
                    <a:pt x="13911" y="99385"/>
                    <a:pt x="13911" y="70521"/>
                  </a:cubicBezTo>
                  <a:cubicBezTo>
                    <a:pt x="13911" y="59795"/>
                    <a:pt x="27490" y="47909"/>
                    <a:pt x="51177" y="37911"/>
                  </a:cubicBezTo>
                  <a:cubicBezTo>
                    <a:pt x="77125" y="26956"/>
                    <a:pt x="113228" y="18642"/>
                    <a:pt x="155589" y="13869"/>
                  </a:cubicBezTo>
                  <a:cubicBezTo>
                    <a:pt x="159411" y="13439"/>
                    <a:pt x="162153" y="9994"/>
                    <a:pt x="161728" y="6177"/>
                  </a:cubicBezTo>
                  <a:cubicBezTo>
                    <a:pt x="161294" y="2360"/>
                    <a:pt x="157860" y="-384"/>
                    <a:pt x="154039" y="44"/>
                  </a:cubicBezTo>
                  <a:cubicBezTo>
                    <a:pt x="79572" y="8435"/>
                    <a:pt x="0" y="31357"/>
                    <a:pt x="0" y="70520"/>
                  </a:cubicBezTo>
                  <a:cubicBezTo>
                    <a:pt x="0" y="92340"/>
                    <a:pt x="24952" y="111268"/>
                    <a:pt x="72150" y="125260"/>
                  </a:cubicBezTo>
                  <a:cubicBezTo>
                    <a:pt x="116099" y="138285"/>
                    <a:pt x="174393" y="145458"/>
                    <a:pt x="236315" y="145458"/>
                  </a:cubicBezTo>
                  <a:cubicBezTo>
                    <a:pt x="271476" y="145458"/>
                    <a:pt x="305262" y="143179"/>
                    <a:pt x="336730" y="138685"/>
                  </a:cubicBezTo>
                  <a:cubicBezTo>
                    <a:pt x="340534" y="138142"/>
                    <a:pt x="343174" y="134618"/>
                    <a:pt x="342638" y="13081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2" name="Google Shape;1002;p36"/>
            <p:cNvSpPr/>
            <p:nvPr/>
          </p:nvSpPr>
          <p:spPr>
            <a:xfrm>
              <a:off x="4144537" y="1557806"/>
              <a:ext cx="138438" cy="83776"/>
            </a:xfrm>
            <a:custGeom>
              <a:rect b="b" l="l" r="r" t="t"/>
              <a:pathLst>
                <a:path extrusionOk="0" h="83776" w="138438">
                  <a:moveTo>
                    <a:pt x="131487" y="10714"/>
                  </a:moveTo>
                  <a:cubicBezTo>
                    <a:pt x="127647" y="10714"/>
                    <a:pt x="124527" y="13828"/>
                    <a:pt x="124527" y="17670"/>
                  </a:cubicBezTo>
                  <a:lnTo>
                    <a:pt x="124527" y="52663"/>
                  </a:lnTo>
                  <a:cubicBezTo>
                    <a:pt x="114742" y="58647"/>
                    <a:pt x="81178" y="76411"/>
                    <a:pt x="40441" y="67262"/>
                  </a:cubicBezTo>
                  <a:cubicBezTo>
                    <a:pt x="31423" y="65233"/>
                    <a:pt x="22524" y="61983"/>
                    <a:pt x="13911" y="57585"/>
                  </a:cubicBezTo>
                  <a:lnTo>
                    <a:pt x="13911" y="6956"/>
                  </a:lnTo>
                  <a:cubicBezTo>
                    <a:pt x="13911" y="3113"/>
                    <a:pt x="10800" y="0"/>
                    <a:pt x="6960" y="0"/>
                  </a:cubicBezTo>
                  <a:cubicBezTo>
                    <a:pt x="3111" y="0"/>
                    <a:pt x="0" y="3115"/>
                    <a:pt x="0" y="6956"/>
                  </a:cubicBezTo>
                  <a:lnTo>
                    <a:pt x="0" y="61762"/>
                  </a:lnTo>
                  <a:cubicBezTo>
                    <a:pt x="0" y="64292"/>
                    <a:pt x="1375" y="66623"/>
                    <a:pt x="3591" y="67848"/>
                  </a:cubicBezTo>
                  <a:cubicBezTo>
                    <a:pt x="14456" y="73863"/>
                    <a:pt x="25828" y="78233"/>
                    <a:pt x="37386" y="80836"/>
                  </a:cubicBezTo>
                  <a:cubicBezTo>
                    <a:pt x="46635" y="82913"/>
                    <a:pt x="55516" y="83777"/>
                    <a:pt x="63916" y="83777"/>
                  </a:cubicBezTo>
                  <a:cubicBezTo>
                    <a:pt x="104902" y="83777"/>
                    <a:pt x="134090" y="63132"/>
                    <a:pt x="135558" y="62078"/>
                  </a:cubicBezTo>
                  <a:cubicBezTo>
                    <a:pt x="137367" y="60770"/>
                    <a:pt x="138438" y="58671"/>
                    <a:pt x="138438" y="56436"/>
                  </a:cubicBezTo>
                  <a:lnTo>
                    <a:pt x="138438" y="17670"/>
                  </a:lnTo>
                  <a:cubicBezTo>
                    <a:pt x="138438" y="13828"/>
                    <a:pt x="135327" y="10714"/>
                    <a:pt x="131487" y="107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3" name="Google Shape;1003;p36"/>
            <p:cNvSpPr/>
            <p:nvPr/>
          </p:nvSpPr>
          <p:spPr>
            <a:xfrm>
              <a:off x="4152734" y="1631681"/>
              <a:ext cx="122052" cy="62039"/>
            </a:xfrm>
            <a:custGeom>
              <a:rect b="b" l="l" r="r" t="t"/>
              <a:pathLst>
                <a:path extrusionOk="0" h="62039" w="122052">
                  <a:moveTo>
                    <a:pt x="115093" y="0"/>
                  </a:moveTo>
                  <a:cubicBezTo>
                    <a:pt x="111252" y="0"/>
                    <a:pt x="108142" y="3115"/>
                    <a:pt x="108142" y="6956"/>
                  </a:cubicBezTo>
                  <a:lnTo>
                    <a:pt x="108142" y="33438"/>
                  </a:lnTo>
                  <a:cubicBezTo>
                    <a:pt x="103452" y="36400"/>
                    <a:pt x="93169" y="42177"/>
                    <a:pt x="79618" y="45557"/>
                  </a:cubicBezTo>
                  <a:cubicBezTo>
                    <a:pt x="55940" y="51460"/>
                    <a:pt x="33850" y="47430"/>
                    <a:pt x="13911" y="33578"/>
                  </a:cubicBezTo>
                  <a:lnTo>
                    <a:pt x="13911" y="11595"/>
                  </a:lnTo>
                  <a:cubicBezTo>
                    <a:pt x="13911" y="7752"/>
                    <a:pt x="10791" y="4638"/>
                    <a:pt x="6951" y="4638"/>
                  </a:cubicBezTo>
                  <a:cubicBezTo>
                    <a:pt x="3111" y="4638"/>
                    <a:pt x="0" y="7752"/>
                    <a:pt x="0" y="11594"/>
                  </a:cubicBezTo>
                  <a:lnTo>
                    <a:pt x="0" y="37136"/>
                  </a:lnTo>
                  <a:cubicBezTo>
                    <a:pt x="0" y="39328"/>
                    <a:pt x="1034" y="41393"/>
                    <a:pt x="2788" y="42706"/>
                  </a:cubicBezTo>
                  <a:cubicBezTo>
                    <a:pt x="22514" y="57466"/>
                    <a:pt x="42241" y="62039"/>
                    <a:pt x="59115" y="62039"/>
                  </a:cubicBezTo>
                  <a:cubicBezTo>
                    <a:pt x="68005" y="62039"/>
                    <a:pt x="76101" y="60772"/>
                    <a:pt x="82987" y="59055"/>
                  </a:cubicBezTo>
                  <a:cubicBezTo>
                    <a:pt x="104375" y="53721"/>
                    <a:pt x="118665" y="43153"/>
                    <a:pt x="119265" y="42706"/>
                  </a:cubicBezTo>
                  <a:cubicBezTo>
                    <a:pt x="121019" y="41392"/>
                    <a:pt x="122053" y="39328"/>
                    <a:pt x="122053" y="37136"/>
                  </a:cubicBezTo>
                  <a:lnTo>
                    <a:pt x="122053" y="6956"/>
                  </a:lnTo>
                  <a:cubicBezTo>
                    <a:pt x="122053" y="3115"/>
                    <a:pt x="118933" y="0"/>
                    <a:pt x="11509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04" name="Google Shape;1004;p36"/>
          <p:cNvGrpSpPr/>
          <p:nvPr/>
        </p:nvGrpSpPr>
        <p:grpSpPr>
          <a:xfrm>
            <a:off x="3996147" y="1512228"/>
            <a:ext cx="304450" cy="338080"/>
            <a:chOff x="5255807" y="1273027"/>
            <a:chExt cx="425625" cy="472641"/>
          </a:xfrm>
        </p:grpSpPr>
        <p:sp>
          <p:nvSpPr>
            <p:cNvPr id="1005" name="Google Shape;1005;p36"/>
            <p:cNvSpPr/>
            <p:nvPr/>
          </p:nvSpPr>
          <p:spPr>
            <a:xfrm>
              <a:off x="5505992" y="1545005"/>
              <a:ext cx="59817" cy="59808"/>
            </a:xfrm>
            <a:custGeom>
              <a:rect b="b" l="l" r="r" t="t"/>
              <a:pathLst>
                <a:path extrusionOk="0" h="59808" w="59817">
                  <a:moveTo>
                    <a:pt x="57754" y="2059"/>
                  </a:moveTo>
                  <a:cubicBezTo>
                    <a:pt x="55012" y="-686"/>
                    <a:pt x="50563" y="-687"/>
                    <a:pt x="47821" y="2058"/>
                  </a:cubicBezTo>
                  <a:lnTo>
                    <a:pt x="2063" y="47812"/>
                  </a:lnTo>
                  <a:cubicBezTo>
                    <a:pt x="-688" y="50556"/>
                    <a:pt x="-688" y="55005"/>
                    <a:pt x="2063" y="57750"/>
                  </a:cubicBezTo>
                  <a:cubicBezTo>
                    <a:pt x="3429" y="59123"/>
                    <a:pt x="5229" y="59809"/>
                    <a:pt x="7029" y="59809"/>
                  </a:cubicBezTo>
                  <a:cubicBezTo>
                    <a:pt x="8830" y="59809"/>
                    <a:pt x="10620" y="59123"/>
                    <a:pt x="11996" y="57751"/>
                  </a:cubicBezTo>
                  <a:lnTo>
                    <a:pt x="57754" y="11997"/>
                  </a:lnTo>
                  <a:cubicBezTo>
                    <a:pt x="60505" y="9253"/>
                    <a:pt x="60505" y="4804"/>
                    <a:pt x="57754" y="20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6" name="Google Shape;1006;p36"/>
            <p:cNvSpPr/>
            <p:nvPr/>
          </p:nvSpPr>
          <p:spPr>
            <a:xfrm>
              <a:off x="5373873" y="1319025"/>
              <a:ext cx="255090" cy="222708"/>
            </a:xfrm>
            <a:custGeom>
              <a:rect b="b" l="l" r="r" t="t"/>
              <a:pathLst>
                <a:path extrusionOk="0" h="222708" w="255090">
                  <a:moveTo>
                    <a:pt x="231487" y="67281"/>
                  </a:moveTo>
                  <a:lnTo>
                    <a:pt x="185055" y="20845"/>
                  </a:lnTo>
                  <a:cubicBezTo>
                    <a:pt x="161691" y="-2520"/>
                    <a:pt x="130933" y="-6324"/>
                    <a:pt x="96114" y="9844"/>
                  </a:cubicBezTo>
                  <a:cubicBezTo>
                    <a:pt x="70904" y="21549"/>
                    <a:pt x="52571" y="39557"/>
                    <a:pt x="51805" y="40320"/>
                  </a:cubicBezTo>
                  <a:cubicBezTo>
                    <a:pt x="51786" y="40335"/>
                    <a:pt x="51777" y="40348"/>
                    <a:pt x="51759" y="40360"/>
                  </a:cubicBezTo>
                  <a:cubicBezTo>
                    <a:pt x="45195" y="46831"/>
                    <a:pt x="31810" y="58433"/>
                    <a:pt x="23336" y="60864"/>
                  </a:cubicBezTo>
                  <a:cubicBezTo>
                    <a:pt x="6268" y="65745"/>
                    <a:pt x="-3637" y="83605"/>
                    <a:pt x="1246" y="100681"/>
                  </a:cubicBezTo>
                  <a:cubicBezTo>
                    <a:pt x="3609" y="108952"/>
                    <a:pt x="9065" y="115805"/>
                    <a:pt x="16579" y="119975"/>
                  </a:cubicBezTo>
                  <a:cubicBezTo>
                    <a:pt x="24102" y="124145"/>
                    <a:pt x="32798" y="125133"/>
                    <a:pt x="41069" y="122761"/>
                  </a:cubicBezTo>
                  <a:cubicBezTo>
                    <a:pt x="49414" y="120373"/>
                    <a:pt x="57473" y="117058"/>
                    <a:pt x="65033" y="112915"/>
                  </a:cubicBezTo>
                  <a:cubicBezTo>
                    <a:pt x="65070" y="112896"/>
                    <a:pt x="65107" y="112875"/>
                    <a:pt x="65144" y="112855"/>
                  </a:cubicBezTo>
                  <a:cubicBezTo>
                    <a:pt x="65171" y="112843"/>
                    <a:pt x="65190" y="112831"/>
                    <a:pt x="65218" y="112818"/>
                  </a:cubicBezTo>
                  <a:cubicBezTo>
                    <a:pt x="65485" y="112670"/>
                    <a:pt x="65735" y="112503"/>
                    <a:pt x="65974" y="112326"/>
                  </a:cubicBezTo>
                  <a:cubicBezTo>
                    <a:pt x="66011" y="112302"/>
                    <a:pt x="66048" y="112284"/>
                    <a:pt x="66085" y="112258"/>
                  </a:cubicBezTo>
                  <a:lnTo>
                    <a:pt x="86043" y="97063"/>
                  </a:lnTo>
                  <a:cubicBezTo>
                    <a:pt x="89735" y="100472"/>
                    <a:pt x="95505" y="104803"/>
                    <a:pt x="103388" y="107834"/>
                  </a:cubicBezTo>
                  <a:cubicBezTo>
                    <a:pt x="110228" y="110468"/>
                    <a:pt x="117114" y="111565"/>
                    <a:pt x="123835" y="111565"/>
                  </a:cubicBezTo>
                  <a:cubicBezTo>
                    <a:pt x="140423" y="111564"/>
                    <a:pt x="156014" y="104883"/>
                    <a:pt x="167507" y="98153"/>
                  </a:cubicBezTo>
                  <a:cubicBezTo>
                    <a:pt x="170848" y="96191"/>
                    <a:pt x="171975" y="91887"/>
                    <a:pt x="170018" y="88537"/>
                  </a:cubicBezTo>
                  <a:cubicBezTo>
                    <a:pt x="168051" y="85188"/>
                    <a:pt x="163750" y="84066"/>
                    <a:pt x="160399" y="86026"/>
                  </a:cubicBezTo>
                  <a:cubicBezTo>
                    <a:pt x="114927" y="112664"/>
                    <a:pt x="93400" y="84688"/>
                    <a:pt x="92532" y="83524"/>
                  </a:cubicBezTo>
                  <a:cubicBezTo>
                    <a:pt x="91424" y="81986"/>
                    <a:pt x="89744" y="80961"/>
                    <a:pt x="87871" y="80682"/>
                  </a:cubicBezTo>
                  <a:cubicBezTo>
                    <a:pt x="85996" y="80405"/>
                    <a:pt x="84086" y="80893"/>
                    <a:pt x="82581" y="82041"/>
                  </a:cubicBezTo>
                  <a:lnTo>
                    <a:pt x="58036" y="100722"/>
                  </a:lnTo>
                  <a:cubicBezTo>
                    <a:pt x="51463" y="104301"/>
                    <a:pt x="44457" y="107173"/>
                    <a:pt x="37192" y="109251"/>
                  </a:cubicBezTo>
                  <a:cubicBezTo>
                    <a:pt x="32530" y="110590"/>
                    <a:pt x="27629" y="110033"/>
                    <a:pt x="23401" y="107684"/>
                  </a:cubicBezTo>
                  <a:cubicBezTo>
                    <a:pt x="19164" y="105336"/>
                    <a:pt x="16090" y="101473"/>
                    <a:pt x="14751" y="96814"/>
                  </a:cubicBezTo>
                  <a:cubicBezTo>
                    <a:pt x="12001" y="87192"/>
                    <a:pt x="17585" y="77127"/>
                    <a:pt x="27204" y="74376"/>
                  </a:cubicBezTo>
                  <a:cubicBezTo>
                    <a:pt x="40358" y="70601"/>
                    <a:pt x="56873" y="55056"/>
                    <a:pt x="61654" y="50346"/>
                  </a:cubicBezTo>
                  <a:cubicBezTo>
                    <a:pt x="61664" y="50334"/>
                    <a:pt x="61673" y="50321"/>
                    <a:pt x="61691" y="50308"/>
                  </a:cubicBezTo>
                  <a:cubicBezTo>
                    <a:pt x="61867" y="50136"/>
                    <a:pt x="79267" y="33084"/>
                    <a:pt x="102326" y="22455"/>
                  </a:cubicBezTo>
                  <a:cubicBezTo>
                    <a:pt x="131598" y="8957"/>
                    <a:pt x="156097" y="11759"/>
                    <a:pt x="175113" y="30783"/>
                  </a:cubicBezTo>
                  <a:lnTo>
                    <a:pt x="221546" y="77218"/>
                  </a:lnTo>
                  <a:cubicBezTo>
                    <a:pt x="241642" y="97312"/>
                    <a:pt x="242657" y="121847"/>
                    <a:pt x="239971" y="138890"/>
                  </a:cubicBezTo>
                  <a:cubicBezTo>
                    <a:pt x="236555" y="160541"/>
                    <a:pt x="224841" y="183140"/>
                    <a:pt x="208641" y="199343"/>
                  </a:cubicBezTo>
                  <a:lnTo>
                    <a:pt x="197268" y="210712"/>
                  </a:lnTo>
                  <a:cubicBezTo>
                    <a:pt x="194526" y="213456"/>
                    <a:pt x="194526" y="217905"/>
                    <a:pt x="197268" y="220650"/>
                  </a:cubicBezTo>
                  <a:cubicBezTo>
                    <a:pt x="198643" y="222023"/>
                    <a:pt x="200443" y="222709"/>
                    <a:pt x="202234" y="222709"/>
                  </a:cubicBezTo>
                  <a:cubicBezTo>
                    <a:pt x="204034" y="222709"/>
                    <a:pt x="205834" y="222023"/>
                    <a:pt x="207209" y="220651"/>
                  </a:cubicBezTo>
                  <a:lnTo>
                    <a:pt x="218573" y="209281"/>
                  </a:lnTo>
                  <a:cubicBezTo>
                    <a:pt x="237072" y="190782"/>
                    <a:pt x="249931" y="165923"/>
                    <a:pt x="253854" y="141080"/>
                  </a:cubicBezTo>
                  <a:cubicBezTo>
                    <a:pt x="258368" y="112430"/>
                    <a:pt x="250429" y="86220"/>
                    <a:pt x="231487" y="6728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7" name="Google Shape;1007;p36"/>
            <p:cNvSpPr/>
            <p:nvPr/>
          </p:nvSpPr>
          <p:spPr>
            <a:xfrm>
              <a:off x="5338583" y="1447465"/>
              <a:ext cx="127819" cy="150861"/>
            </a:xfrm>
            <a:custGeom>
              <a:rect b="b" l="l" r="r" t="t"/>
              <a:pathLst>
                <a:path extrusionOk="0" h="150861" w="127819">
                  <a:moveTo>
                    <a:pt x="125764" y="11925"/>
                  </a:moveTo>
                  <a:cubicBezTo>
                    <a:pt x="123013" y="9180"/>
                    <a:pt x="118564" y="9180"/>
                    <a:pt x="115822" y="11925"/>
                  </a:cubicBezTo>
                  <a:lnTo>
                    <a:pt x="39721" y="88026"/>
                  </a:lnTo>
                  <a:cubicBezTo>
                    <a:pt x="39712" y="88037"/>
                    <a:pt x="39703" y="88046"/>
                    <a:pt x="39684" y="88057"/>
                  </a:cubicBezTo>
                  <a:cubicBezTo>
                    <a:pt x="33832" y="93911"/>
                    <a:pt x="24305" y="93915"/>
                    <a:pt x="18462" y="88071"/>
                  </a:cubicBezTo>
                  <a:cubicBezTo>
                    <a:pt x="15619" y="85226"/>
                    <a:pt x="14059" y="81451"/>
                    <a:pt x="14059" y="77444"/>
                  </a:cubicBezTo>
                  <a:cubicBezTo>
                    <a:pt x="14059" y="73437"/>
                    <a:pt x="15619" y="69662"/>
                    <a:pt x="18453" y="66822"/>
                  </a:cubicBezTo>
                  <a:lnTo>
                    <a:pt x="73276" y="11996"/>
                  </a:lnTo>
                  <a:cubicBezTo>
                    <a:pt x="76027" y="9251"/>
                    <a:pt x="76027" y="4803"/>
                    <a:pt x="73276" y="2058"/>
                  </a:cubicBezTo>
                  <a:cubicBezTo>
                    <a:pt x="70534" y="-686"/>
                    <a:pt x="66085" y="-686"/>
                    <a:pt x="63343" y="2058"/>
                  </a:cubicBezTo>
                  <a:lnTo>
                    <a:pt x="8511" y="56890"/>
                  </a:lnTo>
                  <a:cubicBezTo>
                    <a:pt x="3028" y="62389"/>
                    <a:pt x="0" y="69687"/>
                    <a:pt x="0" y="77444"/>
                  </a:cubicBezTo>
                  <a:cubicBezTo>
                    <a:pt x="0" y="85201"/>
                    <a:pt x="3028" y="92499"/>
                    <a:pt x="8520" y="98006"/>
                  </a:cubicBezTo>
                  <a:cubicBezTo>
                    <a:pt x="12397" y="101884"/>
                    <a:pt x="17114" y="104433"/>
                    <a:pt x="22090" y="105653"/>
                  </a:cubicBezTo>
                  <a:lnTo>
                    <a:pt x="20059" y="107684"/>
                  </a:lnTo>
                  <a:cubicBezTo>
                    <a:pt x="14566" y="113175"/>
                    <a:pt x="11548" y="120476"/>
                    <a:pt x="11548" y="128243"/>
                  </a:cubicBezTo>
                  <a:cubicBezTo>
                    <a:pt x="11548" y="136011"/>
                    <a:pt x="14566" y="143313"/>
                    <a:pt x="20059" y="148803"/>
                  </a:cubicBezTo>
                  <a:cubicBezTo>
                    <a:pt x="21434" y="150175"/>
                    <a:pt x="23234" y="150862"/>
                    <a:pt x="25025" y="150862"/>
                  </a:cubicBezTo>
                  <a:cubicBezTo>
                    <a:pt x="26825" y="150862"/>
                    <a:pt x="28625" y="150176"/>
                    <a:pt x="30001" y="148803"/>
                  </a:cubicBezTo>
                  <a:cubicBezTo>
                    <a:pt x="32742" y="146059"/>
                    <a:pt x="32742" y="141609"/>
                    <a:pt x="30001" y="138865"/>
                  </a:cubicBezTo>
                  <a:cubicBezTo>
                    <a:pt x="27158" y="136030"/>
                    <a:pt x="25598" y="132257"/>
                    <a:pt x="25598" y="128242"/>
                  </a:cubicBezTo>
                  <a:cubicBezTo>
                    <a:pt x="25598" y="124227"/>
                    <a:pt x="27158" y="120456"/>
                    <a:pt x="30001" y="117620"/>
                  </a:cubicBezTo>
                  <a:lnTo>
                    <a:pt x="49589" y="98024"/>
                  </a:lnTo>
                  <a:cubicBezTo>
                    <a:pt x="49598" y="98013"/>
                    <a:pt x="49617" y="98004"/>
                    <a:pt x="49626" y="97993"/>
                  </a:cubicBezTo>
                  <a:lnTo>
                    <a:pt x="125764" y="21859"/>
                  </a:lnTo>
                  <a:cubicBezTo>
                    <a:pt x="128505" y="19118"/>
                    <a:pt x="128505" y="14669"/>
                    <a:pt x="125764" y="11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8" name="Google Shape;1008;p36"/>
            <p:cNvSpPr/>
            <p:nvPr/>
          </p:nvSpPr>
          <p:spPr>
            <a:xfrm>
              <a:off x="5486845" y="1518245"/>
              <a:ext cx="43369" cy="43372"/>
            </a:xfrm>
            <a:custGeom>
              <a:rect b="b" l="l" r="r" t="t"/>
              <a:pathLst>
                <a:path extrusionOk="0" h="43372" w="43369">
                  <a:moveTo>
                    <a:pt x="41307" y="2058"/>
                  </a:moveTo>
                  <a:cubicBezTo>
                    <a:pt x="38565" y="-686"/>
                    <a:pt x="34116" y="-686"/>
                    <a:pt x="31374" y="2058"/>
                  </a:cubicBezTo>
                  <a:lnTo>
                    <a:pt x="2056" y="31376"/>
                  </a:lnTo>
                  <a:cubicBezTo>
                    <a:pt x="-685" y="34121"/>
                    <a:pt x="-685" y="38569"/>
                    <a:pt x="2056" y="41314"/>
                  </a:cubicBezTo>
                  <a:cubicBezTo>
                    <a:pt x="3423" y="42686"/>
                    <a:pt x="5222" y="43372"/>
                    <a:pt x="7023" y="43372"/>
                  </a:cubicBezTo>
                  <a:cubicBezTo>
                    <a:pt x="8823" y="43372"/>
                    <a:pt x="10623" y="42686"/>
                    <a:pt x="11989" y="41314"/>
                  </a:cubicBezTo>
                  <a:lnTo>
                    <a:pt x="41307" y="11996"/>
                  </a:lnTo>
                  <a:cubicBezTo>
                    <a:pt x="44058" y="9251"/>
                    <a:pt x="44058" y="4803"/>
                    <a:pt x="41307" y="205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9" name="Google Shape;1009;p36"/>
            <p:cNvSpPr/>
            <p:nvPr/>
          </p:nvSpPr>
          <p:spPr>
            <a:xfrm>
              <a:off x="5444419" y="1493593"/>
              <a:ext cx="48089" cy="48090"/>
            </a:xfrm>
            <a:custGeom>
              <a:rect b="b" l="l" r="r" t="t"/>
              <a:pathLst>
                <a:path extrusionOk="0" h="48090" w="48089">
                  <a:moveTo>
                    <a:pt x="46033" y="2058"/>
                  </a:moveTo>
                  <a:cubicBezTo>
                    <a:pt x="43291" y="-686"/>
                    <a:pt x="38842" y="-686"/>
                    <a:pt x="36091" y="2058"/>
                  </a:cubicBezTo>
                  <a:lnTo>
                    <a:pt x="2056" y="36094"/>
                  </a:lnTo>
                  <a:cubicBezTo>
                    <a:pt x="-685" y="38838"/>
                    <a:pt x="-685" y="43287"/>
                    <a:pt x="2056" y="46032"/>
                  </a:cubicBezTo>
                  <a:cubicBezTo>
                    <a:pt x="3432" y="47404"/>
                    <a:pt x="5232" y="48090"/>
                    <a:pt x="7032" y="48090"/>
                  </a:cubicBezTo>
                  <a:cubicBezTo>
                    <a:pt x="8823" y="48090"/>
                    <a:pt x="10623" y="47404"/>
                    <a:pt x="11998" y="46032"/>
                  </a:cubicBezTo>
                  <a:lnTo>
                    <a:pt x="46033" y="11996"/>
                  </a:lnTo>
                  <a:cubicBezTo>
                    <a:pt x="48775" y="9251"/>
                    <a:pt x="48775" y="4802"/>
                    <a:pt x="46033" y="205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0" name="Google Shape;1010;p36"/>
            <p:cNvSpPr/>
            <p:nvPr/>
          </p:nvSpPr>
          <p:spPr>
            <a:xfrm>
              <a:off x="5603062" y="1287288"/>
              <a:ext cx="78370" cy="133867"/>
            </a:xfrm>
            <a:custGeom>
              <a:rect b="b" l="l" r="r" t="t"/>
              <a:pathLst>
                <a:path extrusionOk="0" h="133867" w="78370">
                  <a:moveTo>
                    <a:pt x="78094" y="85181"/>
                  </a:moveTo>
                  <a:cubicBezTo>
                    <a:pt x="64746" y="38711"/>
                    <a:pt x="33905" y="13676"/>
                    <a:pt x="10384" y="859"/>
                  </a:cubicBezTo>
                  <a:cubicBezTo>
                    <a:pt x="6978" y="-1000"/>
                    <a:pt x="2713" y="259"/>
                    <a:pt x="858" y="3666"/>
                  </a:cubicBezTo>
                  <a:cubicBezTo>
                    <a:pt x="-998" y="7073"/>
                    <a:pt x="257" y="11342"/>
                    <a:pt x="3664" y="13199"/>
                  </a:cubicBezTo>
                  <a:cubicBezTo>
                    <a:pt x="24157" y="24367"/>
                    <a:pt x="50816" y="45835"/>
                    <a:pt x="63398" y="85131"/>
                  </a:cubicBezTo>
                  <a:lnTo>
                    <a:pt x="26658" y="121872"/>
                  </a:lnTo>
                  <a:cubicBezTo>
                    <a:pt x="23917" y="124616"/>
                    <a:pt x="23917" y="129065"/>
                    <a:pt x="26658" y="131809"/>
                  </a:cubicBezTo>
                  <a:cubicBezTo>
                    <a:pt x="28034" y="133182"/>
                    <a:pt x="29825" y="133868"/>
                    <a:pt x="31624" y="133868"/>
                  </a:cubicBezTo>
                  <a:cubicBezTo>
                    <a:pt x="33425" y="133868"/>
                    <a:pt x="35225" y="133182"/>
                    <a:pt x="36591" y="131809"/>
                  </a:cubicBezTo>
                  <a:lnTo>
                    <a:pt x="76312" y="92090"/>
                  </a:lnTo>
                  <a:cubicBezTo>
                    <a:pt x="78121" y="90282"/>
                    <a:pt x="78805" y="87636"/>
                    <a:pt x="78094" y="8518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1" name="Google Shape;1011;p36"/>
            <p:cNvSpPr/>
            <p:nvPr/>
          </p:nvSpPr>
          <p:spPr>
            <a:xfrm>
              <a:off x="5531331" y="1273027"/>
              <a:ext cx="67726" cy="47315"/>
            </a:xfrm>
            <a:custGeom>
              <a:rect b="b" l="l" r="r" t="t"/>
              <a:pathLst>
                <a:path extrusionOk="0" h="47315" w="67726">
                  <a:moveTo>
                    <a:pt x="63200" y="6410"/>
                  </a:moveTo>
                  <a:cubicBezTo>
                    <a:pt x="50610" y="1609"/>
                    <a:pt x="41785" y="149"/>
                    <a:pt x="41415" y="89"/>
                  </a:cubicBezTo>
                  <a:cubicBezTo>
                    <a:pt x="39182" y="-269"/>
                    <a:pt x="36920" y="461"/>
                    <a:pt x="35323" y="2058"/>
                  </a:cubicBezTo>
                  <a:lnTo>
                    <a:pt x="2063" y="35319"/>
                  </a:lnTo>
                  <a:cubicBezTo>
                    <a:pt x="-688" y="38063"/>
                    <a:pt x="-688" y="42512"/>
                    <a:pt x="2063" y="45256"/>
                  </a:cubicBezTo>
                  <a:cubicBezTo>
                    <a:pt x="3429" y="46628"/>
                    <a:pt x="5230" y="47315"/>
                    <a:pt x="7030" y="47315"/>
                  </a:cubicBezTo>
                  <a:cubicBezTo>
                    <a:pt x="8830" y="47315"/>
                    <a:pt x="10620" y="46629"/>
                    <a:pt x="11996" y="45256"/>
                  </a:cubicBezTo>
                  <a:lnTo>
                    <a:pt x="42569" y="14681"/>
                  </a:lnTo>
                  <a:cubicBezTo>
                    <a:pt x="45902" y="15465"/>
                    <a:pt x="51431" y="16965"/>
                    <a:pt x="58197" y="19543"/>
                  </a:cubicBezTo>
                  <a:cubicBezTo>
                    <a:pt x="61825" y="20925"/>
                    <a:pt x="65887" y="19105"/>
                    <a:pt x="67262" y="15479"/>
                  </a:cubicBezTo>
                  <a:cubicBezTo>
                    <a:pt x="68647" y="11853"/>
                    <a:pt x="66828" y="7792"/>
                    <a:pt x="63200" y="641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2" name="Google Shape;1012;p36"/>
            <p:cNvSpPr/>
            <p:nvPr/>
          </p:nvSpPr>
          <p:spPr>
            <a:xfrm>
              <a:off x="5610695" y="1350986"/>
              <a:ext cx="39351" cy="39351"/>
            </a:xfrm>
            <a:custGeom>
              <a:rect b="b" l="l" r="r" t="t"/>
              <a:pathLst>
                <a:path extrusionOk="0" h="39351" w="39351">
                  <a:moveTo>
                    <a:pt x="19671" y="0"/>
                  </a:moveTo>
                  <a:cubicBezTo>
                    <a:pt x="8825" y="0"/>
                    <a:pt x="0" y="8827"/>
                    <a:pt x="0" y="19675"/>
                  </a:cubicBezTo>
                  <a:cubicBezTo>
                    <a:pt x="0" y="30524"/>
                    <a:pt x="8825" y="39351"/>
                    <a:pt x="19671" y="39351"/>
                  </a:cubicBezTo>
                  <a:cubicBezTo>
                    <a:pt x="30527" y="39351"/>
                    <a:pt x="39352" y="30525"/>
                    <a:pt x="39352" y="19675"/>
                  </a:cubicBezTo>
                  <a:cubicBezTo>
                    <a:pt x="39352" y="8826"/>
                    <a:pt x="30527" y="0"/>
                    <a:pt x="19671" y="0"/>
                  </a:cubicBezTo>
                  <a:close/>
                  <a:moveTo>
                    <a:pt x="19671" y="25297"/>
                  </a:moveTo>
                  <a:cubicBezTo>
                    <a:pt x="16579" y="25297"/>
                    <a:pt x="14050" y="22776"/>
                    <a:pt x="14050" y="19675"/>
                  </a:cubicBezTo>
                  <a:cubicBezTo>
                    <a:pt x="14050" y="16576"/>
                    <a:pt x="16579" y="14054"/>
                    <a:pt x="19671" y="14054"/>
                  </a:cubicBezTo>
                  <a:cubicBezTo>
                    <a:pt x="22773" y="14054"/>
                    <a:pt x="25293" y="16576"/>
                    <a:pt x="25293" y="19675"/>
                  </a:cubicBezTo>
                  <a:cubicBezTo>
                    <a:pt x="25293" y="22774"/>
                    <a:pt x="22773" y="25297"/>
                    <a:pt x="19671" y="2529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3" name="Google Shape;1013;p36"/>
            <p:cNvSpPr/>
            <p:nvPr/>
          </p:nvSpPr>
          <p:spPr>
            <a:xfrm>
              <a:off x="5373790" y="1550664"/>
              <a:ext cx="124610" cy="124613"/>
            </a:xfrm>
            <a:custGeom>
              <a:rect b="b" l="l" r="r" t="t"/>
              <a:pathLst>
                <a:path extrusionOk="0" h="124613" w="124610">
                  <a:moveTo>
                    <a:pt x="62301" y="0"/>
                  </a:moveTo>
                  <a:cubicBezTo>
                    <a:pt x="27952" y="0"/>
                    <a:pt x="0" y="27951"/>
                    <a:pt x="0" y="62307"/>
                  </a:cubicBezTo>
                  <a:cubicBezTo>
                    <a:pt x="0" y="96663"/>
                    <a:pt x="27952" y="124613"/>
                    <a:pt x="62301" y="124613"/>
                  </a:cubicBezTo>
                  <a:cubicBezTo>
                    <a:pt x="96658" y="124613"/>
                    <a:pt x="124610" y="96663"/>
                    <a:pt x="124610" y="62307"/>
                  </a:cubicBezTo>
                  <a:cubicBezTo>
                    <a:pt x="124610" y="27951"/>
                    <a:pt x="96658" y="0"/>
                    <a:pt x="62301" y="0"/>
                  </a:cubicBezTo>
                  <a:close/>
                  <a:moveTo>
                    <a:pt x="62301" y="110560"/>
                  </a:moveTo>
                  <a:cubicBezTo>
                    <a:pt x="35696" y="110560"/>
                    <a:pt x="14050" y="88913"/>
                    <a:pt x="14050" y="62307"/>
                  </a:cubicBezTo>
                  <a:cubicBezTo>
                    <a:pt x="14050" y="35700"/>
                    <a:pt x="35696" y="14054"/>
                    <a:pt x="62301" y="14054"/>
                  </a:cubicBezTo>
                  <a:cubicBezTo>
                    <a:pt x="88914" y="14054"/>
                    <a:pt x="110551" y="35700"/>
                    <a:pt x="110551" y="62307"/>
                  </a:cubicBezTo>
                  <a:cubicBezTo>
                    <a:pt x="110551" y="88913"/>
                    <a:pt x="88914" y="110560"/>
                    <a:pt x="62301" y="1105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4" name="Google Shape;1014;p36"/>
            <p:cNvSpPr/>
            <p:nvPr/>
          </p:nvSpPr>
          <p:spPr>
            <a:xfrm>
              <a:off x="5396563" y="1573436"/>
              <a:ext cx="79064" cy="79068"/>
            </a:xfrm>
            <a:custGeom>
              <a:rect b="b" l="l" r="r" t="t"/>
              <a:pathLst>
                <a:path extrusionOk="0" h="79068" w="79064">
                  <a:moveTo>
                    <a:pt x="39528" y="0"/>
                  </a:moveTo>
                  <a:cubicBezTo>
                    <a:pt x="17733" y="0"/>
                    <a:pt x="0" y="17734"/>
                    <a:pt x="0" y="39534"/>
                  </a:cubicBezTo>
                  <a:cubicBezTo>
                    <a:pt x="0" y="61334"/>
                    <a:pt x="17733" y="79068"/>
                    <a:pt x="39528" y="79068"/>
                  </a:cubicBezTo>
                  <a:cubicBezTo>
                    <a:pt x="61332" y="79068"/>
                    <a:pt x="79064" y="61333"/>
                    <a:pt x="79064" y="39534"/>
                  </a:cubicBezTo>
                  <a:cubicBezTo>
                    <a:pt x="79064" y="17735"/>
                    <a:pt x="61332" y="0"/>
                    <a:pt x="39528" y="0"/>
                  </a:cubicBezTo>
                  <a:close/>
                  <a:moveTo>
                    <a:pt x="39528" y="65015"/>
                  </a:moveTo>
                  <a:cubicBezTo>
                    <a:pt x="25478" y="65015"/>
                    <a:pt x="14050" y="53584"/>
                    <a:pt x="14050" y="39535"/>
                  </a:cubicBezTo>
                  <a:cubicBezTo>
                    <a:pt x="14050" y="25486"/>
                    <a:pt x="25478" y="14055"/>
                    <a:pt x="39528" y="14055"/>
                  </a:cubicBezTo>
                  <a:cubicBezTo>
                    <a:pt x="53577" y="14055"/>
                    <a:pt x="65014" y="25485"/>
                    <a:pt x="65014" y="39535"/>
                  </a:cubicBezTo>
                  <a:cubicBezTo>
                    <a:pt x="65014" y="53585"/>
                    <a:pt x="53577" y="65015"/>
                    <a:pt x="39528" y="6501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5" name="Google Shape;1015;p36"/>
            <p:cNvSpPr/>
            <p:nvPr/>
          </p:nvSpPr>
          <p:spPr>
            <a:xfrm>
              <a:off x="5255807" y="1621055"/>
              <a:ext cx="124610" cy="124613"/>
            </a:xfrm>
            <a:custGeom>
              <a:rect b="b" l="l" r="r" t="t"/>
              <a:pathLst>
                <a:path extrusionOk="0" h="124613" w="124610">
                  <a:moveTo>
                    <a:pt x="62301" y="0"/>
                  </a:moveTo>
                  <a:cubicBezTo>
                    <a:pt x="27952" y="0"/>
                    <a:pt x="0" y="27951"/>
                    <a:pt x="0" y="62307"/>
                  </a:cubicBezTo>
                  <a:cubicBezTo>
                    <a:pt x="0" y="96663"/>
                    <a:pt x="27952" y="124613"/>
                    <a:pt x="62301" y="124613"/>
                  </a:cubicBezTo>
                  <a:cubicBezTo>
                    <a:pt x="96658" y="124613"/>
                    <a:pt x="124610" y="96663"/>
                    <a:pt x="124610" y="62307"/>
                  </a:cubicBezTo>
                  <a:cubicBezTo>
                    <a:pt x="124610" y="27951"/>
                    <a:pt x="96658" y="0"/>
                    <a:pt x="62301" y="0"/>
                  </a:cubicBezTo>
                  <a:close/>
                  <a:moveTo>
                    <a:pt x="62301" y="110560"/>
                  </a:moveTo>
                  <a:cubicBezTo>
                    <a:pt x="35697" y="110560"/>
                    <a:pt x="14050" y="88913"/>
                    <a:pt x="14050" y="62307"/>
                  </a:cubicBezTo>
                  <a:cubicBezTo>
                    <a:pt x="14050" y="35700"/>
                    <a:pt x="35697" y="14054"/>
                    <a:pt x="62301" y="14054"/>
                  </a:cubicBezTo>
                  <a:cubicBezTo>
                    <a:pt x="88904" y="14054"/>
                    <a:pt x="110551" y="35700"/>
                    <a:pt x="110551" y="62307"/>
                  </a:cubicBezTo>
                  <a:cubicBezTo>
                    <a:pt x="110551" y="88913"/>
                    <a:pt x="88904" y="110560"/>
                    <a:pt x="62301" y="1105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6" name="Google Shape;1016;p36"/>
            <p:cNvSpPr/>
            <p:nvPr/>
          </p:nvSpPr>
          <p:spPr>
            <a:xfrm>
              <a:off x="5278581" y="1643828"/>
              <a:ext cx="79063" cy="79068"/>
            </a:xfrm>
            <a:custGeom>
              <a:rect b="b" l="l" r="r" t="t"/>
              <a:pathLst>
                <a:path extrusionOk="0" h="79068" w="79063">
                  <a:moveTo>
                    <a:pt x="39527" y="0"/>
                  </a:moveTo>
                  <a:cubicBezTo>
                    <a:pt x="17733" y="0"/>
                    <a:pt x="0" y="17734"/>
                    <a:pt x="0" y="39534"/>
                  </a:cubicBezTo>
                  <a:cubicBezTo>
                    <a:pt x="0" y="61334"/>
                    <a:pt x="17733" y="79068"/>
                    <a:pt x="39527" y="79068"/>
                  </a:cubicBezTo>
                  <a:cubicBezTo>
                    <a:pt x="61331" y="79068"/>
                    <a:pt x="79064" y="61333"/>
                    <a:pt x="79064" y="39534"/>
                  </a:cubicBezTo>
                  <a:cubicBezTo>
                    <a:pt x="79064" y="17735"/>
                    <a:pt x="61331" y="0"/>
                    <a:pt x="39527" y="0"/>
                  </a:cubicBezTo>
                  <a:close/>
                  <a:moveTo>
                    <a:pt x="39527" y="65014"/>
                  </a:moveTo>
                  <a:cubicBezTo>
                    <a:pt x="25477" y="65014"/>
                    <a:pt x="14049" y="53583"/>
                    <a:pt x="14049" y="39534"/>
                  </a:cubicBezTo>
                  <a:cubicBezTo>
                    <a:pt x="14049" y="25485"/>
                    <a:pt x="25477" y="14054"/>
                    <a:pt x="39527" y="14054"/>
                  </a:cubicBezTo>
                  <a:cubicBezTo>
                    <a:pt x="53577" y="14054"/>
                    <a:pt x="65005" y="25484"/>
                    <a:pt x="65005" y="39534"/>
                  </a:cubicBezTo>
                  <a:cubicBezTo>
                    <a:pt x="65005" y="53585"/>
                    <a:pt x="53577" y="65014"/>
                    <a:pt x="39527" y="650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17" name="Google Shape;1017;p36"/>
          <p:cNvGrpSpPr/>
          <p:nvPr/>
        </p:nvGrpSpPr>
        <p:grpSpPr>
          <a:xfrm>
            <a:off x="4980676" y="1512149"/>
            <a:ext cx="282047" cy="337935"/>
            <a:chOff x="4980676" y="1512149"/>
            <a:chExt cx="282047" cy="337935"/>
          </a:xfrm>
        </p:grpSpPr>
        <p:sp>
          <p:nvSpPr>
            <p:cNvPr id="1018" name="Google Shape;1018;p36"/>
            <p:cNvSpPr/>
            <p:nvPr/>
          </p:nvSpPr>
          <p:spPr>
            <a:xfrm>
              <a:off x="4980675" y="1512149"/>
              <a:ext cx="282047" cy="337935"/>
            </a:xfrm>
            <a:custGeom>
              <a:rect b="b" l="l" r="r" t="t"/>
              <a:pathLst>
                <a:path extrusionOk="0" h="472636" w="394472">
                  <a:moveTo>
                    <a:pt x="387439" y="54639"/>
                  </a:moveTo>
                  <a:cubicBezTo>
                    <a:pt x="391316" y="54639"/>
                    <a:pt x="394463" y="51496"/>
                    <a:pt x="394463" y="47620"/>
                  </a:cubicBezTo>
                  <a:lnTo>
                    <a:pt x="394463" y="7019"/>
                  </a:lnTo>
                  <a:cubicBezTo>
                    <a:pt x="394463" y="3143"/>
                    <a:pt x="391316" y="0"/>
                    <a:pt x="387439" y="0"/>
                  </a:cubicBezTo>
                  <a:lnTo>
                    <a:pt x="35975" y="0"/>
                  </a:lnTo>
                  <a:cubicBezTo>
                    <a:pt x="32099" y="0"/>
                    <a:pt x="28960" y="3143"/>
                    <a:pt x="28960" y="7019"/>
                  </a:cubicBezTo>
                  <a:lnTo>
                    <a:pt x="28960" y="37550"/>
                  </a:lnTo>
                  <a:lnTo>
                    <a:pt x="7544" y="35944"/>
                  </a:lnTo>
                  <a:cubicBezTo>
                    <a:pt x="3676" y="35657"/>
                    <a:pt x="307" y="38554"/>
                    <a:pt x="21" y="42419"/>
                  </a:cubicBezTo>
                  <a:cubicBezTo>
                    <a:pt x="-275" y="46285"/>
                    <a:pt x="2624" y="49653"/>
                    <a:pt x="6492" y="49943"/>
                  </a:cubicBezTo>
                  <a:lnTo>
                    <a:pt x="28960" y="51628"/>
                  </a:lnTo>
                  <a:lnTo>
                    <a:pt x="28960" y="72901"/>
                  </a:lnTo>
                  <a:lnTo>
                    <a:pt x="7544" y="71294"/>
                  </a:lnTo>
                  <a:cubicBezTo>
                    <a:pt x="3685" y="71004"/>
                    <a:pt x="307" y="73903"/>
                    <a:pt x="21" y="77769"/>
                  </a:cubicBezTo>
                  <a:cubicBezTo>
                    <a:pt x="-275" y="81634"/>
                    <a:pt x="2624" y="85004"/>
                    <a:pt x="6492" y="85294"/>
                  </a:cubicBezTo>
                  <a:lnTo>
                    <a:pt x="28960" y="86979"/>
                  </a:lnTo>
                  <a:lnTo>
                    <a:pt x="28960" y="108252"/>
                  </a:lnTo>
                  <a:lnTo>
                    <a:pt x="7544" y="106646"/>
                  </a:lnTo>
                  <a:cubicBezTo>
                    <a:pt x="3685" y="106359"/>
                    <a:pt x="307" y="109255"/>
                    <a:pt x="21" y="113121"/>
                  </a:cubicBezTo>
                  <a:cubicBezTo>
                    <a:pt x="-275" y="116987"/>
                    <a:pt x="2624" y="120355"/>
                    <a:pt x="6492" y="120645"/>
                  </a:cubicBezTo>
                  <a:lnTo>
                    <a:pt x="28960" y="122330"/>
                  </a:lnTo>
                  <a:lnTo>
                    <a:pt x="28960" y="143602"/>
                  </a:lnTo>
                  <a:lnTo>
                    <a:pt x="7544" y="141996"/>
                  </a:lnTo>
                  <a:cubicBezTo>
                    <a:pt x="3676" y="141705"/>
                    <a:pt x="307" y="144605"/>
                    <a:pt x="21" y="148471"/>
                  </a:cubicBezTo>
                  <a:cubicBezTo>
                    <a:pt x="-275" y="152337"/>
                    <a:pt x="2633" y="155705"/>
                    <a:pt x="6492" y="155995"/>
                  </a:cubicBezTo>
                  <a:lnTo>
                    <a:pt x="28960" y="157680"/>
                  </a:lnTo>
                  <a:lnTo>
                    <a:pt x="28960" y="178953"/>
                  </a:lnTo>
                  <a:lnTo>
                    <a:pt x="7544" y="177346"/>
                  </a:lnTo>
                  <a:cubicBezTo>
                    <a:pt x="3685" y="177058"/>
                    <a:pt x="307" y="179956"/>
                    <a:pt x="21" y="183821"/>
                  </a:cubicBezTo>
                  <a:cubicBezTo>
                    <a:pt x="-265" y="187686"/>
                    <a:pt x="2633" y="191056"/>
                    <a:pt x="6492" y="191346"/>
                  </a:cubicBezTo>
                  <a:lnTo>
                    <a:pt x="28960" y="193031"/>
                  </a:lnTo>
                  <a:lnTo>
                    <a:pt x="28960" y="214304"/>
                  </a:lnTo>
                  <a:lnTo>
                    <a:pt x="7544" y="212698"/>
                  </a:lnTo>
                  <a:cubicBezTo>
                    <a:pt x="3685" y="212413"/>
                    <a:pt x="316" y="215307"/>
                    <a:pt x="21" y="219173"/>
                  </a:cubicBezTo>
                  <a:cubicBezTo>
                    <a:pt x="-265" y="223039"/>
                    <a:pt x="2633" y="226407"/>
                    <a:pt x="6501" y="226697"/>
                  </a:cubicBezTo>
                  <a:lnTo>
                    <a:pt x="28969" y="228382"/>
                  </a:lnTo>
                  <a:lnTo>
                    <a:pt x="28969" y="249654"/>
                  </a:lnTo>
                  <a:lnTo>
                    <a:pt x="7544" y="248048"/>
                  </a:lnTo>
                  <a:cubicBezTo>
                    <a:pt x="3676" y="247755"/>
                    <a:pt x="316" y="250657"/>
                    <a:pt x="21" y="254523"/>
                  </a:cubicBezTo>
                  <a:cubicBezTo>
                    <a:pt x="-265" y="258389"/>
                    <a:pt x="2633" y="261758"/>
                    <a:pt x="6501" y="262047"/>
                  </a:cubicBezTo>
                  <a:lnTo>
                    <a:pt x="28969" y="263732"/>
                  </a:lnTo>
                  <a:lnTo>
                    <a:pt x="28969" y="285005"/>
                  </a:lnTo>
                  <a:lnTo>
                    <a:pt x="7544" y="283395"/>
                  </a:lnTo>
                  <a:cubicBezTo>
                    <a:pt x="3685" y="283108"/>
                    <a:pt x="316" y="286005"/>
                    <a:pt x="21" y="289870"/>
                  </a:cubicBezTo>
                  <a:cubicBezTo>
                    <a:pt x="-265" y="293735"/>
                    <a:pt x="2633" y="297104"/>
                    <a:pt x="6501" y="297394"/>
                  </a:cubicBezTo>
                  <a:lnTo>
                    <a:pt x="28969" y="299080"/>
                  </a:lnTo>
                  <a:lnTo>
                    <a:pt x="28969" y="320352"/>
                  </a:lnTo>
                  <a:lnTo>
                    <a:pt x="7544" y="318746"/>
                  </a:lnTo>
                  <a:cubicBezTo>
                    <a:pt x="3695" y="318463"/>
                    <a:pt x="316" y="321356"/>
                    <a:pt x="21" y="325221"/>
                  </a:cubicBezTo>
                  <a:cubicBezTo>
                    <a:pt x="-265" y="329086"/>
                    <a:pt x="2633" y="332456"/>
                    <a:pt x="6501" y="332745"/>
                  </a:cubicBezTo>
                  <a:lnTo>
                    <a:pt x="28969" y="334431"/>
                  </a:lnTo>
                  <a:lnTo>
                    <a:pt x="28969" y="355704"/>
                  </a:lnTo>
                  <a:lnTo>
                    <a:pt x="7553" y="354097"/>
                  </a:lnTo>
                  <a:cubicBezTo>
                    <a:pt x="3685" y="353810"/>
                    <a:pt x="316" y="356707"/>
                    <a:pt x="30" y="360572"/>
                  </a:cubicBezTo>
                  <a:cubicBezTo>
                    <a:pt x="-265" y="364438"/>
                    <a:pt x="2633" y="367807"/>
                    <a:pt x="6501" y="368097"/>
                  </a:cubicBezTo>
                  <a:lnTo>
                    <a:pt x="28969" y="369781"/>
                  </a:lnTo>
                  <a:lnTo>
                    <a:pt x="28969" y="391054"/>
                  </a:lnTo>
                  <a:lnTo>
                    <a:pt x="7553" y="389448"/>
                  </a:lnTo>
                  <a:cubicBezTo>
                    <a:pt x="3695" y="389162"/>
                    <a:pt x="316" y="392058"/>
                    <a:pt x="30" y="395923"/>
                  </a:cubicBezTo>
                  <a:cubicBezTo>
                    <a:pt x="-265" y="399788"/>
                    <a:pt x="2633" y="403157"/>
                    <a:pt x="6501" y="403447"/>
                  </a:cubicBezTo>
                  <a:lnTo>
                    <a:pt x="28969" y="405133"/>
                  </a:lnTo>
                  <a:lnTo>
                    <a:pt x="28969" y="426403"/>
                  </a:lnTo>
                  <a:lnTo>
                    <a:pt x="7553" y="424796"/>
                  </a:lnTo>
                  <a:cubicBezTo>
                    <a:pt x="3695" y="424514"/>
                    <a:pt x="316" y="427406"/>
                    <a:pt x="30" y="431271"/>
                  </a:cubicBezTo>
                  <a:cubicBezTo>
                    <a:pt x="-265" y="435136"/>
                    <a:pt x="2633" y="438506"/>
                    <a:pt x="6501" y="438796"/>
                  </a:cubicBezTo>
                  <a:lnTo>
                    <a:pt x="28969" y="440481"/>
                  </a:lnTo>
                  <a:lnTo>
                    <a:pt x="28969" y="465617"/>
                  </a:lnTo>
                  <a:cubicBezTo>
                    <a:pt x="28969" y="469493"/>
                    <a:pt x="32117" y="472637"/>
                    <a:pt x="35994" y="472637"/>
                  </a:cubicBezTo>
                  <a:lnTo>
                    <a:pt x="387448" y="472637"/>
                  </a:lnTo>
                  <a:cubicBezTo>
                    <a:pt x="391325" y="472637"/>
                    <a:pt x="394473" y="469493"/>
                    <a:pt x="394473" y="465617"/>
                  </a:cubicBezTo>
                  <a:lnTo>
                    <a:pt x="394473" y="71019"/>
                  </a:lnTo>
                  <a:cubicBezTo>
                    <a:pt x="394473" y="67143"/>
                    <a:pt x="391325" y="64000"/>
                    <a:pt x="387448" y="64000"/>
                  </a:cubicBezTo>
                  <a:cubicBezTo>
                    <a:pt x="383571" y="64000"/>
                    <a:pt x="380433" y="67143"/>
                    <a:pt x="380433" y="71019"/>
                  </a:cubicBezTo>
                  <a:lnTo>
                    <a:pt x="380433" y="458604"/>
                  </a:lnTo>
                  <a:lnTo>
                    <a:pt x="43001" y="458604"/>
                  </a:lnTo>
                  <a:lnTo>
                    <a:pt x="43001" y="441539"/>
                  </a:lnTo>
                  <a:lnTo>
                    <a:pt x="62644" y="443013"/>
                  </a:lnTo>
                  <a:cubicBezTo>
                    <a:pt x="62819" y="443025"/>
                    <a:pt x="62995" y="443032"/>
                    <a:pt x="63170" y="443032"/>
                  </a:cubicBezTo>
                  <a:cubicBezTo>
                    <a:pt x="66808" y="443032"/>
                    <a:pt x="69891" y="440224"/>
                    <a:pt x="70167" y="436538"/>
                  </a:cubicBezTo>
                  <a:cubicBezTo>
                    <a:pt x="70454" y="432673"/>
                    <a:pt x="67555" y="429303"/>
                    <a:pt x="63687" y="429013"/>
                  </a:cubicBezTo>
                  <a:lnTo>
                    <a:pt x="43001" y="427461"/>
                  </a:lnTo>
                  <a:lnTo>
                    <a:pt x="43001" y="406189"/>
                  </a:lnTo>
                  <a:lnTo>
                    <a:pt x="62644" y="407662"/>
                  </a:lnTo>
                  <a:cubicBezTo>
                    <a:pt x="62819" y="407675"/>
                    <a:pt x="62995" y="407682"/>
                    <a:pt x="63170" y="407682"/>
                  </a:cubicBezTo>
                  <a:cubicBezTo>
                    <a:pt x="66817" y="407682"/>
                    <a:pt x="69891" y="404873"/>
                    <a:pt x="70167" y="401187"/>
                  </a:cubicBezTo>
                  <a:cubicBezTo>
                    <a:pt x="70454" y="397322"/>
                    <a:pt x="67555" y="393953"/>
                    <a:pt x="63697" y="393663"/>
                  </a:cubicBezTo>
                  <a:lnTo>
                    <a:pt x="43001" y="392110"/>
                  </a:lnTo>
                  <a:lnTo>
                    <a:pt x="43001" y="370838"/>
                  </a:lnTo>
                  <a:lnTo>
                    <a:pt x="62644" y="372311"/>
                  </a:lnTo>
                  <a:cubicBezTo>
                    <a:pt x="62819" y="372324"/>
                    <a:pt x="62995" y="372330"/>
                    <a:pt x="63180" y="372330"/>
                  </a:cubicBezTo>
                  <a:cubicBezTo>
                    <a:pt x="66817" y="372330"/>
                    <a:pt x="69891" y="369522"/>
                    <a:pt x="70167" y="365836"/>
                  </a:cubicBezTo>
                  <a:cubicBezTo>
                    <a:pt x="70463" y="361970"/>
                    <a:pt x="67555" y="358601"/>
                    <a:pt x="63697" y="358312"/>
                  </a:cubicBezTo>
                  <a:lnTo>
                    <a:pt x="43001" y="356760"/>
                  </a:lnTo>
                  <a:lnTo>
                    <a:pt x="43001" y="335487"/>
                  </a:lnTo>
                  <a:lnTo>
                    <a:pt x="62644" y="336960"/>
                  </a:lnTo>
                  <a:cubicBezTo>
                    <a:pt x="62819" y="336973"/>
                    <a:pt x="63004" y="336980"/>
                    <a:pt x="63180" y="336980"/>
                  </a:cubicBezTo>
                  <a:cubicBezTo>
                    <a:pt x="66817" y="336980"/>
                    <a:pt x="69891" y="334172"/>
                    <a:pt x="70167" y="330486"/>
                  </a:cubicBezTo>
                  <a:cubicBezTo>
                    <a:pt x="70463" y="326620"/>
                    <a:pt x="67564" y="323251"/>
                    <a:pt x="63697" y="322961"/>
                  </a:cubicBezTo>
                  <a:lnTo>
                    <a:pt x="43001" y="321409"/>
                  </a:lnTo>
                  <a:lnTo>
                    <a:pt x="43001" y="300137"/>
                  </a:lnTo>
                  <a:lnTo>
                    <a:pt x="62644" y="301610"/>
                  </a:lnTo>
                  <a:cubicBezTo>
                    <a:pt x="62819" y="301623"/>
                    <a:pt x="63004" y="301629"/>
                    <a:pt x="63180" y="301629"/>
                  </a:cubicBezTo>
                  <a:cubicBezTo>
                    <a:pt x="66817" y="301629"/>
                    <a:pt x="69891" y="298821"/>
                    <a:pt x="70167" y="295135"/>
                  </a:cubicBezTo>
                  <a:cubicBezTo>
                    <a:pt x="70463" y="291270"/>
                    <a:pt x="67564" y="287901"/>
                    <a:pt x="63697" y="287611"/>
                  </a:cubicBezTo>
                  <a:lnTo>
                    <a:pt x="43001" y="286058"/>
                  </a:lnTo>
                  <a:lnTo>
                    <a:pt x="43001" y="264785"/>
                  </a:lnTo>
                  <a:lnTo>
                    <a:pt x="62644" y="266259"/>
                  </a:lnTo>
                  <a:cubicBezTo>
                    <a:pt x="62829" y="266272"/>
                    <a:pt x="63004" y="266278"/>
                    <a:pt x="63180" y="266278"/>
                  </a:cubicBezTo>
                  <a:cubicBezTo>
                    <a:pt x="66817" y="266278"/>
                    <a:pt x="69891" y="263470"/>
                    <a:pt x="70167" y="259784"/>
                  </a:cubicBezTo>
                  <a:cubicBezTo>
                    <a:pt x="70463" y="255918"/>
                    <a:pt x="67564" y="252549"/>
                    <a:pt x="63697" y="252259"/>
                  </a:cubicBezTo>
                  <a:lnTo>
                    <a:pt x="43001" y="250708"/>
                  </a:lnTo>
                  <a:lnTo>
                    <a:pt x="43001" y="229435"/>
                  </a:lnTo>
                  <a:lnTo>
                    <a:pt x="62644" y="230908"/>
                  </a:lnTo>
                  <a:cubicBezTo>
                    <a:pt x="62829" y="230921"/>
                    <a:pt x="63004" y="230928"/>
                    <a:pt x="63180" y="230928"/>
                  </a:cubicBezTo>
                  <a:cubicBezTo>
                    <a:pt x="66817" y="230928"/>
                    <a:pt x="69900" y="228120"/>
                    <a:pt x="70177" y="224434"/>
                  </a:cubicBezTo>
                  <a:cubicBezTo>
                    <a:pt x="70463" y="220567"/>
                    <a:pt x="67564" y="217199"/>
                    <a:pt x="63697" y="216909"/>
                  </a:cubicBezTo>
                  <a:lnTo>
                    <a:pt x="43001" y="215360"/>
                  </a:lnTo>
                  <a:lnTo>
                    <a:pt x="43001" y="194087"/>
                  </a:lnTo>
                  <a:lnTo>
                    <a:pt x="62644" y="195561"/>
                  </a:lnTo>
                  <a:cubicBezTo>
                    <a:pt x="62829" y="195574"/>
                    <a:pt x="63004" y="195580"/>
                    <a:pt x="63180" y="195580"/>
                  </a:cubicBezTo>
                  <a:cubicBezTo>
                    <a:pt x="66817" y="195580"/>
                    <a:pt x="69900" y="192772"/>
                    <a:pt x="70177" y="189086"/>
                  </a:cubicBezTo>
                  <a:cubicBezTo>
                    <a:pt x="70463" y="185221"/>
                    <a:pt x="67564" y="181851"/>
                    <a:pt x="63697" y="181561"/>
                  </a:cubicBezTo>
                  <a:lnTo>
                    <a:pt x="43001" y="180009"/>
                  </a:lnTo>
                  <a:lnTo>
                    <a:pt x="43001" y="158737"/>
                  </a:lnTo>
                  <a:lnTo>
                    <a:pt x="62654" y="160210"/>
                  </a:lnTo>
                  <a:cubicBezTo>
                    <a:pt x="62829" y="160223"/>
                    <a:pt x="63004" y="160230"/>
                    <a:pt x="63180" y="160230"/>
                  </a:cubicBezTo>
                  <a:cubicBezTo>
                    <a:pt x="66817" y="160230"/>
                    <a:pt x="69900" y="157422"/>
                    <a:pt x="70177" y="153736"/>
                  </a:cubicBezTo>
                  <a:cubicBezTo>
                    <a:pt x="70463" y="149869"/>
                    <a:pt x="67564" y="146501"/>
                    <a:pt x="63697" y="146211"/>
                  </a:cubicBezTo>
                  <a:lnTo>
                    <a:pt x="43001" y="144655"/>
                  </a:lnTo>
                  <a:lnTo>
                    <a:pt x="43001" y="123382"/>
                  </a:lnTo>
                  <a:lnTo>
                    <a:pt x="62644" y="124855"/>
                  </a:lnTo>
                  <a:cubicBezTo>
                    <a:pt x="62819" y="124868"/>
                    <a:pt x="62995" y="124875"/>
                    <a:pt x="63170" y="124875"/>
                  </a:cubicBezTo>
                  <a:cubicBezTo>
                    <a:pt x="66817" y="124875"/>
                    <a:pt x="69891" y="122067"/>
                    <a:pt x="70167" y="118381"/>
                  </a:cubicBezTo>
                  <a:cubicBezTo>
                    <a:pt x="70454" y="114514"/>
                    <a:pt x="67555" y="111146"/>
                    <a:pt x="63687" y="110856"/>
                  </a:cubicBezTo>
                  <a:lnTo>
                    <a:pt x="43001" y="109304"/>
                  </a:lnTo>
                  <a:lnTo>
                    <a:pt x="43001" y="88033"/>
                  </a:lnTo>
                  <a:lnTo>
                    <a:pt x="62644" y="89506"/>
                  </a:lnTo>
                  <a:cubicBezTo>
                    <a:pt x="62819" y="89519"/>
                    <a:pt x="62995" y="89525"/>
                    <a:pt x="63170" y="89525"/>
                  </a:cubicBezTo>
                  <a:cubicBezTo>
                    <a:pt x="66817" y="89525"/>
                    <a:pt x="69891" y="86717"/>
                    <a:pt x="70167" y="83031"/>
                  </a:cubicBezTo>
                  <a:cubicBezTo>
                    <a:pt x="70454" y="79166"/>
                    <a:pt x="67555" y="75796"/>
                    <a:pt x="63697" y="75507"/>
                  </a:cubicBezTo>
                  <a:lnTo>
                    <a:pt x="43001" y="73954"/>
                  </a:lnTo>
                  <a:lnTo>
                    <a:pt x="43001" y="52681"/>
                  </a:lnTo>
                  <a:lnTo>
                    <a:pt x="62644" y="54155"/>
                  </a:lnTo>
                  <a:cubicBezTo>
                    <a:pt x="62819" y="54167"/>
                    <a:pt x="62995" y="54174"/>
                    <a:pt x="63180" y="54174"/>
                  </a:cubicBezTo>
                  <a:cubicBezTo>
                    <a:pt x="66817" y="54174"/>
                    <a:pt x="69891" y="51366"/>
                    <a:pt x="70167" y="47680"/>
                  </a:cubicBezTo>
                  <a:cubicBezTo>
                    <a:pt x="70463" y="43814"/>
                    <a:pt x="67555" y="40445"/>
                    <a:pt x="63697" y="40155"/>
                  </a:cubicBezTo>
                  <a:lnTo>
                    <a:pt x="43001" y="38604"/>
                  </a:lnTo>
                  <a:lnTo>
                    <a:pt x="43001" y="14039"/>
                  </a:lnTo>
                  <a:lnTo>
                    <a:pt x="380423" y="14039"/>
                  </a:lnTo>
                  <a:lnTo>
                    <a:pt x="380423" y="47620"/>
                  </a:lnTo>
                  <a:cubicBezTo>
                    <a:pt x="380423" y="51497"/>
                    <a:pt x="383562" y="54639"/>
                    <a:pt x="387439" y="5463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9" name="Google Shape;1019;p36"/>
            <p:cNvSpPr/>
            <p:nvPr/>
          </p:nvSpPr>
          <p:spPr>
            <a:xfrm>
              <a:off x="5088243" y="1609574"/>
              <a:ext cx="97108" cy="107899"/>
            </a:xfrm>
            <a:custGeom>
              <a:rect b="b" l="l" r="r" t="t"/>
              <a:pathLst>
                <a:path extrusionOk="0" h="150907" w="135816">
                  <a:moveTo>
                    <a:pt x="36592" y="54912"/>
                  </a:moveTo>
                  <a:lnTo>
                    <a:pt x="87926" y="54912"/>
                  </a:lnTo>
                  <a:cubicBezTo>
                    <a:pt x="114336" y="54912"/>
                    <a:pt x="135816" y="33428"/>
                    <a:pt x="135816" y="7019"/>
                  </a:cubicBezTo>
                  <a:cubicBezTo>
                    <a:pt x="135816" y="3143"/>
                    <a:pt x="132678" y="0"/>
                    <a:pt x="128801" y="0"/>
                  </a:cubicBezTo>
                  <a:lnTo>
                    <a:pt x="77467" y="0"/>
                  </a:lnTo>
                  <a:cubicBezTo>
                    <a:pt x="65864" y="0"/>
                    <a:pt x="55220" y="4145"/>
                    <a:pt x="46931" y="11030"/>
                  </a:cubicBezTo>
                  <a:lnTo>
                    <a:pt x="36860" y="11030"/>
                  </a:lnTo>
                  <a:cubicBezTo>
                    <a:pt x="16533" y="11030"/>
                    <a:pt x="0" y="27566"/>
                    <a:pt x="0" y="47892"/>
                  </a:cubicBezTo>
                  <a:lnTo>
                    <a:pt x="0" y="93125"/>
                  </a:lnTo>
                  <a:cubicBezTo>
                    <a:pt x="0" y="124986"/>
                    <a:pt x="25921" y="150907"/>
                    <a:pt x="57777" y="150907"/>
                  </a:cubicBezTo>
                  <a:cubicBezTo>
                    <a:pt x="73212" y="150907"/>
                    <a:pt x="87722" y="144897"/>
                    <a:pt x="98634" y="133982"/>
                  </a:cubicBezTo>
                  <a:cubicBezTo>
                    <a:pt x="109545" y="123068"/>
                    <a:pt x="115554" y="108557"/>
                    <a:pt x="115554" y="93125"/>
                  </a:cubicBezTo>
                  <a:lnTo>
                    <a:pt x="115554" y="62732"/>
                  </a:lnTo>
                  <a:cubicBezTo>
                    <a:pt x="115554" y="58856"/>
                    <a:pt x="112416" y="55713"/>
                    <a:pt x="108539" y="55713"/>
                  </a:cubicBezTo>
                  <a:cubicBezTo>
                    <a:pt x="104662" y="55713"/>
                    <a:pt x="101514" y="58856"/>
                    <a:pt x="101514" y="62732"/>
                  </a:cubicBezTo>
                  <a:lnTo>
                    <a:pt x="101514" y="93125"/>
                  </a:lnTo>
                  <a:cubicBezTo>
                    <a:pt x="101514" y="104809"/>
                    <a:pt x="96972" y="115794"/>
                    <a:pt x="88711" y="124056"/>
                  </a:cubicBezTo>
                  <a:cubicBezTo>
                    <a:pt x="80449" y="132318"/>
                    <a:pt x="69464" y="136868"/>
                    <a:pt x="57777" y="136868"/>
                  </a:cubicBezTo>
                  <a:cubicBezTo>
                    <a:pt x="33656" y="136868"/>
                    <a:pt x="14040" y="117245"/>
                    <a:pt x="14040" y="93125"/>
                  </a:cubicBezTo>
                  <a:lnTo>
                    <a:pt x="14040" y="54912"/>
                  </a:lnTo>
                  <a:lnTo>
                    <a:pt x="36592" y="54912"/>
                  </a:lnTo>
                  <a:close/>
                  <a:moveTo>
                    <a:pt x="77467" y="14038"/>
                  </a:moveTo>
                  <a:lnTo>
                    <a:pt x="121056" y="14038"/>
                  </a:lnTo>
                  <a:cubicBezTo>
                    <a:pt x="117807" y="29348"/>
                    <a:pt x="104191" y="40873"/>
                    <a:pt x="87926" y="40873"/>
                  </a:cubicBezTo>
                  <a:lnTo>
                    <a:pt x="44346" y="40873"/>
                  </a:lnTo>
                  <a:cubicBezTo>
                    <a:pt x="47586" y="25563"/>
                    <a:pt x="61211" y="14038"/>
                    <a:pt x="77467" y="14038"/>
                  </a:cubicBezTo>
                  <a:close/>
                  <a:moveTo>
                    <a:pt x="35336" y="25130"/>
                  </a:moveTo>
                  <a:cubicBezTo>
                    <a:pt x="32733" y="29943"/>
                    <a:pt x="30924" y="35251"/>
                    <a:pt x="30093" y="40873"/>
                  </a:cubicBezTo>
                  <a:lnTo>
                    <a:pt x="15139" y="40873"/>
                  </a:lnTo>
                  <a:cubicBezTo>
                    <a:pt x="17964" y="32176"/>
                    <a:pt x="25874" y="25759"/>
                    <a:pt x="35336" y="251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0" name="Google Shape;1020;p36"/>
            <p:cNvSpPr/>
            <p:nvPr/>
          </p:nvSpPr>
          <p:spPr>
            <a:xfrm>
              <a:off x="5048761" y="1574334"/>
              <a:ext cx="166615" cy="166620"/>
            </a:xfrm>
            <a:custGeom>
              <a:rect b="b" l="l" r="r" t="t"/>
              <a:pathLst>
                <a:path extrusionOk="0" h="233035" w="233028">
                  <a:moveTo>
                    <a:pt x="116514" y="0"/>
                  </a:moveTo>
                  <a:cubicBezTo>
                    <a:pt x="52266" y="0"/>
                    <a:pt x="0" y="52270"/>
                    <a:pt x="0" y="116518"/>
                  </a:cubicBezTo>
                  <a:cubicBezTo>
                    <a:pt x="0" y="127030"/>
                    <a:pt x="1403" y="137452"/>
                    <a:pt x="4163" y="147497"/>
                  </a:cubicBezTo>
                  <a:cubicBezTo>
                    <a:pt x="5197" y="151234"/>
                    <a:pt x="9055" y="153431"/>
                    <a:pt x="12794" y="152404"/>
                  </a:cubicBezTo>
                  <a:cubicBezTo>
                    <a:pt x="16533" y="151375"/>
                    <a:pt x="18729" y="147511"/>
                    <a:pt x="17705" y="143773"/>
                  </a:cubicBezTo>
                  <a:cubicBezTo>
                    <a:pt x="15268" y="134942"/>
                    <a:pt x="14040" y="125771"/>
                    <a:pt x="14040" y="116519"/>
                  </a:cubicBezTo>
                  <a:cubicBezTo>
                    <a:pt x="14040" y="60012"/>
                    <a:pt x="60011" y="14040"/>
                    <a:pt x="116514" y="14040"/>
                  </a:cubicBezTo>
                  <a:cubicBezTo>
                    <a:pt x="173017" y="14040"/>
                    <a:pt x="218988" y="60012"/>
                    <a:pt x="218988" y="116519"/>
                  </a:cubicBezTo>
                  <a:cubicBezTo>
                    <a:pt x="218988" y="173026"/>
                    <a:pt x="173017" y="218998"/>
                    <a:pt x="116514" y="218998"/>
                  </a:cubicBezTo>
                  <a:cubicBezTo>
                    <a:pt x="80282" y="218998"/>
                    <a:pt x="46377" y="199552"/>
                    <a:pt x="28034" y="168248"/>
                  </a:cubicBezTo>
                  <a:cubicBezTo>
                    <a:pt x="26078" y="164903"/>
                    <a:pt x="21776" y="163782"/>
                    <a:pt x="18434" y="165741"/>
                  </a:cubicBezTo>
                  <a:cubicBezTo>
                    <a:pt x="15083" y="167701"/>
                    <a:pt x="13966" y="172002"/>
                    <a:pt x="15924" y="175346"/>
                  </a:cubicBezTo>
                  <a:cubicBezTo>
                    <a:pt x="36776" y="210930"/>
                    <a:pt x="75316" y="233036"/>
                    <a:pt x="116514" y="233036"/>
                  </a:cubicBezTo>
                  <a:cubicBezTo>
                    <a:pt x="180762" y="233036"/>
                    <a:pt x="233029" y="180766"/>
                    <a:pt x="233029" y="116518"/>
                  </a:cubicBezTo>
                  <a:cubicBezTo>
                    <a:pt x="233029" y="52270"/>
                    <a:pt x="180762" y="0"/>
                    <a:pt x="11651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1" name="Google Shape;1021;p36"/>
            <p:cNvSpPr/>
            <p:nvPr/>
          </p:nvSpPr>
          <p:spPr>
            <a:xfrm>
              <a:off x="5027466" y="1658331"/>
              <a:ext cx="52194" cy="27855"/>
            </a:xfrm>
            <a:custGeom>
              <a:rect b="b" l="l" r="r" t="t"/>
              <a:pathLst>
                <a:path extrusionOk="0" h="38958" w="72999">
                  <a:moveTo>
                    <a:pt x="65984" y="0"/>
                  </a:moveTo>
                  <a:lnTo>
                    <a:pt x="7025" y="0"/>
                  </a:lnTo>
                  <a:cubicBezTo>
                    <a:pt x="3148" y="0"/>
                    <a:pt x="0" y="3143"/>
                    <a:pt x="0" y="7019"/>
                  </a:cubicBezTo>
                  <a:cubicBezTo>
                    <a:pt x="0" y="10896"/>
                    <a:pt x="3148" y="14039"/>
                    <a:pt x="7025" y="14039"/>
                  </a:cubicBezTo>
                  <a:lnTo>
                    <a:pt x="29484" y="14039"/>
                  </a:lnTo>
                  <a:lnTo>
                    <a:pt x="29484" y="31939"/>
                  </a:lnTo>
                  <a:cubicBezTo>
                    <a:pt x="29484" y="35816"/>
                    <a:pt x="32623" y="38959"/>
                    <a:pt x="36500" y="38959"/>
                  </a:cubicBezTo>
                  <a:cubicBezTo>
                    <a:pt x="40377" y="38959"/>
                    <a:pt x="43515" y="35816"/>
                    <a:pt x="43515" y="31939"/>
                  </a:cubicBezTo>
                  <a:lnTo>
                    <a:pt x="43515" y="14039"/>
                  </a:lnTo>
                  <a:lnTo>
                    <a:pt x="65984" y="14039"/>
                  </a:lnTo>
                  <a:cubicBezTo>
                    <a:pt x="69861" y="14039"/>
                    <a:pt x="72999" y="10896"/>
                    <a:pt x="72999" y="7019"/>
                  </a:cubicBezTo>
                  <a:cubicBezTo>
                    <a:pt x="72999" y="3143"/>
                    <a:pt x="69861" y="0"/>
                    <a:pt x="6598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2" name="Google Shape;1022;p36"/>
            <p:cNvSpPr/>
            <p:nvPr/>
          </p:nvSpPr>
          <p:spPr>
            <a:xfrm>
              <a:off x="5058987" y="1758737"/>
              <a:ext cx="146544" cy="10037"/>
            </a:xfrm>
            <a:custGeom>
              <a:rect b="b" l="l" r="r" t="t"/>
              <a:pathLst>
                <a:path extrusionOk="0" h="14038" w="204957">
                  <a:moveTo>
                    <a:pt x="197932" y="0"/>
                  </a:moveTo>
                  <a:lnTo>
                    <a:pt x="7016" y="0"/>
                  </a:lnTo>
                  <a:cubicBezTo>
                    <a:pt x="3138" y="0"/>
                    <a:pt x="0" y="3143"/>
                    <a:pt x="0" y="7019"/>
                  </a:cubicBezTo>
                  <a:cubicBezTo>
                    <a:pt x="0" y="10896"/>
                    <a:pt x="3138" y="14039"/>
                    <a:pt x="7016" y="14039"/>
                  </a:cubicBezTo>
                  <a:lnTo>
                    <a:pt x="197932" y="14039"/>
                  </a:lnTo>
                  <a:cubicBezTo>
                    <a:pt x="201809" y="14039"/>
                    <a:pt x="204957" y="10896"/>
                    <a:pt x="204957" y="7019"/>
                  </a:cubicBezTo>
                  <a:cubicBezTo>
                    <a:pt x="204957" y="3143"/>
                    <a:pt x="201809" y="0"/>
                    <a:pt x="19793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3" name="Google Shape;1023;p36"/>
            <p:cNvSpPr/>
            <p:nvPr/>
          </p:nvSpPr>
          <p:spPr>
            <a:xfrm>
              <a:off x="5109858" y="1781831"/>
              <a:ext cx="95683" cy="10037"/>
            </a:xfrm>
            <a:custGeom>
              <a:rect b="b" l="l" r="r" t="t"/>
              <a:pathLst>
                <a:path extrusionOk="0" h="14038" w="133822">
                  <a:moveTo>
                    <a:pt x="126807" y="0"/>
                  </a:moveTo>
                  <a:lnTo>
                    <a:pt x="7025" y="0"/>
                  </a:lnTo>
                  <a:cubicBezTo>
                    <a:pt x="3148" y="0"/>
                    <a:pt x="0" y="3143"/>
                    <a:pt x="0" y="7019"/>
                  </a:cubicBezTo>
                  <a:cubicBezTo>
                    <a:pt x="0" y="10896"/>
                    <a:pt x="3148" y="14039"/>
                    <a:pt x="7025" y="14039"/>
                  </a:cubicBezTo>
                  <a:lnTo>
                    <a:pt x="126807" y="14039"/>
                  </a:lnTo>
                  <a:cubicBezTo>
                    <a:pt x="130684" y="14039"/>
                    <a:pt x="133823" y="10896"/>
                    <a:pt x="133823" y="7019"/>
                  </a:cubicBezTo>
                  <a:cubicBezTo>
                    <a:pt x="133823" y="3143"/>
                    <a:pt x="130684" y="0"/>
                    <a:pt x="1268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4" name="Google Shape;1024;p36"/>
            <p:cNvSpPr/>
            <p:nvPr/>
          </p:nvSpPr>
          <p:spPr>
            <a:xfrm>
              <a:off x="5058987" y="1781831"/>
              <a:ext cx="44162" cy="10037"/>
            </a:xfrm>
            <a:custGeom>
              <a:rect b="b" l="l" r="r" t="t"/>
              <a:pathLst>
                <a:path extrusionOk="0" h="14038" w="61765">
                  <a:moveTo>
                    <a:pt x="54749" y="0"/>
                  </a:moveTo>
                  <a:lnTo>
                    <a:pt x="7016" y="0"/>
                  </a:lnTo>
                  <a:cubicBezTo>
                    <a:pt x="3138" y="0"/>
                    <a:pt x="0" y="3143"/>
                    <a:pt x="0" y="7019"/>
                  </a:cubicBezTo>
                  <a:cubicBezTo>
                    <a:pt x="0" y="10896"/>
                    <a:pt x="3138" y="14039"/>
                    <a:pt x="7016" y="14039"/>
                  </a:cubicBezTo>
                  <a:lnTo>
                    <a:pt x="54749" y="14039"/>
                  </a:lnTo>
                  <a:cubicBezTo>
                    <a:pt x="58627" y="14039"/>
                    <a:pt x="61765" y="10896"/>
                    <a:pt x="61765" y="7019"/>
                  </a:cubicBezTo>
                  <a:cubicBezTo>
                    <a:pt x="61765" y="3143"/>
                    <a:pt x="58627" y="0"/>
                    <a:pt x="5474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25" name="Google Shape;1025;p36"/>
          <p:cNvGrpSpPr/>
          <p:nvPr/>
        </p:nvGrpSpPr>
        <p:grpSpPr>
          <a:xfrm>
            <a:off x="5971429" y="1512227"/>
            <a:ext cx="249103" cy="338080"/>
            <a:chOff x="7804224" y="1273026"/>
            <a:chExt cx="348250" cy="472641"/>
          </a:xfrm>
        </p:grpSpPr>
        <p:sp>
          <p:nvSpPr>
            <p:cNvPr id="1026" name="Google Shape;1026;p36"/>
            <p:cNvSpPr/>
            <p:nvPr/>
          </p:nvSpPr>
          <p:spPr>
            <a:xfrm>
              <a:off x="8059853" y="1332118"/>
              <a:ext cx="51642" cy="15791"/>
            </a:xfrm>
            <a:custGeom>
              <a:rect b="b" l="l" r="r" t="t"/>
              <a:pathLst>
                <a:path extrusionOk="0" h="15791" w="51642">
                  <a:moveTo>
                    <a:pt x="44270" y="7"/>
                  </a:moveTo>
                  <a:lnTo>
                    <a:pt x="6746" y="1677"/>
                  </a:lnTo>
                  <a:cubicBezTo>
                    <a:pt x="2850" y="1850"/>
                    <a:pt x="-168" y="5149"/>
                    <a:pt x="7" y="9044"/>
                  </a:cubicBezTo>
                  <a:cubicBezTo>
                    <a:pt x="173" y="12834"/>
                    <a:pt x="3293" y="15791"/>
                    <a:pt x="7050" y="15791"/>
                  </a:cubicBezTo>
                  <a:cubicBezTo>
                    <a:pt x="7161" y="15791"/>
                    <a:pt x="7263" y="15789"/>
                    <a:pt x="7374" y="15784"/>
                  </a:cubicBezTo>
                  <a:lnTo>
                    <a:pt x="44898" y="14114"/>
                  </a:lnTo>
                  <a:cubicBezTo>
                    <a:pt x="48793" y="13941"/>
                    <a:pt x="51803" y="10642"/>
                    <a:pt x="51636" y="6747"/>
                  </a:cubicBezTo>
                  <a:cubicBezTo>
                    <a:pt x="51461" y="2851"/>
                    <a:pt x="48184" y="-162"/>
                    <a:pt x="44270" y="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7" name="Google Shape;1027;p36"/>
            <p:cNvSpPr/>
            <p:nvPr/>
          </p:nvSpPr>
          <p:spPr>
            <a:xfrm>
              <a:off x="8048079" y="1368017"/>
              <a:ext cx="41836" cy="39472"/>
            </a:xfrm>
            <a:custGeom>
              <a:rect b="b" l="l" r="r" t="t"/>
              <a:pathLst>
                <a:path extrusionOk="0" h="39472" w="41836">
                  <a:moveTo>
                    <a:pt x="39538" y="27203"/>
                  </a:moveTo>
                  <a:lnTo>
                    <a:pt x="11827" y="1851"/>
                  </a:lnTo>
                  <a:cubicBezTo>
                    <a:pt x="8946" y="-781"/>
                    <a:pt x="4488" y="-582"/>
                    <a:pt x="1848" y="2295"/>
                  </a:cubicBezTo>
                  <a:cubicBezTo>
                    <a:pt x="-783" y="5171"/>
                    <a:pt x="-580" y="9637"/>
                    <a:pt x="2300" y="12270"/>
                  </a:cubicBezTo>
                  <a:lnTo>
                    <a:pt x="30012" y="37622"/>
                  </a:lnTo>
                  <a:cubicBezTo>
                    <a:pt x="31360" y="38861"/>
                    <a:pt x="33067" y="39473"/>
                    <a:pt x="34775" y="39473"/>
                  </a:cubicBezTo>
                  <a:cubicBezTo>
                    <a:pt x="36686" y="39473"/>
                    <a:pt x="38588" y="38700"/>
                    <a:pt x="39981" y="37178"/>
                  </a:cubicBezTo>
                  <a:cubicBezTo>
                    <a:pt x="42621" y="34301"/>
                    <a:pt x="42418" y="29835"/>
                    <a:pt x="39538" y="2720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8" name="Google Shape;1028;p36"/>
            <p:cNvSpPr/>
            <p:nvPr/>
          </p:nvSpPr>
          <p:spPr>
            <a:xfrm>
              <a:off x="8045084" y="1273026"/>
              <a:ext cx="39474" cy="41834"/>
            </a:xfrm>
            <a:custGeom>
              <a:rect b="b" l="l" r="r" t="t"/>
              <a:pathLst>
                <a:path extrusionOk="0" h="41834" w="39474">
                  <a:moveTo>
                    <a:pt x="37179" y="1851"/>
                  </a:moveTo>
                  <a:cubicBezTo>
                    <a:pt x="34299" y="-781"/>
                    <a:pt x="29831" y="-582"/>
                    <a:pt x="27200" y="2295"/>
                  </a:cubicBezTo>
                  <a:lnTo>
                    <a:pt x="1852" y="30008"/>
                  </a:lnTo>
                  <a:cubicBezTo>
                    <a:pt x="-779" y="32885"/>
                    <a:pt x="-585" y="37352"/>
                    <a:pt x="2295" y="39983"/>
                  </a:cubicBezTo>
                  <a:cubicBezTo>
                    <a:pt x="3652" y="41222"/>
                    <a:pt x="5360" y="41834"/>
                    <a:pt x="7058" y="41834"/>
                  </a:cubicBezTo>
                  <a:cubicBezTo>
                    <a:pt x="8969" y="41834"/>
                    <a:pt x="10880" y="41062"/>
                    <a:pt x="12274" y="39539"/>
                  </a:cubicBezTo>
                  <a:lnTo>
                    <a:pt x="37622" y="11826"/>
                  </a:lnTo>
                  <a:cubicBezTo>
                    <a:pt x="40253" y="8949"/>
                    <a:pt x="40059" y="4482"/>
                    <a:pt x="37179" y="18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9" name="Google Shape;1029;p36"/>
            <p:cNvSpPr/>
            <p:nvPr/>
          </p:nvSpPr>
          <p:spPr>
            <a:xfrm>
              <a:off x="7933989" y="1529414"/>
              <a:ext cx="183663" cy="161339"/>
            </a:xfrm>
            <a:custGeom>
              <a:rect b="b" l="l" r="r" t="t"/>
              <a:pathLst>
                <a:path extrusionOk="0" h="161339" w="183663">
                  <a:moveTo>
                    <a:pt x="171684" y="4113"/>
                  </a:moveTo>
                  <a:cubicBezTo>
                    <a:pt x="170059" y="571"/>
                    <a:pt x="165859" y="-982"/>
                    <a:pt x="162315" y="647"/>
                  </a:cubicBezTo>
                  <a:cubicBezTo>
                    <a:pt x="158779" y="2275"/>
                    <a:pt x="157228" y="6467"/>
                    <a:pt x="158853" y="10011"/>
                  </a:cubicBezTo>
                  <a:cubicBezTo>
                    <a:pt x="173096" y="41003"/>
                    <a:pt x="170521" y="62962"/>
                    <a:pt x="165850" y="75923"/>
                  </a:cubicBezTo>
                  <a:cubicBezTo>
                    <a:pt x="157108" y="100174"/>
                    <a:pt x="137612" y="121474"/>
                    <a:pt x="112365" y="134364"/>
                  </a:cubicBezTo>
                  <a:cubicBezTo>
                    <a:pt x="86195" y="147724"/>
                    <a:pt x="57108" y="150788"/>
                    <a:pt x="30476" y="142992"/>
                  </a:cubicBezTo>
                  <a:cubicBezTo>
                    <a:pt x="23673" y="141003"/>
                    <a:pt x="17313" y="137582"/>
                    <a:pt x="11562" y="132822"/>
                  </a:cubicBezTo>
                  <a:cubicBezTo>
                    <a:pt x="8562" y="130335"/>
                    <a:pt x="4112" y="130753"/>
                    <a:pt x="1620" y="133757"/>
                  </a:cubicBezTo>
                  <a:cubicBezTo>
                    <a:pt x="-863" y="136760"/>
                    <a:pt x="-448" y="141211"/>
                    <a:pt x="2562" y="143698"/>
                  </a:cubicBezTo>
                  <a:cubicBezTo>
                    <a:pt x="9799" y="149692"/>
                    <a:pt x="17858" y="154015"/>
                    <a:pt x="26507" y="156545"/>
                  </a:cubicBezTo>
                  <a:cubicBezTo>
                    <a:pt x="37465" y="159751"/>
                    <a:pt x="48773" y="161340"/>
                    <a:pt x="60145" y="161340"/>
                  </a:cubicBezTo>
                  <a:cubicBezTo>
                    <a:pt x="80019" y="161340"/>
                    <a:pt x="100088" y="156486"/>
                    <a:pt x="118781" y="146941"/>
                  </a:cubicBezTo>
                  <a:cubicBezTo>
                    <a:pt x="147194" y="132439"/>
                    <a:pt x="169191" y="108300"/>
                    <a:pt x="179133" y="80710"/>
                  </a:cubicBezTo>
                  <a:cubicBezTo>
                    <a:pt x="184700" y="65270"/>
                    <a:pt x="187921" y="39445"/>
                    <a:pt x="171684" y="411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0" name="Google Shape;1030;p36"/>
            <p:cNvSpPr/>
            <p:nvPr/>
          </p:nvSpPr>
          <p:spPr>
            <a:xfrm>
              <a:off x="7804224" y="1464930"/>
              <a:ext cx="39407" cy="115280"/>
            </a:xfrm>
            <a:custGeom>
              <a:rect b="b" l="l" r="r" t="t"/>
              <a:pathLst>
                <a:path extrusionOk="0" h="115280" w="39407">
                  <a:moveTo>
                    <a:pt x="32346" y="64699"/>
                  </a:moveTo>
                  <a:cubicBezTo>
                    <a:pt x="36250" y="64699"/>
                    <a:pt x="39407" y="61538"/>
                    <a:pt x="39407" y="57638"/>
                  </a:cubicBezTo>
                  <a:cubicBezTo>
                    <a:pt x="39407" y="53739"/>
                    <a:pt x="36250" y="50578"/>
                    <a:pt x="32346" y="50578"/>
                  </a:cubicBezTo>
                  <a:cubicBezTo>
                    <a:pt x="22293" y="50578"/>
                    <a:pt x="14114" y="42400"/>
                    <a:pt x="14114" y="32349"/>
                  </a:cubicBezTo>
                  <a:cubicBezTo>
                    <a:pt x="14114" y="22297"/>
                    <a:pt x="22293" y="14120"/>
                    <a:pt x="32346" y="14120"/>
                  </a:cubicBezTo>
                  <a:cubicBezTo>
                    <a:pt x="36250" y="14120"/>
                    <a:pt x="39407" y="10959"/>
                    <a:pt x="39407" y="7060"/>
                  </a:cubicBezTo>
                  <a:cubicBezTo>
                    <a:pt x="39407" y="3161"/>
                    <a:pt x="36250" y="0"/>
                    <a:pt x="32346" y="0"/>
                  </a:cubicBezTo>
                  <a:cubicBezTo>
                    <a:pt x="14511" y="0"/>
                    <a:pt x="0" y="14513"/>
                    <a:pt x="0" y="32350"/>
                  </a:cubicBezTo>
                  <a:cubicBezTo>
                    <a:pt x="0" y="42579"/>
                    <a:pt x="4772" y="51707"/>
                    <a:pt x="12213" y="57640"/>
                  </a:cubicBezTo>
                  <a:cubicBezTo>
                    <a:pt x="4772" y="63573"/>
                    <a:pt x="0" y="72701"/>
                    <a:pt x="0" y="82930"/>
                  </a:cubicBezTo>
                  <a:cubicBezTo>
                    <a:pt x="0" y="100768"/>
                    <a:pt x="14511" y="115281"/>
                    <a:pt x="32346" y="115281"/>
                  </a:cubicBezTo>
                  <a:cubicBezTo>
                    <a:pt x="36250" y="115281"/>
                    <a:pt x="39407" y="112120"/>
                    <a:pt x="39407" y="108221"/>
                  </a:cubicBezTo>
                  <a:cubicBezTo>
                    <a:pt x="39407" y="104321"/>
                    <a:pt x="36250" y="101160"/>
                    <a:pt x="32346" y="101160"/>
                  </a:cubicBezTo>
                  <a:cubicBezTo>
                    <a:pt x="22293" y="101160"/>
                    <a:pt x="14114" y="92982"/>
                    <a:pt x="14114" y="82931"/>
                  </a:cubicBezTo>
                  <a:cubicBezTo>
                    <a:pt x="14114" y="72880"/>
                    <a:pt x="22293" y="64699"/>
                    <a:pt x="32346" y="646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1" name="Google Shape;1031;p36"/>
            <p:cNvSpPr/>
            <p:nvPr/>
          </p:nvSpPr>
          <p:spPr>
            <a:xfrm>
              <a:off x="7804224" y="1384604"/>
              <a:ext cx="39407" cy="64700"/>
            </a:xfrm>
            <a:custGeom>
              <a:rect b="b" l="l" r="r" t="t"/>
              <a:pathLst>
                <a:path extrusionOk="0" h="64700" w="39407">
                  <a:moveTo>
                    <a:pt x="32346" y="50578"/>
                  </a:moveTo>
                  <a:cubicBezTo>
                    <a:pt x="22293" y="50578"/>
                    <a:pt x="14114" y="42400"/>
                    <a:pt x="14114" y="32349"/>
                  </a:cubicBezTo>
                  <a:cubicBezTo>
                    <a:pt x="14114" y="22298"/>
                    <a:pt x="22293" y="14120"/>
                    <a:pt x="32346" y="14120"/>
                  </a:cubicBezTo>
                  <a:cubicBezTo>
                    <a:pt x="36250" y="14120"/>
                    <a:pt x="39407" y="10959"/>
                    <a:pt x="39407" y="7060"/>
                  </a:cubicBezTo>
                  <a:cubicBezTo>
                    <a:pt x="39407" y="3161"/>
                    <a:pt x="36250" y="0"/>
                    <a:pt x="32346" y="0"/>
                  </a:cubicBezTo>
                  <a:cubicBezTo>
                    <a:pt x="14511" y="0"/>
                    <a:pt x="0" y="14513"/>
                    <a:pt x="0" y="32350"/>
                  </a:cubicBezTo>
                  <a:cubicBezTo>
                    <a:pt x="0" y="50188"/>
                    <a:pt x="14511" y="64700"/>
                    <a:pt x="32346" y="64700"/>
                  </a:cubicBezTo>
                  <a:cubicBezTo>
                    <a:pt x="36250" y="64700"/>
                    <a:pt x="39407" y="61540"/>
                    <a:pt x="39407" y="57640"/>
                  </a:cubicBezTo>
                  <a:cubicBezTo>
                    <a:pt x="39407" y="53740"/>
                    <a:pt x="36250" y="50578"/>
                    <a:pt x="32346" y="5057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2" name="Google Shape;1032;p36"/>
            <p:cNvSpPr/>
            <p:nvPr/>
          </p:nvSpPr>
          <p:spPr>
            <a:xfrm>
              <a:off x="7879983" y="1457126"/>
              <a:ext cx="116671" cy="61476"/>
            </a:xfrm>
            <a:custGeom>
              <a:rect b="b" l="l" r="r" t="t"/>
              <a:pathLst>
                <a:path extrusionOk="0" h="61476" w="116671">
                  <a:moveTo>
                    <a:pt x="109610" y="23678"/>
                  </a:moveTo>
                  <a:lnTo>
                    <a:pt x="101625" y="23678"/>
                  </a:lnTo>
                  <a:cubicBezTo>
                    <a:pt x="100831" y="10490"/>
                    <a:pt x="89855" y="0"/>
                    <a:pt x="76470" y="0"/>
                  </a:cubicBezTo>
                  <a:cubicBezTo>
                    <a:pt x="63094" y="0"/>
                    <a:pt x="52118" y="10489"/>
                    <a:pt x="51325" y="23678"/>
                  </a:cubicBezTo>
                  <a:lnTo>
                    <a:pt x="29124" y="23678"/>
                  </a:lnTo>
                  <a:lnTo>
                    <a:pt x="29124" y="7061"/>
                  </a:lnTo>
                  <a:cubicBezTo>
                    <a:pt x="29124" y="3162"/>
                    <a:pt x="25967" y="1"/>
                    <a:pt x="22063" y="1"/>
                  </a:cubicBezTo>
                  <a:cubicBezTo>
                    <a:pt x="18167" y="1"/>
                    <a:pt x="15010" y="3162"/>
                    <a:pt x="15010" y="7061"/>
                  </a:cubicBezTo>
                  <a:lnTo>
                    <a:pt x="15010" y="23678"/>
                  </a:lnTo>
                  <a:lnTo>
                    <a:pt x="7062" y="23678"/>
                  </a:lnTo>
                  <a:cubicBezTo>
                    <a:pt x="3166" y="23678"/>
                    <a:pt x="0" y="26839"/>
                    <a:pt x="0" y="30738"/>
                  </a:cubicBezTo>
                  <a:cubicBezTo>
                    <a:pt x="0" y="34638"/>
                    <a:pt x="3166" y="37799"/>
                    <a:pt x="7062" y="37799"/>
                  </a:cubicBezTo>
                  <a:lnTo>
                    <a:pt x="15056" y="37799"/>
                  </a:lnTo>
                  <a:cubicBezTo>
                    <a:pt x="15850" y="50987"/>
                    <a:pt x="26816" y="61477"/>
                    <a:pt x="40202" y="61477"/>
                  </a:cubicBezTo>
                  <a:cubicBezTo>
                    <a:pt x="53587" y="61477"/>
                    <a:pt x="64562" y="50988"/>
                    <a:pt x="65347" y="37799"/>
                  </a:cubicBezTo>
                  <a:lnTo>
                    <a:pt x="87548" y="37799"/>
                  </a:lnTo>
                  <a:lnTo>
                    <a:pt x="87548" y="54416"/>
                  </a:lnTo>
                  <a:cubicBezTo>
                    <a:pt x="87548" y="58315"/>
                    <a:pt x="90714" y="61476"/>
                    <a:pt x="94609" y="61476"/>
                  </a:cubicBezTo>
                  <a:cubicBezTo>
                    <a:pt x="98514" y="61476"/>
                    <a:pt x="101671" y="58315"/>
                    <a:pt x="101671" y="54416"/>
                  </a:cubicBezTo>
                  <a:lnTo>
                    <a:pt x="101671" y="37799"/>
                  </a:lnTo>
                  <a:lnTo>
                    <a:pt x="109610" y="37799"/>
                  </a:lnTo>
                  <a:cubicBezTo>
                    <a:pt x="113514" y="37799"/>
                    <a:pt x="116671" y="34638"/>
                    <a:pt x="116671" y="30738"/>
                  </a:cubicBezTo>
                  <a:cubicBezTo>
                    <a:pt x="116671" y="26839"/>
                    <a:pt x="113514" y="23678"/>
                    <a:pt x="109610" y="23678"/>
                  </a:cubicBezTo>
                  <a:close/>
                  <a:moveTo>
                    <a:pt x="40202" y="47356"/>
                  </a:moveTo>
                  <a:cubicBezTo>
                    <a:pt x="34607" y="47356"/>
                    <a:pt x="29992" y="43188"/>
                    <a:pt x="29244" y="37799"/>
                  </a:cubicBezTo>
                  <a:lnTo>
                    <a:pt x="51158" y="37799"/>
                  </a:lnTo>
                  <a:cubicBezTo>
                    <a:pt x="50420" y="43188"/>
                    <a:pt x="45796" y="47356"/>
                    <a:pt x="40202" y="47356"/>
                  </a:cubicBezTo>
                  <a:close/>
                  <a:moveTo>
                    <a:pt x="65513" y="23678"/>
                  </a:moveTo>
                  <a:cubicBezTo>
                    <a:pt x="66261" y="18289"/>
                    <a:pt x="70885" y="14121"/>
                    <a:pt x="76470" y="14121"/>
                  </a:cubicBezTo>
                  <a:cubicBezTo>
                    <a:pt x="82064" y="14121"/>
                    <a:pt x="86689" y="18289"/>
                    <a:pt x="87427" y="23678"/>
                  </a:cubicBezTo>
                  <a:lnTo>
                    <a:pt x="65513" y="23678"/>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3" name="Google Shape;1033;p36"/>
            <p:cNvSpPr/>
            <p:nvPr/>
          </p:nvSpPr>
          <p:spPr>
            <a:xfrm>
              <a:off x="8001780" y="1620567"/>
              <a:ext cx="150694" cy="125100"/>
            </a:xfrm>
            <a:custGeom>
              <a:rect b="b" l="l" r="r" t="t"/>
              <a:pathLst>
                <a:path extrusionOk="0" h="125100" w="150694">
                  <a:moveTo>
                    <a:pt x="149670" y="47611"/>
                  </a:moveTo>
                  <a:lnTo>
                    <a:pt x="122826" y="3397"/>
                  </a:lnTo>
                  <a:cubicBezTo>
                    <a:pt x="120795" y="63"/>
                    <a:pt x="116457" y="-997"/>
                    <a:pt x="113124" y="1027"/>
                  </a:cubicBezTo>
                  <a:cubicBezTo>
                    <a:pt x="109792" y="3051"/>
                    <a:pt x="108730" y="7394"/>
                    <a:pt x="110752" y="10726"/>
                  </a:cubicBezTo>
                  <a:lnTo>
                    <a:pt x="135297" y="51148"/>
                  </a:lnTo>
                  <a:cubicBezTo>
                    <a:pt x="120057" y="73749"/>
                    <a:pt x="98438" y="90610"/>
                    <a:pt x="70975" y="101302"/>
                  </a:cubicBezTo>
                  <a:cubicBezTo>
                    <a:pt x="55126" y="107471"/>
                    <a:pt x="41556" y="109784"/>
                    <a:pt x="35242" y="110593"/>
                  </a:cubicBezTo>
                  <a:lnTo>
                    <a:pt x="12811" y="79160"/>
                  </a:lnTo>
                  <a:cubicBezTo>
                    <a:pt x="10540" y="75987"/>
                    <a:pt x="6137" y="75248"/>
                    <a:pt x="2961" y="77514"/>
                  </a:cubicBezTo>
                  <a:cubicBezTo>
                    <a:pt x="-215" y="79779"/>
                    <a:pt x="-953" y="84188"/>
                    <a:pt x="1318" y="87363"/>
                  </a:cubicBezTo>
                  <a:lnTo>
                    <a:pt x="26131" y="122142"/>
                  </a:lnTo>
                  <a:cubicBezTo>
                    <a:pt x="27460" y="124005"/>
                    <a:pt x="29611" y="125100"/>
                    <a:pt x="31882" y="125100"/>
                  </a:cubicBezTo>
                  <a:cubicBezTo>
                    <a:pt x="32020" y="125100"/>
                    <a:pt x="32159" y="125097"/>
                    <a:pt x="32306" y="125088"/>
                  </a:cubicBezTo>
                  <a:cubicBezTo>
                    <a:pt x="33091" y="125041"/>
                    <a:pt x="51812" y="123829"/>
                    <a:pt x="75609" y="114650"/>
                  </a:cubicBezTo>
                  <a:cubicBezTo>
                    <a:pt x="107189" y="102465"/>
                    <a:pt x="132777" y="81850"/>
                    <a:pt x="149614" y="55031"/>
                  </a:cubicBezTo>
                  <a:cubicBezTo>
                    <a:pt x="151036" y="52768"/>
                    <a:pt x="151055" y="49895"/>
                    <a:pt x="149670" y="4761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4" name="Google Shape;1034;p36"/>
            <p:cNvSpPr/>
            <p:nvPr/>
          </p:nvSpPr>
          <p:spPr>
            <a:xfrm>
              <a:off x="8087313" y="1651157"/>
              <a:ext cx="39536" cy="39537"/>
            </a:xfrm>
            <a:custGeom>
              <a:rect b="b" l="l" r="r" t="t"/>
              <a:pathLst>
                <a:path extrusionOk="0" h="39537" w="39536">
                  <a:moveTo>
                    <a:pt x="19773" y="0"/>
                  </a:moveTo>
                  <a:cubicBezTo>
                    <a:pt x="8871" y="0"/>
                    <a:pt x="0" y="8868"/>
                    <a:pt x="0" y="19770"/>
                  </a:cubicBezTo>
                  <a:cubicBezTo>
                    <a:pt x="0" y="30671"/>
                    <a:pt x="8871" y="39538"/>
                    <a:pt x="19773" y="39538"/>
                  </a:cubicBezTo>
                  <a:cubicBezTo>
                    <a:pt x="30666" y="39538"/>
                    <a:pt x="39537" y="30670"/>
                    <a:pt x="39537" y="19770"/>
                  </a:cubicBezTo>
                  <a:cubicBezTo>
                    <a:pt x="39537" y="8869"/>
                    <a:pt x="30666" y="0"/>
                    <a:pt x="19773" y="0"/>
                  </a:cubicBezTo>
                  <a:close/>
                  <a:moveTo>
                    <a:pt x="19773" y="25417"/>
                  </a:moveTo>
                  <a:cubicBezTo>
                    <a:pt x="16653" y="25417"/>
                    <a:pt x="14124" y="22884"/>
                    <a:pt x="14124" y="19769"/>
                  </a:cubicBezTo>
                  <a:cubicBezTo>
                    <a:pt x="14124" y="16655"/>
                    <a:pt x="16653" y="14120"/>
                    <a:pt x="19773" y="14120"/>
                  </a:cubicBezTo>
                  <a:cubicBezTo>
                    <a:pt x="22884" y="14120"/>
                    <a:pt x="25413" y="16653"/>
                    <a:pt x="25413" y="19769"/>
                  </a:cubicBezTo>
                  <a:cubicBezTo>
                    <a:pt x="25413" y="22884"/>
                    <a:pt x="22884" y="25417"/>
                    <a:pt x="19773" y="254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5" name="Google Shape;1035;p36"/>
            <p:cNvSpPr/>
            <p:nvPr/>
          </p:nvSpPr>
          <p:spPr>
            <a:xfrm>
              <a:off x="7864125" y="1413667"/>
              <a:ext cx="148389" cy="148392"/>
            </a:xfrm>
            <a:custGeom>
              <a:rect b="b" l="l" r="r" t="t"/>
              <a:pathLst>
                <a:path extrusionOk="0" h="148392" w="148389">
                  <a:moveTo>
                    <a:pt x="74199" y="0"/>
                  </a:moveTo>
                  <a:cubicBezTo>
                    <a:pt x="62310" y="0"/>
                    <a:pt x="50494" y="2880"/>
                    <a:pt x="40016" y="8328"/>
                  </a:cubicBezTo>
                  <a:cubicBezTo>
                    <a:pt x="36555" y="10128"/>
                    <a:pt x="35207" y="14390"/>
                    <a:pt x="37007" y="17850"/>
                  </a:cubicBezTo>
                  <a:cubicBezTo>
                    <a:pt x="38807" y="21310"/>
                    <a:pt x="43072" y="22655"/>
                    <a:pt x="46524" y="20856"/>
                  </a:cubicBezTo>
                  <a:cubicBezTo>
                    <a:pt x="55128" y="16386"/>
                    <a:pt x="64433" y="14120"/>
                    <a:pt x="74199" y="14120"/>
                  </a:cubicBezTo>
                  <a:cubicBezTo>
                    <a:pt x="107320" y="14120"/>
                    <a:pt x="134275" y="41069"/>
                    <a:pt x="134275" y="74196"/>
                  </a:cubicBezTo>
                  <a:cubicBezTo>
                    <a:pt x="134275" y="107321"/>
                    <a:pt x="107320" y="134272"/>
                    <a:pt x="74199" y="134272"/>
                  </a:cubicBezTo>
                  <a:cubicBezTo>
                    <a:pt x="41078" y="134272"/>
                    <a:pt x="14123" y="107322"/>
                    <a:pt x="14123" y="74196"/>
                  </a:cubicBezTo>
                  <a:cubicBezTo>
                    <a:pt x="14123" y="58827"/>
                    <a:pt x="19921" y="44204"/>
                    <a:pt x="30453" y="33021"/>
                  </a:cubicBezTo>
                  <a:cubicBezTo>
                    <a:pt x="33130" y="30182"/>
                    <a:pt x="32992" y="25714"/>
                    <a:pt x="30158" y="23040"/>
                  </a:cubicBezTo>
                  <a:cubicBezTo>
                    <a:pt x="27315" y="20369"/>
                    <a:pt x="22847" y="20501"/>
                    <a:pt x="20169" y="23340"/>
                  </a:cubicBezTo>
                  <a:cubicBezTo>
                    <a:pt x="7163" y="37152"/>
                    <a:pt x="0" y="55213"/>
                    <a:pt x="0" y="74196"/>
                  </a:cubicBezTo>
                  <a:cubicBezTo>
                    <a:pt x="0" y="115108"/>
                    <a:pt x="33287" y="148392"/>
                    <a:pt x="74199" y="148392"/>
                  </a:cubicBezTo>
                  <a:cubicBezTo>
                    <a:pt x="115111" y="148392"/>
                    <a:pt x="148389" y="115107"/>
                    <a:pt x="148389" y="74196"/>
                  </a:cubicBezTo>
                  <a:cubicBezTo>
                    <a:pt x="148389" y="33284"/>
                    <a:pt x="115111" y="0"/>
                    <a:pt x="7419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6" name="Google Shape;1036;p36"/>
            <p:cNvSpPr/>
            <p:nvPr/>
          </p:nvSpPr>
          <p:spPr>
            <a:xfrm>
              <a:off x="7847278" y="1319329"/>
              <a:ext cx="249863" cy="337067"/>
            </a:xfrm>
            <a:custGeom>
              <a:rect b="b" l="l" r="r" t="t"/>
              <a:pathLst>
                <a:path extrusionOk="0" h="337067" w="249863">
                  <a:moveTo>
                    <a:pt x="248851" y="196704"/>
                  </a:moveTo>
                  <a:cubicBezTo>
                    <a:pt x="240958" y="183584"/>
                    <a:pt x="238632" y="168179"/>
                    <a:pt x="242324" y="153328"/>
                  </a:cubicBezTo>
                  <a:cubicBezTo>
                    <a:pt x="244567" y="144284"/>
                    <a:pt x="243164" y="134905"/>
                    <a:pt x="238355" y="126920"/>
                  </a:cubicBezTo>
                  <a:cubicBezTo>
                    <a:pt x="233546" y="118932"/>
                    <a:pt x="225912" y="113297"/>
                    <a:pt x="216865" y="111050"/>
                  </a:cubicBezTo>
                  <a:cubicBezTo>
                    <a:pt x="207819" y="108803"/>
                    <a:pt x="198440" y="110213"/>
                    <a:pt x="190455" y="115025"/>
                  </a:cubicBezTo>
                  <a:cubicBezTo>
                    <a:pt x="187261" y="116947"/>
                    <a:pt x="184455" y="119326"/>
                    <a:pt x="182083" y="122059"/>
                  </a:cubicBezTo>
                  <a:lnTo>
                    <a:pt x="182083" y="7060"/>
                  </a:lnTo>
                  <a:cubicBezTo>
                    <a:pt x="182083" y="3161"/>
                    <a:pt x="178926" y="0"/>
                    <a:pt x="175020" y="0"/>
                  </a:cubicBezTo>
                  <a:lnTo>
                    <a:pt x="7071" y="0"/>
                  </a:lnTo>
                  <a:cubicBezTo>
                    <a:pt x="5169" y="0"/>
                    <a:pt x="3332" y="777"/>
                    <a:pt x="2012" y="2140"/>
                  </a:cubicBezTo>
                  <a:cubicBezTo>
                    <a:pt x="720" y="3459"/>
                    <a:pt x="0" y="5228"/>
                    <a:pt x="0" y="7070"/>
                  </a:cubicBezTo>
                  <a:lnTo>
                    <a:pt x="0" y="330007"/>
                  </a:lnTo>
                  <a:cubicBezTo>
                    <a:pt x="0" y="333907"/>
                    <a:pt x="3166" y="337067"/>
                    <a:pt x="7062" y="337067"/>
                  </a:cubicBezTo>
                  <a:lnTo>
                    <a:pt x="175020" y="337067"/>
                  </a:lnTo>
                  <a:lnTo>
                    <a:pt x="175020" y="337066"/>
                  </a:lnTo>
                  <a:cubicBezTo>
                    <a:pt x="178926" y="337066"/>
                    <a:pt x="182083" y="333906"/>
                    <a:pt x="182083" y="330006"/>
                  </a:cubicBezTo>
                  <a:lnTo>
                    <a:pt x="182083" y="219409"/>
                  </a:lnTo>
                  <a:cubicBezTo>
                    <a:pt x="184132" y="223939"/>
                    <a:pt x="186458" y="228380"/>
                    <a:pt x="189061" y="232706"/>
                  </a:cubicBezTo>
                  <a:cubicBezTo>
                    <a:pt x="190381" y="234907"/>
                    <a:pt x="192717" y="236128"/>
                    <a:pt x="195116" y="236128"/>
                  </a:cubicBezTo>
                  <a:cubicBezTo>
                    <a:pt x="196354" y="236128"/>
                    <a:pt x="197609" y="235801"/>
                    <a:pt x="198744" y="235116"/>
                  </a:cubicBezTo>
                  <a:cubicBezTo>
                    <a:pt x="202086" y="233106"/>
                    <a:pt x="203166" y="228767"/>
                    <a:pt x="201163" y="225426"/>
                  </a:cubicBezTo>
                  <a:cubicBezTo>
                    <a:pt x="185590" y="199553"/>
                    <a:pt x="181030" y="169185"/>
                    <a:pt x="188304" y="139911"/>
                  </a:cubicBezTo>
                  <a:cubicBezTo>
                    <a:pt x="189633" y="134525"/>
                    <a:pt x="192984" y="129982"/>
                    <a:pt x="197738" y="127120"/>
                  </a:cubicBezTo>
                  <a:cubicBezTo>
                    <a:pt x="202492" y="124256"/>
                    <a:pt x="208068" y="123417"/>
                    <a:pt x="213459" y="124754"/>
                  </a:cubicBezTo>
                  <a:cubicBezTo>
                    <a:pt x="218850" y="126091"/>
                    <a:pt x="223391" y="129447"/>
                    <a:pt x="226253" y="134203"/>
                  </a:cubicBezTo>
                  <a:cubicBezTo>
                    <a:pt x="229114" y="138956"/>
                    <a:pt x="229955" y="144538"/>
                    <a:pt x="228616" y="149923"/>
                  </a:cubicBezTo>
                  <a:cubicBezTo>
                    <a:pt x="224019" y="168436"/>
                    <a:pt x="226909" y="187637"/>
                    <a:pt x="236758" y="203987"/>
                  </a:cubicBezTo>
                  <a:cubicBezTo>
                    <a:pt x="238770" y="207328"/>
                    <a:pt x="243109" y="208404"/>
                    <a:pt x="246441" y="206394"/>
                  </a:cubicBezTo>
                  <a:cubicBezTo>
                    <a:pt x="249783" y="204383"/>
                    <a:pt x="250863" y="200045"/>
                    <a:pt x="248851" y="196704"/>
                  </a:cubicBezTo>
                  <a:close/>
                  <a:moveTo>
                    <a:pt x="14123" y="14120"/>
                  </a:moveTo>
                  <a:lnTo>
                    <a:pt x="45804" y="14120"/>
                  </a:lnTo>
                  <a:cubicBezTo>
                    <a:pt x="42878" y="30187"/>
                    <a:pt x="30185" y="42879"/>
                    <a:pt x="14123" y="45801"/>
                  </a:cubicBezTo>
                  <a:lnTo>
                    <a:pt x="14123" y="14120"/>
                  </a:lnTo>
                  <a:close/>
                  <a:moveTo>
                    <a:pt x="14123" y="322944"/>
                  </a:moveTo>
                  <a:lnTo>
                    <a:pt x="14123" y="291273"/>
                  </a:lnTo>
                  <a:cubicBezTo>
                    <a:pt x="30185" y="294193"/>
                    <a:pt x="42878" y="306883"/>
                    <a:pt x="45804" y="322944"/>
                  </a:cubicBezTo>
                  <a:lnTo>
                    <a:pt x="14123" y="322944"/>
                  </a:lnTo>
                  <a:close/>
                  <a:moveTo>
                    <a:pt x="167959" y="322944"/>
                  </a:moveTo>
                  <a:lnTo>
                    <a:pt x="136287" y="322944"/>
                  </a:lnTo>
                  <a:cubicBezTo>
                    <a:pt x="139214" y="306883"/>
                    <a:pt x="151897" y="294194"/>
                    <a:pt x="167959" y="291273"/>
                  </a:cubicBezTo>
                  <a:lnTo>
                    <a:pt x="167959" y="322944"/>
                  </a:lnTo>
                  <a:close/>
                  <a:moveTo>
                    <a:pt x="167959" y="276985"/>
                  </a:moveTo>
                  <a:cubicBezTo>
                    <a:pt x="144106" y="280147"/>
                    <a:pt x="125164" y="299083"/>
                    <a:pt x="122007" y="322944"/>
                  </a:cubicBezTo>
                  <a:lnTo>
                    <a:pt x="60085" y="322944"/>
                  </a:lnTo>
                  <a:cubicBezTo>
                    <a:pt x="56928" y="299083"/>
                    <a:pt x="37986" y="280146"/>
                    <a:pt x="14123" y="276985"/>
                  </a:cubicBezTo>
                  <a:lnTo>
                    <a:pt x="14123" y="60087"/>
                  </a:lnTo>
                  <a:cubicBezTo>
                    <a:pt x="37986" y="56926"/>
                    <a:pt x="56928" y="37984"/>
                    <a:pt x="60094" y="14119"/>
                  </a:cubicBezTo>
                  <a:lnTo>
                    <a:pt x="122007" y="14119"/>
                  </a:lnTo>
                  <a:cubicBezTo>
                    <a:pt x="125164" y="37985"/>
                    <a:pt x="144096" y="56925"/>
                    <a:pt x="167959" y="60086"/>
                  </a:cubicBezTo>
                  <a:lnTo>
                    <a:pt x="167959" y="276985"/>
                  </a:lnTo>
                  <a:close/>
                  <a:moveTo>
                    <a:pt x="167959" y="45801"/>
                  </a:moveTo>
                  <a:cubicBezTo>
                    <a:pt x="151897" y="42879"/>
                    <a:pt x="139214" y="30186"/>
                    <a:pt x="136287" y="14120"/>
                  </a:cubicBezTo>
                  <a:lnTo>
                    <a:pt x="167959" y="14120"/>
                  </a:lnTo>
                  <a:lnTo>
                    <a:pt x="167959" y="4580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7" name="Google Shape;1037;p36"/>
            <p:cNvSpPr/>
            <p:nvPr/>
          </p:nvSpPr>
          <p:spPr>
            <a:xfrm>
              <a:off x="7910815" y="1577412"/>
              <a:ext cx="14113" cy="32006"/>
            </a:xfrm>
            <a:custGeom>
              <a:rect b="b" l="l" r="r" t="t"/>
              <a:pathLst>
                <a:path extrusionOk="0" h="32006" w="14113">
                  <a:moveTo>
                    <a:pt x="7062" y="0"/>
                  </a:moveTo>
                  <a:cubicBezTo>
                    <a:pt x="3157" y="0"/>
                    <a:pt x="0" y="3161"/>
                    <a:pt x="0" y="7060"/>
                  </a:cubicBezTo>
                  <a:lnTo>
                    <a:pt x="0" y="24947"/>
                  </a:lnTo>
                  <a:cubicBezTo>
                    <a:pt x="0" y="28846"/>
                    <a:pt x="3157" y="32007"/>
                    <a:pt x="7062" y="32007"/>
                  </a:cubicBezTo>
                  <a:cubicBezTo>
                    <a:pt x="10957" y="32007"/>
                    <a:pt x="14114" y="28846"/>
                    <a:pt x="14114" y="24947"/>
                  </a:cubicBezTo>
                  <a:lnTo>
                    <a:pt x="14114" y="7060"/>
                  </a:lnTo>
                  <a:cubicBezTo>
                    <a:pt x="14114" y="3160"/>
                    <a:pt x="10957" y="0"/>
                    <a:pt x="70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8" name="Google Shape;1038;p36"/>
            <p:cNvSpPr/>
            <p:nvPr/>
          </p:nvSpPr>
          <p:spPr>
            <a:xfrm>
              <a:off x="7932462" y="1577412"/>
              <a:ext cx="14123" cy="32006"/>
            </a:xfrm>
            <a:custGeom>
              <a:rect b="b" l="l" r="r" t="t"/>
              <a:pathLst>
                <a:path extrusionOk="0" h="32006" w="14123">
                  <a:moveTo>
                    <a:pt x="7062" y="0"/>
                  </a:moveTo>
                  <a:cubicBezTo>
                    <a:pt x="3166" y="0"/>
                    <a:pt x="0" y="3161"/>
                    <a:pt x="0" y="7060"/>
                  </a:cubicBezTo>
                  <a:lnTo>
                    <a:pt x="0" y="24947"/>
                  </a:lnTo>
                  <a:cubicBezTo>
                    <a:pt x="0" y="28846"/>
                    <a:pt x="3166" y="32007"/>
                    <a:pt x="7062" y="32007"/>
                  </a:cubicBezTo>
                  <a:cubicBezTo>
                    <a:pt x="10966" y="32007"/>
                    <a:pt x="14124" y="28846"/>
                    <a:pt x="14124" y="24947"/>
                  </a:cubicBezTo>
                  <a:lnTo>
                    <a:pt x="14124" y="7060"/>
                  </a:lnTo>
                  <a:cubicBezTo>
                    <a:pt x="14124" y="3160"/>
                    <a:pt x="10966" y="0"/>
                    <a:pt x="70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39" name="Google Shape;1039;p36"/>
          <p:cNvGrpSpPr/>
          <p:nvPr/>
        </p:nvGrpSpPr>
        <p:grpSpPr>
          <a:xfrm>
            <a:off x="6924709" y="1512228"/>
            <a:ext cx="290154" cy="338082"/>
            <a:chOff x="9030394" y="1273027"/>
            <a:chExt cx="405640" cy="472643"/>
          </a:xfrm>
        </p:grpSpPr>
        <p:sp>
          <p:nvSpPr>
            <p:cNvPr id="1040" name="Google Shape;1040;p36"/>
            <p:cNvSpPr/>
            <p:nvPr/>
          </p:nvSpPr>
          <p:spPr>
            <a:xfrm>
              <a:off x="9126850" y="1369614"/>
              <a:ext cx="309184" cy="376055"/>
            </a:xfrm>
            <a:custGeom>
              <a:rect b="b" l="l" r="r" t="t"/>
              <a:pathLst>
                <a:path extrusionOk="0" h="376055" w="309184">
                  <a:moveTo>
                    <a:pt x="302178" y="0"/>
                  </a:moveTo>
                  <a:lnTo>
                    <a:pt x="7015" y="0"/>
                  </a:lnTo>
                  <a:cubicBezTo>
                    <a:pt x="3148" y="0"/>
                    <a:pt x="0" y="3140"/>
                    <a:pt x="0" y="7015"/>
                  </a:cubicBezTo>
                  <a:lnTo>
                    <a:pt x="0" y="329355"/>
                  </a:lnTo>
                  <a:cubicBezTo>
                    <a:pt x="0" y="355106"/>
                    <a:pt x="20954" y="376055"/>
                    <a:pt x="46700" y="376055"/>
                  </a:cubicBezTo>
                  <a:lnTo>
                    <a:pt x="63205" y="376055"/>
                  </a:lnTo>
                  <a:cubicBezTo>
                    <a:pt x="67082" y="376055"/>
                    <a:pt x="70220" y="372915"/>
                    <a:pt x="70220" y="369040"/>
                  </a:cubicBezTo>
                  <a:cubicBezTo>
                    <a:pt x="70220" y="365166"/>
                    <a:pt x="67082" y="362025"/>
                    <a:pt x="63205" y="362025"/>
                  </a:cubicBezTo>
                  <a:lnTo>
                    <a:pt x="46709" y="362025"/>
                  </a:lnTo>
                  <a:cubicBezTo>
                    <a:pt x="28690" y="362025"/>
                    <a:pt x="14030" y="347369"/>
                    <a:pt x="14030" y="329354"/>
                  </a:cubicBezTo>
                  <a:lnTo>
                    <a:pt x="14030" y="14030"/>
                  </a:lnTo>
                  <a:lnTo>
                    <a:pt x="295163" y="14030"/>
                  </a:lnTo>
                  <a:lnTo>
                    <a:pt x="295163" y="85211"/>
                  </a:lnTo>
                  <a:cubicBezTo>
                    <a:pt x="295163" y="89086"/>
                    <a:pt x="298301" y="92226"/>
                    <a:pt x="302178" y="92226"/>
                  </a:cubicBezTo>
                  <a:cubicBezTo>
                    <a:pt x="306046" y="92226"/>
                    <a:pt x="309184" y="89086"/>
                    <a:pt x="309184" y="85211"/>
                  </a:cubicBezTo>
                  <a:lnTo>
                    <a:pt x="309184" y="7015"/>
                  </a:lnTo>
                  <a:cubicBezTo>
                    <a:pt x="309184" y="3141"/>
                    <a:pt x="306046" y="0"/>
                    <a:pt x="3021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1" name="Google Shape;1041;p36"/>
            <p:cNvSpPr/>
            <p:nvPr/>
          </p:nvSpPr>
          <p:spPr>
            <a:xfrm>
              <a:off x="9206420" y="1471195"/>
              <a:ext cx="229613" cy="274475"/>
            </a:xfrm>
            <a:custGeom>
              <a:rect b="b" l="l" r="r" t="t"/>
              <a:pathLst>
                <a:path extrusionOk="0" h="274475" w="229613">
                  <a:moveTo>
                    <a:pt x="222607" y="0"/>
                  </a:moveTo>
                  <a:cubicBezTo>
                    <a:pt x="218730" y="0"/>
                    <a:pt x="215592" y="3141"/>
                    <a:pt x="215592" y="7015"/>
                  </a:cubicBezTo>
                  <a:lnTo>
                    <a:pt x="215592" y="227774"/>
                  </a:lnTo>
                  <a:cubicBezTo>
                    <a:pt x="215592" y="245789"/>
                    <a:pt x="200933" y="260446"/>
                    <a:pt x="182914" y="260446"/>
                  </a:cubicBezTo>
                  <a:lnTo>
                    <a:pt x="7016" y="260446"/>
                  </a:lnTo>
                  <a:cubicBezTo>
                    <a:pt x="3139" y="260446"/>
                    <a:pt x="0" y="263586"/>
                    <a:pt x="0" y="267461"/>
                  </a:cubicBezTo>
                  <a:cubicBezTo>
                    <a:pt x="0" y="271335"/>
                    <a:pt x="3139" y="274476"/>
                    <a:pt x="7016" y="274476"/>
                  </a:cubicBezTo>
                  <a:lnTo>
                    <a:pt x="182914" y="274476"/>
                  </a:lnTo>
                  <a:cubicBezTo>
                    <a:pt x="208669" y="274476"/>
                    <a:pt x="229613" y="253526"/>
                    <a:pt x="229613" y="227775"/>
                  </a:cubicBezTo>
                  <a:lnTo>
                    <a:pt x="229613" y="7015"/>
                  </a:lnTo>
                  <a:cubicBezTo>
                    <a:pt x="229613" y="3141"/>
                    <a:pt x="226475" y="0"/>
                    <a:pt x="2226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2" name="Google Shape;1042;p36"/>
            <p:cNvSpPr/>
            <p:nvPr/>
          </p:nvSpPr>
          <p:spPr>
            <a:xfrm>
              <a:off x="9030394" y="1413151"/>
              <a:ext cx="87112" cy="260960"/>
            </a:xfrm>
            <a:custGeom>
              <a:rect b="b" l="l" r="r" t="t"/>
              <a:pathLst>
                <a:path extrusionOk="0" h="260960" w="87112">
                  <a:moveTo>
                    <a:pt x="83430" y="247776"/>
                  </a:moveTo>
                  <a:cubicBezTo>
                    <a:pt x="72177" y="241684"/>
                    <a:pt x="61866" y="233992"/>
                    <a:pt x="52783" y="224910"/>
                  </a:cubicBezTo>
                  <a:cubicBezTo>
                    <a:pt x="27795" y="199915"/>
                    <a:pt x="14031" y="166686"/>
                    <a:pt x="14031" y="131346"/>
                  </a:cubicBezTo>
                  <a:lnTo>
                    <a:pt x="14031" y="76677"/>
                  </a:lnTo>
                  <a:cubicBezTo>
                    <a:pt x="14031" y="42134"/>
                    <a:pt x="42130" y="14031"/>
                    <a:pt x="76673" y="14031"/>
                  </a:cubicBezTo>
                  <a:cubicBezTo>
                    <a:pt x="77698" y="14031"/>
                    <a:pt x="78732" y="14056"/>
                    <a:pt x="79747" y="14106"/>
                  </a:cubicBezTo>
                  <a:cubicBezTo>
                    <a:pt x="83643" y="14291"/>
                    <a:pt x="86911" y="11318"/>
                    <a:pt x="87105" y="7448"/>
                  </a:cubicBezTo>
                  <a:cubicBezTo>
                    <a:pt x="87288" y="3578"/>
                    <a:pt x="84307" y="285"/>
                    <a:pt x="80439" y="93"/>
                  </a:cubicBezTo>
                  <a:cubicBezTo>
                    <a:pt x="79193" y="31"/>
                    <a:pt x="77928" y="0"/>
                    <a:pt x="76673" y="0"/>
                  </a:cubicBezTo>
                  <a:cubicBezTo>
                    <a:pt x="34395" y="0"/>
                    <a:pt x="0" y="34397"/>
                    <a:pt x="0" y="76676"/>
                  </a:cubicBezTo>
                  <a:lnTo>
                    <a:pt x="0" y="131345"/>
                  </a:lnTo>
                  <a:cubicBezTo>
                    <a:pt x="0" y="170433"/>
                    <a:pt x="15222" y="207184"/>
                    <a:pt x="42869" y="234830"/>
                  </a:cubicBezTo>
                  <a:cubicBezTo>
                    <a:pt x="52903" y="244871"/>
                    <a:pt x="64313" y="253377"/>
                    <a:pt x="76757" y="260113"/>
                  </a:cubicBezTo>
                  <a:cubicBezTo>
                    <a:pt x="77818" y="260688"/>
                    <a:pt x="78962" y="260961"/>
                    <a:pt x="80088" y="260961"/>
                  </a:cubicBezTo>
                  <a:cubicBezTo>
                    <a:pt x="82581" y="260961"/>
                    <a:pt x="84991" y="259630"/>
                    <a:pt x="86264" y="257283"/>
                  </a:cubicBezTo>
                  <a:cubicBezTo>
                    <a:pt x="88111" y="253877"/>
                    <a:pt x="86837" y="249619"/>
                    <a:pt x="83430" y="2477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3" name="Google Shape;1043;p36"/>
            <p:cNvSpPr/>
            <p:nvPr/>
          </p:nvSpPr>
          <p:spPr>
            <a:xfrm>
              <a:off x="9073263" y="1456026"/>
              <a:ext cx="44241" cy="165529"/>
            </a:xfrm>
            <a:custGeom>
              <a:rect b="b" l="l" r="r" t="t"/>
              <a:pathLst>
                <a:path extrusionOk="0" h="165529" w="44241">
                  <a:moveTo>
                    <a:pt x="14031" y="88470"/>
                  </a:moveTo>
                  <a:lnTo>
                    <a:pt x="14031" y="33812"/>
                  </a:lnTo>
                  <a:cubicBezTo>
                    <a:pt x="14031" y="22904"/>
                    <a:pt x="22903" y="14030"/>
                    <a:pt x="33814" y="14030"/>
                  </a:cubicBezTo>
                  <a:cubicBezTo>
                    <a:pt x="34663" y="14030"/>
                    <a:pt x="35476" y="14083"/>
                    <a:pt x="36297" y="14192"/>
                  </a:cubicBezTo>
                  <a:cubicBezTo>
                    <a:pt x="40137" y="14705"/>
                    <a:pt x="43664" y="12007"/>
                    <a:pt x="44180" y="8167"/>
                  </a:cubicBezTo>
                  <a:cubicBezTo>
                    <a:pt x="44688" y="4327"/>
                    <a:pt x="41992" y="798"/>
                    <a:pt x="38152" y="286"/>
                  </a:cubicBezTo>
                  <a:cubicBezTo>
                    <a:pt x="36730" y="96"/>
                    <a:pt x="35273" y="0"/>
                    <a:pt x="33814" y="0"/>
                  </a:cubicBezTo>
                  <a:cubicBezTo>
                    <a:pt x="15167" y="0"/>
                    <a:pt x="0" y="15168"/>
                    <a:pt x="0" y="33812"/>
                  </a:cubicBezTo>
                  <a:lnTo>
                    <a:pt x="0" y="88470"/>
                  </a:lnTo>
                  <a:cubicBezTo>
                    <a:pt x="0" y="117154"/>
                    <a:pt x="11512" y="143839"/>
                    <a:pt x="32402" y="163610"/>
                  </a:cubicBezTo>
                  <a:cubicBezTo>
                    <a:pt x="33758" y="164893"/>
                    <a:pt x="35494" y="165529"/>
                    <a:pt x="37229" y="165529"/>
                  </a:cubicBezTo>
                  <a:cubicBezTo>
                    <a:pt x="39085" y="165529"/>
                    <a:pt x="40940" y="164794"/>
                    <a:pt x="42325" y="163336"/>
                  </a:cubicBezTo>
                  <a:cubicBezTo>
                    <a:pt x="44983" y="160521"/>
                    <a:pt x="44863" y="156082"/>
                    <a:pt x="42048" y="153419"/>
                  </a:cubicBezTo>
                  <a:cubicBezTo>
                    <a:pt x="23983" y="136325"/>
                    <a:pt x="14031" y="113259"/>
                    <a:pt x="14031" y="8847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4" name="Google Shape;1044;p36"/>
            <p:cNvSpPr/>
            <p:nvPr/>
          </p:nvSpPr>
          <p:spPr>
            <a:xfrm>
              <a:off x="9177573" y="1519351"/>
              <a:ext cx="44346" cy="72606"/>
            </a:xfrm>
            <a:custGeom>
              <a:rect b="b" l="l" r="r" t="t"/>
              <a:pathLst>
                <a:path extrusionOk="0" h="72606" w="44346">
                  <a:moveTo>
                    <a:pt x="36638" y="33270"/>
                  </a:moveTo>
                  <a:cubicBezTo>
                    <a:pt x="40497" y="30141"/>
                    <a:pt x="42648" y="24769"/>
                    <a:pt x="42648" y="17980"/>
                  </a:cubicBezTo>
                  <a:cubicBezTo>
                    <a:pt x="42648" y="13532"/>
                    <a:pt x="42648" y="0"/>
                    <a:pt x="21657" y="0"/>
                  </a:cubicBezTo>
                  <a:lnTo>
                    <a:pt x="5447" y="0"/>
                  </a:lnTo>
                  <a:cubicBezTo>
                    <a:pt x="2290" y="0"/>
                    <a:pt x="0" y="1976"/>
                    <a:pt x="0" y="4697"/>
                  </a:cubicBezTo>
                  <a:lnTo>
                    <a:pt x="0" y="68003"/>
                  </a:lnTo>
                  <a:cubicBezTo>
                    <a:pt x="0" y="70584"/>
                    <a:pt x="2392" y="72606"/>
                    <a:pt x="5447" y="72606"/>
                  </a:cubicBezTo>
                  <a:lnTo>
                    <a:pt x="23817" y="72606"/>
                  </a:lnTo>
                  <a:cubicBezTo>
                    <a:pt x="31487" y="72606"/>
                    <a:pt x="44346" y="69818"/>
                    <a:pt x="44346" y="51141"/>
                  </a:cubicBezTo>
                  <a:lnTo>
                    <a:pt x="44346" y="49445"/>
                  </a:lnTo>
                  <a:cubicBezTo>
                    <a:pt x="44337" y="41621"/>
                    <a:pt x="41937" y="36497"/>
                    <a:pt x="36638" y="33270"/>
                  </a:cubicBezTo>
                  <a:close/>
                  <a:moveTo>
                    <a:pt x="11650" y="10902"/>
                  </a:moveTo>
                  <a:lnTo>
                    <a:pt x="21278" y="10902"/>
                  </a:lnTo>
                  <a:cubicBezTo>
                    <a:pt x="28082" y="10902"/>
                    <a:pt x="30989" y="13358"/>
                    <a:pt x="30989" y="19112"/>
                  </a:cubicBezTo>
                  <a:cubicBezTo>
                    <a:pt x="30989" y="25698"/>
                    <a:pt x="28349" y="28264"/>
                    <a:pt x="21555" y="28264"/>
                  </a:cubicBezTo>
                  <a:lnTo>
                    <a:pt x="11650" y="28264"/>
                  </a:lnTo>
                  <a:lnTo>
                    <a:pt x="11650" y="10902"/>
                  </a:lnTo>
                  <a:close/>
                  <a:moveTo>
                    <a:pt x="32687" y="50671"/>
                  </a:moveTo>
                  <a:cubicBezTo>
                    <a:pt x="32687" y="58200"/>
                    <a:pt x="29447" y="61707"/>
                    <a:pt x="22496" y="61707"/>
                  </a:cubicBezTo>
                  <a:lnTo>
                    <a:pt x="11650" y="61707"/>
                  </a:lnTo>
                  <a:lnTo>
                    <a:pt x="11650" y="38598"/>
                  </a:lnTo>
                  <a:lnTo>
                    <a:pt x="22496" y="38598"/>
                  </a:lnTo>
                  <a:cubicBezTo>
                    <a:pt x="29641" y="38598"/>
                    <a:pt x="32687" y="41729"/>
                    <a:pt x="32687" y="49069"/>
                  </a:cubicBezTo>
                  <a:lnTo>
                    <a:pt x="32687" y="5067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5" name="Google Shape;1045;p36"/>
            <p:cNvSpPr/>
            <p:nvPr/>
          </p:nvSpPr>
          <p:spPr>
            <a:xfrm>
              <a:off x="9233902" y="1519352"/>
              <a:ext cx="44346" cy="73171"/>
            </a:xfrm>
            <a:custGeom>
              <a:rect b="b" l="l" r="r" t="t"/>
              <a:pathLst>
                <a:path extrusionOk="0" h="73171" w="44346">
                  <a:moveTo>
                    <a:pt x="22127" y="0"/>
                  </a:moveTo>
                  <a:cubicBezTo>
                    <a:pt x="7864" y="0"/>
                    <a:pt x="0" y="7957"/>
                    <a:pt x="0" y="22408"/>
                  </a:cubicBezTo>
                  <a:lnTo>
                    <a:pt x="0" y="50764"/>
                  </a:lnTo>
                  <a:cubicBezTo>
                    <a:pt x="0" y="65215"/>
                    <a:pt x="7864" y="73172"/>
                    <a:pt x="22127" y="73172"/>
                  </a:cubicBezTo>
                  <a:cubicBezTo>
                    <a:pt x="36250" y="73172"/>
                    <a:pt x="44346" y="65005"/>
                    <a:pt x="44346" y="50764"/>
                  </a:cubicBezTo>
                  <a:lnTo>
                    <a:pt x="44346" y="22408"/>
                  </a:lnTo>
                  <a:cubicBezTo>
                    <a:pt x="44346" y="8167"/>
                    <a:pt x="36250" y="0"/>
                    <a:pt x="22127" y="0"/>
                  </a:cubicBezTo>
                  <a:close/>
                  <a:moveTo>
                    <a:pt x="32696" y="50764"/>
                  </a:moveTo>
                  <a:cubicBezTo>
                    <a:pt x="32696" y="58506"/>
                    <a:pt x="29235" y="62271"/>
                    <a:pt x="22127" y="62271"/>
                  </a:cubicBezTo>
                  <a:cubicBezTo>
                    <a:pt x="15083" y="62271"/>
                    <a:pt x="11659" y="58506"/>
                    <a:pt x="11659" y="50764"/>
                  </a:cubicBezTo>
                  <a:lnTo>
                    <a:pt x="11659" y="22408"/>
                  </a:lnTo>
                  <a:cubicBezTo>
                    <a:pt x="11659" y="14666"/>
                    <a:pt x="15083" y="10901"/>
                    <a:pt x="22127" y="10901"/>
                  </a:cubicBezTo>
                  <a:cubicBezTo>
                    <a:pt x="29235" y="10901"/>
                    <a:pt x="32696" y="14665"/>
                    <a:pt x="32696" y="22408"/>
                  </a:cubicBezTo>
                  <a:lnTo>
                    <a:pt x="32696" y="50764"/>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6" name="Google Shape;1046;p36"/>
            <p:cNvSpPr/>
            <p:nvPr/>
          </p:nvSpPr>
          <p:spPr>
            <a:xfrm>
              <a:off x="9289297" y="1519166"/>
              <a:ext cx="44346" cy="73544"/>
            </a:xfrm>
            <a:custGeom>
              <a:rect b="b" l="l" r="r" t="t"/>
              <a:pathLst>
                <a:path extrusionOk="0" h="73544" w="44346">
                  <a:moveTo>
                    <a:pt x="24906" y="28810"/>
                  </a:moveTo>
                  <a:cubicBezTo>
                    <a:pt x="17742" y="26057"/>
                    <a:pt x="13348" y="24094"/>
                    <a:pt x="13348" y="18638"/>
                  </a:cubicBezTo>
                  <a:cubicBezTo>
                    <a:pt x="13348" y="13378"/>
                    <a:pt x="17031" y="10711"/>
                    <a:pt x="24296" y="10711"/>
                  </a:cubicBezTo>
                  <a:cubicBezTo>
                    <a:pt x="29254" y="10711"/>
                    <a:pt x="31958" y="12107"/>
                    <a:pt x="33933" y="13125"/>
                  </a:cubicBezTo>
                  <a:cubicBezTo>
                    <a:pt x="35152" y="13751"/>
                    <a:pt x="36195" y="14291"/>
                    <a:pt x="37386" y="14291"/>
                  </a:cubicBezTo>
                  <a:cubicBezTo>
                    <a:pt x="40645" y="14291"/>
                    <a:pt x="42648" y="10678"/>
                    <a:pt x="42648" y="8088"/>
                  </a:cubicBezTo>
                  <a:cubicBezTo>
                    <a:pt x="42648" y="1452"/>
                    <a:pt x="29401" y="0"/>
                    <a:pt x="24296" y="0"/>
                  </a:cubicBezTo>
                  <a:cubicBezTo>
                    <a:pt x="10145" y="0"/>
                    <a:pt x="1698" y="7249"/>
                    <a:pt x="1698" y="19392"/>
                  </a:cubicBezTo>
                  <a:cubicBezTo>
                    <a:pt x="1698" y="32653"/>
                    <a:pt x="11142" y="36386"/>
                    <a:pt x="19478" y="39679"/>
                  </a:cubicBezTo>
                  <a:cubicBezTo>
                    <a:pt x="27675" y="42916"/>
                    <a:pt x="32687" y="45274"/>
                    <a:pt x="32687" y="52647"/>
                  </a:cubicBezTo>
                  <a:cubicBezTo>
                    <a:pt x="32687" y="60754"/>
                    <a:pt x="26585" y="62456"/>
                    <a:pt x="21462" y="62456"/>
                  </a:cubicBezTo>
                  <a:cubicBezTo>
                    <a:pt x="14844" y="62456"/>
                    <a:pt x="11844" y="59510"/>
                    <a:pt x="9647" y="57359"/>
                  </a:cubicBezTo>
                  <a:cubicBezTo>
                    <a:pt x="8262" y="56000"/>
                    <a:pt x="7071" y="54826"/>
                    <a:pt x="5354" y="54826"/>
                  </a:cubicBezTo>
                  <a:cubicBezTo>
                    <a:pt x="2391" y="54826"/>
                    <a:pt x="0" y="58219"/>
                    <a:pt x="0" y="61029"/>
                  </a:cubicBezTo>
                  <a:cubicBezTo>
                    <a:pt x="0" y="66817"/>
                    <a:pt x="9545" y="73545"/>
                    <a:pt x="21841" y="73545"/>
                  </a:cubicBezTo>
                  <a:cubicBezTo>
                    <a:pt x="35937" y="73545"/>
                    <a:pt x="44346" y="65450"/>
                    <a:pt x="44346" y="51891"/>
                  </a:cubicBezTo>
                  <a:cubicBezTo>
                    <a:pt x="44346" y="36279"/>
                    <a:pt x="33564" y="32137"/>
                    <a:pt x="24906" y="2881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7" name="Google Shape;1047;p36"/>
            <p:cNvSpPr/>
            <p:nvPr/>
          </p:nvSpPr>
          <p:spPr>
            <a:xfrm>
              <a:off x="9342247" y="1519166"/>
              <a:ext cx="44336" cy="73544"/>
            </a:xfrm>
            <a:custGeom>
              <a:rect b="b" l="l" r="r" t="t"/>
              <a:pathLst>
                <a:path extrusionOk="0" h="73544" w="44336">
                  <a:moveTo>
                    <a:pt x="24905" y="28810"/>
                  </a:moveTo>
                  <a:cubicBezTo>
                    <a:pt x="17742" y="26057"/>
                    <a:pt x="13348" y="24094"/>
                    <a:pt x="13348" y="18638"/>
                  </a:cubicBezTo>
                  <a:cubicBezTo>
                    <a:pt x="13348" y="13378"/>
                    <a:pt x="17031" y="10711"/>
                    <a:pt x="24287" y="10711"/>
                  </a:cubicBezTo>
                  <a:cubicBezTo>
                    <a:pt x="29244" y="10711"/>
                    <a:pt x="31948" y="12107"/>
                    <a:pt x="33933" y="13125"/>
                  </a:cubicBezTo>
                  <a:cubicBezTo>
                    <a:pt x="35143" y="13751"/>
                    <a:pt x="36195" y="14291"/>
                    <a:pt x="37386" y="14291"/>
                  </a:cubicBezTo>
                  <a:cubicBezTo>
                    <a:pt x="40645" y="14291"/>
                    <a:pt x="42648" y="10678"/>
                    <a:pt x="42648" y="8088"/>
                  </a:cubicBezTo>
                  <a:cubicBezTo>
                    <a:pt x="42648" y="1452"/>
                    <a:pt x="29392" y="0"/>
                    <a:pt x="24287" y="0"/>
                  </a:cubicBezTo>
                  <a:cubicBezTo>
                    <a:pt x="10135" y="0"/>
                    <a:pt x="1689" y="7249"/>
                    <a:pt x="1689" y="19392"/>
                  </a:cubicBezTo>
                  <a:cubicBezTo>
                    <a:pt x="1689" y="32653"/>
                    <a:pt x="11142" y="36386"/>
                    <a:pt x="19477" y="39679"/>
                  </a:cubicBezTo>
                  <a:cubicBezTo>
                    <a:pt x="27665" y="42916"/>
                    <a:pt x="32687" y="45274"/>
                    <a:pt x="32687" y="52647"/>
                  </a:cubicBezTo>
                  <a:cubicBezTo>
                    <a:pt x="32687" y="60754"/>
                    <a:pt x="26585" y="62456"/>
                    <a:pt x="21462" y="62456"/>
                  </a:cubicBezTo>
                  <a:cubicBezTo>
                    <a:pt x="14835" y="62456"/>
                    <a:pt x="11834" y="59510"/>
                    <a:pt x="9647" y="57359"/>
                  </a:cubicBezTo>
                  <a:cubicBezTo>
                    <a:pt x="8262" y="56000"/>
                    <a:pt x="7061" y="54826"/>
                    <a:pt x="5354" y="54826"/>
                  </a:cubicBezTo>
                  <a:cubicBezTo>
                    <a:pt x="2382" y="54826"/>
                    <a:pt x="0" y="58219"/>
                    <a:pt x="0" y="61029"/>
                  </a:cubicBezTo>
                  <a:cubicBezTo>
                    <a:pt x="0" y="66817"/>
                    <a:pt x="9536" y="73545"/>
                    <a:pt x="21841" y="73545"/>
                  </a:cubicBezTo>
                  <a:cubicBezTo>
                    <a:pt x="35927" y="73545"/>
                    <a:pt x="44337" y="65450"/>
                    <a:pt x="44337" y="51891"/>
                  </a:cubicBezTo>
                  <a:cubicBezTo>
                    <a:pt x="44337" y="36279"/>
                    <a:pt x="33564" y="32137"/>
                    <a:pt x="24905" y="2881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8" name="Google Shape;1048;p36"/>
            <p:cNvSpPr/>
            <p:nvPr/>
          </p:nvSpPr>
          <p:spPr>
            <a:xfrm>
              <a:off x="9266017" y="1273027"/>
              <a:ext cx="30859" cy="84429"/>
            </a:xfrm>
            <a:custGeom>
              <a:rect b="b" l="l" r="r" t="t"/>
              <a:pathLst>
                <a:path extrusionOk="0" h="84429" w="30859">
                  <a:moveTo>
                    <a:pt x="23853" y="0"/>
                  </a:moveTo>
                  <a:cubicBezTo>
                    <a:pt x="19976" y="0"/>
                    <a:pt x="16838" y="3140"/>
                    <a:pt x="16838" y="7015"/>
                  </a:cubicBezTo>
                  <a:cubicBezTo>
                    <a:pt x="16838" y="23024"/>
                    <a:pt x="13080" y="30875"/>
                    <a:pt x="9102" y="39188"/>
                  </a:cubicBezTo>
                  <a:cubicBezTo>
                    <a:pt x="4837" y="48111"/>
                    <a:pt x="0" y="58223"/>
                    <a:pt x="0" y="77415"/>
                  </a:cubicBezTo>
                  <a:cubicBezTo>
                    <a:pt x="0" y="81289"/>
                    <a:pt x="3139" y="84430"/>
                    <a:pt x="7015" y="84430"/>
                  </a:cubicBezTo>
                  <a:cubicBezTo>
                    <a:pt x="10892" y="84430"/>
                    <a:pt x="14031" y="81289"/>
                    <a:pt x="14031" y="77415"/>
                  </a:cubicBezTo>
                  <a:cubicBezTo>
                    <a:pt x="14031" y="61406"/>
                    <a:pt x="17788" y="53555"/>
                    <a:pt x="21758" y="45242"/>
                  </a:cubicBezTo>
                  <a:cubicBezTo>
                    <a:pt x="26032" y="36319"/>
                    <a:pt x="30859" y="26207"/>
                    <a:pt x="30859" y="7016"/>
                  </a:cubicBezTo>
                  <a:cubicBezTo>
                    <a:pt x="30859" y="3140"/>
                    <a:pt x="27721" y="0"/>
                    <a:pt x="2385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9" name="Google Shape;1049;p36"/>
            <p:cNvSpPr/>
            <p:nvPr/>
          </p:nvSpPr>
          <p:spPr>
            <a:xfrm>
              <a:off x="9321625" y="1273027"/>
              <a:ext cx="30859" cy="84429"/>
            </a:xfrm>
            <a:custGeom>
              <a:rect b="b" l="l" r="r" t="t"/>
              <a:pathLst>
                <a:path extrusionOk="0" h="84429" w="30859">
                  <a:moveTo>
                    <a:pt x="23844" y="0"/>
                  </a:moveTo>
                  <a:cubicBezTo>
                    <a:pt x="19976" y="0"/>
                    <a:pt x="16828" y="3140"/>
                    <a:pt x="16828" y="7015"/>
                  </a:cubicBezTo>
                  <a:cubicBezTo>
                    <a:pt x="16828" y="23024"/>
                    <a:pt x="13080" y="30875"/>
                    <a:pt x="9101" y="39188"/>
                  </a:cubicBezTo>
                  <a:cubicBezTo>
                    <a:pt x="4836" y="48111"/>
                    <a:pt x="0" y="58223"/>
                    <a:pt x="0" y="77415"/>
                  </a:cubicBezTo>
                  <a:cubicBezTo>
                    <a:pt x="0" y="81289"/>
                    <a:pt x="3138" y="84430"/>
                    <a:pt x="7015" y="84430"/>
                  </a:cubicBezTo>
                  <a:cubicBezTo>
                    <a:pt x="10883" y="84430"/>
                    <a:pt x="14030" y="81289"/>
                    <a:pt x="14030" y="77415"/>
                  </a:cubicBezTo>
                  <a:cubicBezTo>
                    <a:pt x="14030" y="61406"/>
                    <a:pt x="17779" y="53555"/>
                    <a:pt x="21757" y="45242"/>
                  </a:cubicBezTo>
                  <a:cubicBezTo>
                    <a:pt x="26022" y="36319"/>
                    <a:pt x="30859" y="26207"/>
                    <a:pt x="30859" y="7016"/>
                  </a:cubicBezTo>
                  <a:cubicBezTo>
                    <a:pt x="30859" y="3140"/>
                    <a:pt x="27720" y="0"/>
                    <a:pt x="2384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0" name="Google Shape;1050;p36"/>
            <p:cNvSpPr/>
            <p:nvPr/>
          </p:nvSpPr>
          <p:spPr>
            <a:xfrm>
              <a:off x="9210409" y="1273027"/>
              <a:ext cx="30869" cy="84429"/>
            </a:xfrm>
            <a:custGeom>
              <a:rect b="b" l="l" r="r" t="t"/>
              <a:pathLst>
                <a:path extrusionOk="0" h="84429" w="30869">
                  <a:moveTo>
                    <a:pt x="23853" y="0"/>
                  </a:moveTo>
                  <a:cubicBezTo>
                    <a:pt x="19977" y="0"/>
                    <a:pt x="16838" y="3140"/>
                    <a:pt x="16838" y="7015"/>
                  </a:cubicBezTo>
                  <a:cubicBezTo>
                    <a:pt x="16838" y="23024"/>
                    <a:pt x="13080" y="30875"/>
                    <a:pt x="9102" y="39188"/>
                  </a:cubicBezTo>
                  <a:cubicBezTo>
                    <a:pt x="4837" y="48111"/>
                    <a:pt x="0" y="58223"/>
                    <a:pt x="0" y="77415"/>
                  </a:cubicBezTo>
                  <a:cubicBezTo>
                    <a:pt x="0" y="81289"/>
                    <a:pt x="3139" y="84430"/>
                    <a:pt x="7016" y="84430"/>
                  </a:cubicBezTo>
                  <a:cubicBezTo>
                    <a:pt x="10892" y="84430"/>
                    <a:pt x="14031" y="81289"/>
                    <a:pt x="14031" y="77415"/>
                  </a:cubicBezTo>
                  <a:cubicBezTo>
                    <a:pt x="14031" y="61406"/>
                    <a:pt x="17789" y="53555"/>
                    <a:pt x="21758" y="45242"/>
                  </a:cubicBezTo>
                  <a:cubicBezTo>
                    <a:pt x="26032" y="36319"/>
                    <a:pt x="30869" y="26207"/>
                    <a:pt x="30869" y="7016"/>
                  </a:cubicBezTo>
                  <a:cubicBezTo>
                    <a:pt x="30869" y="3140"/>
                    <a:pt x="27721" y="0"/>
                    <a:pt x="2385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51" name="Google Shape;1051;p36"/>
          <p:cNvGrpSpPr/>
          <p:nvPr/>
        </p:nvGrpSpPr>
        <p:grpSpPr>
          <a:xfrm>
            <a:off x="7874556" y="1512228"/>
            <a:ext cx="338084" cy="338082"/>
            <a:chOff x="10251766" y="1273027"/>
            <a:chExt cx="472646" cy="472643"/>
          </a:xfrm>
        </p:grpSpPr>
        <p:sp>
          <p:nvSpPr>
            <p:cNvPr id="1052" name="Google Shape;1052;p36"/>
            <p:cNvSpPr/>
            <p:nvPr/>
          </p:nvSpPr>
          <p:spPr>
            <a:xfrm>
              <a:off x="10404844" y="1273027"/>
              <a:ext cx="319568" cy="472642"/>
            </a:xfrm>
            <a:custGeom>
              <a:rect b="b" l="l" r="r" t="t"/>
              <a:pathLst>
                <a:path extrusionOk="0" h="472642" w="319568">
                  <a:moveTo>
                    <a:pt x="318220" y="461475"/>
                  </a:moveTo>
                  <a:lnTo>
                    <a:pt x="90250" y="150359"/>
                  </a:lnTo>
                  <a:lnTo>
                    <a:pt x="90250" y="96335"/>
                  </a:lnTo>
                  <a:lnTo>
                    <a:pt x="197413" y="96335"/>
                  </a:lnTo>
                  <a:cubicBezTo>
                    <a:pt x="201290" y="96335"/>
                    <a:pt x="204438" y="93192"/>
                    <a:pt x="204438" y="89316"/>
                  </a:cubicBezTo>
                  <a:lnTo>
                    <a:pt x="204438" y="7019"/>
                  </a:lnTo>
                  <a:cubicBezTo>
                    <a:pt x="204438" y="3143"/>
                    <a:pt x="201290" y="0"/>
                    <a:pt x="197413" y="0"/>
                  </a:cubicBezTo>
                  <a:lnTo>
                    <a:pt x="83235" y="0"/>
                  </a:lnTo>
                  <a:cubicBezTo>
                    <a:pt x="79357" y="0"/>
                    <a:pt x="76218" y="3143"/>
                    <a:pt x="76218" y="7019"/>
                  </a:cubicBezTo>
                  <a:lnTo>
                    <a:pt x="76218" y="30669"/>
                  </a:lnTo>
                  <a:lnTo>
                    <a:pt x="76218" y="89315"/>
                  </a:lnTo>
                  <a:lnTo>
                    <a:pt x="76218" y="150358"/>
                  </a:lnTo>
                  <a:lnTo>
                    <a:pt x="1355" y="252530"/>
                  </a:lnTo>
                  <a:cubicBezTo>
                    <a:pt x="-935" y="255657"/>
                    <a:pt x="-251" y="260050"/>
                    <a:pt x="2869" y="262340"/>
                  </a:cubicBezTo>
                  <a:cubicBezTo>
                    <a:pt x="5998" y="264631"/>
                    <a:pt x="10392" y="263953"/>
                    <a:pt x="12681" y="260827"/>
                  </a:cubicBezTo>
                  <a:lnTo>
                    <a:pt x="83235" y="164531"/>
                  </a:lnTo>
                  <a:lnTo>
                    <a:pt x="226454" y="360015"/>
                  </a:lnTo>
                  <a:lnTo>
                    <a:pt x="171557" y="320714"/>
                  </a:lnTo>
                  <a:cubicBezTo>
                    <a:pt x="169295" y="319095"/>
                    <a:pt x="166286" y="318964"/>
                    <a:pt x="163895" y="320380"/>
                  </a:cubicBezTo>
                  <a:cubicBezTo>
                    <a:pt x="161505" y="321795"/>
                    <a:pt x="160175" y="324491"/>
                    <a:pt x="160498" y="327252"/>
                  </a:cubicBezTo>
                  <a:lnTo>
                    <a:pt x="167458" y="385747"/>
                  </a:lnTo>
                  <a:lnTo>
                    <a:pt x="138741" y="357024"/>
                  </a:lnTo>
                  <a:cubicBezTo>
                    <a:pt x="135999" y="354282"/>
                    <a:pt x="131559" y="354282"/>
                    <a:pt x="128817" y="357024"/>
                  </a:cubicBezTo>
                  <a:cubicBezTo>
                    <a:pt x="126075" y="359765"/>
                    <a:pt x="126075" y="364209"/>
                    <a:pt x="128817" y="366950"/>
                  </a:cubicBezTo>
                  <a:lnTo>
                    <a:pt x="171862" y="410003"/>
                  </a:lnTo>
                  <a:cubicBezTo>
                    <a:pt x="173209" y="411350"/>
                    <a:pt x="175010" y="412059"/>
                    <a:pt x="176828" y="412059"/>
                  </a:cubicBezTo>
                  <a:cubicBezTo>
                    <a:pt x="177871" y="412059"/>
                    <a:pt x="178914" y="411829"/>
                    <a:pt x="179893" y="411355"/>
                  </a:cubicBezTo>
                  <a:cubicBezTo>
                    <a:pt x="182588" y="410048"/>
                    <a:pt x="184157" y="407180"/>
                    <a:pt x="183797" y="404210"/>
                  </a:cubicBezTo>
                  <a:lnTo>
                    <a:pt x="176320" y="341390"/>
                  </a:lnTo>
                  <a:lnTo>
                    <a:pt x="253058" y="396320"/>
                  </a:lnTo>
                  <a:lnTo>
                    <a:pt x="306866" y="469771"/>
                  </a:lnTo>
                  <a:cubicBezTo>
                    <a:pt x="308250" y="471648"/>
                    <a:pt x="310373" y="472642"/>
                    <a:pt x="312496" y="472642"/>
                  </a:cubicBezTo>
                  <a:cubicBezTo>
                    <a:pt x="313974" y="472642"/>
                    <a:pt x="315451" y="472200"/>
                    <a:pt x="316650" y="471284"/>
                  </a:cubicBezTo>
                  <a:cubicBezTo>
                    <a:pt x="319789" y="468994"/>
                    <a:pt x="320528" y="464602"/>
                    <a:pt x="318220" y="461475"/>
                  </a:cubicBezTo>
                  <a:close/>
                  <a:moveTo>
                    <a:pt x="90250" y="30669"/>
                  </a:moveTo>
                  <a:lnTo>
                    <a:pt x="90250" y="14039"/>
                  </a:lnTo>
                  <a:lnTo>
                    <a:pt x="190398" y="14039"/>
                  </a:lnTo>
                  <a:lnTo>
                    <a:pt x="190398" y="82296"/>
                  </a:lnTo>
                  <a:lnTo>
                    <a:pt x="90250" y="82296"/>
                  </a:lnTo>
                  <a:lnTo>
                    <a:pt x="90250" y="30669"/>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3" name="Google Shape;1053;p36"/>
            <p:cNvSpPr/>
            <p:nvPr/>
          </p:nvSpPr>
          <p:spPr>
            <a:xfrm>
              <a:off x="10507270" y="1308506"/>
              <a:ext cx="128218" cy="96335"/>
            </a:xfrm>
            <a:custGeom>
              <a:rect b="b" l="l" r="r" t="t"/>
              <a:pathLst>
                <a:path extrusionOk="0" h="96335" w="128218">
                  <a:moveTo>
                    <a:pt x="121194" y="0"/>
                  </a:moveTo>
                  <a:cubicBezTo>
                    <a:pt x="117317" y="0"/>
                    <a:pt x="114178" y="3143"/>
                    <a:pt x="114178" y="7019"/>
                  </a:cubicBezTo>
                  <a:lnTo>
                    <a:pt x="114178" y="82297"/>
                  </a:lnTo>
                  <a:lnTo>
                    <a:pt x="14040" y="82297"/>
                  </a:lnTo>
                  <a:lnTo>
                    <a:pt x="14040" y="77235"/>
                  </a:lnTo>
                  <a:cubicBezTo>
                    <a:pt x="14040" y="73359"/>
                    <a:pt x="10892" y="70216"/>
                    <a:pt x="7015" y="70216"/>
                  </a:cubicBezTo>
                  <a:cubicBezTo>
                    <a:pt x="3138" y="70216"/>
                    <a:pt x="0" y="73359"/>
                    <a:pt x="0" y="77235"/>
                  </a:cubicBezTo>
                  <a:lnTo>
                    <a:pt x="0" y="89316"/>
                  </a:lnTo>
                  <a:cubicBezTo>
                    <a:pt x="0" y="93192"/>
                    <a:pt x="3138" y="96336"/>
                    <a:pt x="7015" y="96336"/>
                  </a:cubicBezTo>
                  <a:lnTo>
                    <a:pt x="121194" y="96336"/>
                  </a:lnTo>
                  <a:cubicBezTo>
                    <a:pt x="125071" y="96336"/>
                    <a:pt x="128219" y="93192"/>
                    <a:pt x="128219" y="89316"/>
                  </a:cubicBezTo>
                  <a:lnTo>
                    <a:pt x="128219" y="7019"/>
                  </a:lnTo>
                  <a:cubicBezTo>
                    <a:pt x="128219" y="3143"/>
                    <a:pt x="125071" y="0"/>
                    <a:pt x="12119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4" name="Google Shape;1054;p36"/>
            <p:cNvSpPr/>
            <p:nvPr/>
          </p:nvSpPr>
          <p:spPr>
            <a:xfrm>
              <a:off x="10251766" y="1546795"/>
              <a:ext cx="275154" cy="198875"/>
            </a:xfrm>
            <a:custGeom>
              <a:rect b="b" l="l" r="r" t="t"/>
              <a:pathLst>
                <a:path extrusionOk="0" h="198875" w="275154">
                  <a:moveTo>
                    <a:pt x="273099" y="64537"/>
                  </a:moveTo>
                  <a:lnTo>
                    <a:pt x="252513" y="43947"/>
                  </a:lnTo>
                  <a:cubicBezTo>
                    <a:pt x="251101" y="42536"/>
                    <a:pt x="249163" y="41797"/>
                    <a:pt x="247169" y="41901"/>
                  </a:cubicBezTo>
                  <a:cubicBezTo>
                    <a:pt x="245175" y="42010"/>
                    <a:pt x="243319" y="42962"/>
                    <a:pt x="242073" y="44517"/>
                  </a:cubicBezTo>
                  <a:lnTo>
                    <a:pt x="189041" y="110617"/>
                  </a:lnTo>
                  <a:lnTo>
                    <a:pt x="185302" y="37322"/>
                  </a:lnTo>
                  <a:cubicBezTo>
                    <a:pt x="185173" y="34850"/>
                    <a:pt x="183760" y="32627"/>
                    <a:pt x="181572" y="31473"/>
                  </a:cubicBezTo>
                  <a:cubicBezTo>
                    <a:pt x="179384" y="30318"/>
                    <a:pt x="176745" y="30400"/>
                    <a:pt x="174631" y="31690"/>
                  </a:cubicBezTo>
                  <a:lnTo>
                    <a:pt x="99398" y="77648"/>
                  </a:lnTo>
                  <a:lnTo>
                    <a:pt x="148101" y="11167"/>
                  </a:lnTo>
                  <a:cubicBezTo>
                    <a:pt x="150390" y="8041"/>
                    <a:pt x="149716" y="3648"/>
                    <a:pt x="146587" y="1357"/>
                  </a:cubicBezTo>
                  <a:cubicBezTo>
                    <a:pt x="143467" y="-933"/>
                    <a:pt x="139073" y="-256"/>
                    <a:pt x="136784" y="2870"/>
                  </a:cubicBezTo>
                  <a:lnTo>
                    <a:pt x="1355" y="187707"/>
                  </a:lnTo>
                  <a:cubicBezTo>
                    <a:pt x="-935" y="190834"/>
                    <a:pt x="-251" y="195227"/>
                    <a:pt x="2869" y="197517"/>
                  </a:cubicBezTo>
                  <a:cubicBezTo>
                    <a:pt x="4124" y="198433"/>
                    <a:pt x="5574" y="198875"/>
                    <a:pt x="7013" y="198875"/>
                  </a:cubicBezTo>
                  <a:cubicBezTo>
                    <a:pt x="9173" y="198875"/>
                    <a:pt x="11306" y="197880"/>
                    <a:pt x="12681" y="196003"/>
                  </a:cubicBezTo>
                  <a:lnTo>
                    <a:pt x="77585" y="107422"/>
                  </a:lnTo>
                  <a:lnTo>
                    <a:pt x="171880" y="49818"/>
                  </a:lnTo>
                  <a:lnTo>
                    <a:pt x="175960" y="129757"/>
                  </a:lnTo>
                  <a:cubicBezTo>
                    <a:pt x="176108" y="132666"/>
                    <a:pt x="178037" y="135182"/>
                    <a:pt x="180816" y="136079"/>
                  </a:cubicBezTo>
                  <a:cubicBezTo>
                    <a:pt x="181526" y="136308"/>
                    <a:pt x="182247" y="136420"/>
                    <a:pt x="182967" y="136420"/>
                  </a:cubicBezTo>
                  <a:cubicBezTo>
                    <a:pt x="185062" y="136420"/>
                    <a:pt x="187093" y="135483"/>
                    <a:pt x="188450" y="133792"/>
                  </a:cubicBezTo>
                  <a:lnTo>
                    <a:pt x="248120" y="59410"/>
                  </a:lnTo>
                  <a:lnTo>
                    <a:pt x="263175" y="74463"/>
                  </a:lnTo>
                  <a:cubicBezTo>
                    <a:pt x="265917" y="77205"/>
                    <a:pt x="270357" y="77205"/>
                    <a:pt x="273099" y="74463"/>
                  </a:cubicBezTo>
                  <a:cubicBezTo>
                    <a:pt x="275840" y="71722"/>
                    <a:pt x="275840" y="67277"/>
                    <a:pt x="273099" y="6453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55" name="Google Shape;1055;p36"/>
          <p:cNvGrpSpPr/>
          <p:nvPr/>
        </p:nvGrpSpPr>
        <p:grpSpPr>
          <a:xfrm>
            <a:off x="1075379" y="1969843"/>
            <a:ext cx="303157" cy="338084"/>
            <a:chOff x="1492117" y="1912780"/>
            <a:chExt cx="423818" cy="472647"/>
          </a:xfrm>
        </p:grpSpPr>
        <p:sp>
          <p:nvSpPr>
            <p:cNvPr id="1056" name="Google Shape;1056;p36"/>
            <p:cNvSpPr/>
            <p:nvPr/>
          </p:nvSpPr>
          <p:spPr>
            <a:xfrm>
              <a:off x="1492117" y="1984640"/>
              <a:ext cx="377300" cy="400787"/>
            </a:xfrm>
            <a:custGeom>
              <a:rect b="b" l="l" r="r" t="t"/>
              <a:pathLst>
                <a:path extrusionOk="0" h="400787" w="377300">
                  <a:moveTo>
                    <a:pt x="370297" y="360724"/>
                  </a:moveTo>
                  <a:cubicBezTo>
                    <a:pt x="366429" y="360724"/>
                    <a:pt x="363294" y="363862"/>
                    <a:pt x="363294" y="367730"/>
                  </a:cubicBezTo>
                  <a:lnTo>
                    <a:pt x="363294" y="386774"/>
                  </a:lnTo>
                  <a:lnTo>
                    <a:pt x="14005" y="386774"/>
                  </a:lnTo>
                  <a:lnTo>
                    <a:pt x="14005" y="7003"/>
                  </a:lnTo>
                  <a:cubicBezTo>
                    <a:pt x="14005" y="3135"/>
                    <a:pt x="10870" y="0"/>
                    <a:pt x="7003" y="0"/>
                  </a:cubicBezTo>
                  <a:cubicBezTo>
                    <a:pt x="3135" y="0"/>
                    <a:pt x="0" y="3136"/>
                    <a:pt x="0" y="7003"/>
                  </a:cubicBezTo>
                  <a:lnTo>
                    <a:pt x="0" y="393781"/>
                  </a:lnTo>
                  <a:cubicBezTo>
                    <a:pt x="0" y="397649"/>
                    <a:pt x="3136" y="400788"/>
                    <a:pt x="7003" y="400788"/>
                  </a:cubicBezTo>
                  <a:lnTo>
                    <a:pt x="370298" y="400788"/>
                  </a:lnTo>
                  <a:cubicBezTo>
                    <a:pt x="374166" y="400788"/>
                    <a:pt x="377301" y="397649"/>
                    <a:pt x="377301" y="393781"/>
                  </a:cubicBezTo>
                  <a:lnTo>
                    <a:pt x="377301" y="367730"/>
                  </a:lnTo>
                  <a:cubicBezTo>
                    <a:pt x="377301" y="363862"/>
                    <a:pt x="374165" y="360724"/>
                    <a:pt x="370297" y="36072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7" name="Google Shape;1057;p36"/>
            <p:cNvSpPr/>
            <p:nvPr/>
          </p:nvSpPr>
          <p:spPr>
            <a:xfrm>
              <a:off x="1492117" y="1912780"/>
              <a:ext cx="377299" cy="243965"/>
            </a:xfrm>
            <a:custGeom>
              <a:rect b="b" l="l" r="r" t="t"/>
              <a:pathLst>
                <a:path extrusionOk="0" h="243965" w="377299">
                  <a:moveTo>
                    <a:pt x="375249" y="76132"/>
                  </a:moveTo>
                  <a:lnTo>
                    <a:pt x="301170" y="2051"/>
                  </a:lnTo>
                  <a:cubicBezTo>
                    <a:pt x="299857" y="738"/>
                    <a:pt x="298075" y="0"/>
                    <a:pt x="296218" y="0"/>
                  </a:cubicBezTo>
                  <a:lnTo>
                    <a:pt x="7003" y="0"/>
                  </a:lnTo>
                  <a:cubicBezTo>
                    <a:pt x="3135" y="0"/>
                    <a:pt x="0" y="3136"/>
                    <a:pt x="0" y="7003"/>
                  </a:cubicBezTo>
                  <a:lnTo>
                    <a:pt x="0" y="52982"/>
                  </a:lnTo>
                  <a:cubicBezTo>
                    <a:pt x="0" y="56850"/>
                    <a:pt x="3136" y="59985"/>
                    <a:pt x="7003" y="59985"/>
                  </a:cubicBezTo>
                  <a:cubicBezTo>
                    <a:pt x="10870" y="59985"/>
                    <a:pt x="14005" y="56849"/>
                    <a:pt x="14005" y="52982"/>
                  </a:cubicBezTo>
                  <a:lnTo>
                    <a:pt x="14005" y="14007"/>
                  </a:lnTo>
                  <a:lnTo>
                    <a:pt x="293318" y="14007"/>
                  </a:lnTo>
                  <a:lnTo>
                    <a:pt x="363294" y="83985"/>
                  </a:lnTo>
                  <a:lnTo>
                    <a:pt x="363294" y="236962"/>
                  </a:lnTo>
                  <a:cubicBezTo>
                    <a:pt x="363294" y="240830"/>
                    <a:pt x="366430" y="243965"/>
                    <a:pt x="370297" y="243965"/>
                  </a:cubicBezTo>
                  <a:cubicBezTo>
                    <a:pt x="374165" y="243965"/>
                    <a:pt x="377300" y="240829"/>
                    <a:pt x="377300" y="236962"/>
                  </a:cubicBezTo>
                  <a:lnTo>
                    <a:pt x="377300" y="81084"/>
                  </a:lnTo>
                  <a:cubicBezTo>
                    <a:pt x="377301" y="79227"/>
                    <a:pt x="376563" y="77445"/>
                    <a:pt x="375249" y="7613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8" name="Google Shape;1058;p36"/>
            <p:cNvSpPr/>
            <p:nvPr/>
          </p:nvSpPr>
          <p:spPr>
            <a:xfrm>
              <a:off x="1781332" y="1912780"/>
              <a:ext cx="88084" cy="88086"/>
            </a:xfrm>
            <a:custGeom>
              <a:rect b="b" l="l" r="r" t="t"/>
              <a:pathLst>
                <a:path extrusionOk="0" h="88086" w="88084">
                  <a:moveTo>
                    <a:pt x="81082" y="74080"/>
                  </a:moveTo>
                  <a:lnTo>
                    <a:pt x="14005" y="74080"/>
                  </a:lnTo>
                  <a:lnTo>
                    <a:pt x="14005" y="7003"/>
                  </a:lnTo>
                  <a:cubicBezTo>
                    <a:pt x="14005" y="3135"/>
                    <a:pt x="10870" y="0"/>
                    <a:pt x="7003" y="0"/>
                  </a:cubicBezTo>
                  <a:cubicBezTo>
                    <a:pt x="3136" y="0"/>
                    <a:pt x="0" y="3136"/>
                    <a:pt x="0" y="7003"/>
                  </a:cubicBezTo>
                  <a:lnTo>
                    <a:pt x="0" y="81083"/>
                  </a:lnTo>
                  <a:cubicBezTo>
                    <a:pt x="0" y="84951"/>
                    <a:pt x="3136" y="88086"/>
                    <a:pt x="7003" y="88086"/>
                  </a:cubicBezTo>
                  <a:lnTo>
                    <a:pt x="81082" y="88086"/>
                  </a:lnTo>
                  <a:cubicBezTo>
                    <a:pt x="84950" y="88086"/>
                    <a:pt x="88085" y="84950"/>
                    <a:pt x="88085" y="81083"/>
                  </a:cubicBezTo>
                  <a:cubicBezTo>
                    <a:pt x="88085" y="77216"/>
                    <a:pt x="84950" y="74080"/>
                    <a:pt x="81082" y="7408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9" name="Google Shape;1059;p36"/>
            <p:cNvSpPr/>
            <p:nvPr/>
          </p:nvSpPr>
          <p:spPr>
            <a:xfrm>
              <a:off x="1752428" y="2044748"/>
              <a:ext cx="73515" cy="14005"/>
            </a:xfrm>
            <a:custGeom>
              <a:rect b="b" l="l" r="r" t="t"/>
              <a:pathLst>
                <a:path extrusionOk="0" h="14005" w="73515">
                  <a:moveTo>
                    <a:pt x="66513" y="0"/>
                  </a:moveTo>
                  <a:lnTo>
                    <a:pt x="7003" y="0"/>
                  </a:lnTo>
                  <a:cubicBezTo>
                    <a:pt x="3135" y="0"/>
                    <a:pt x="0" y="3136"/>
                    <a:pt x="0" y="7003"/>
                  </a:cubicBezTo>
                  <a:cubicBezTo>
                    <a:pt x="0" y="10870"/>
                    <a:pt x="3136" y="14006"/>
                    <a:pt x="7003" y="14006"/>
                  </a:cubicBezTo>
                  <a:lnTo>
                    <a:pt x="66513" y="14006"/>
                  </a:lnTo>
                  <a:cubicBezTo>
                    <a:pt x="70380" y="14006"/>
                    <a:pt x="73515" y="10870"/>
                    <a:pt x="73515" y="7003"/>
                  </a:cubicBezTo>
                  <a:cubicBezTo>
                    <a:pt x="73515" y="3136"/>
                    <a:pt x="70380" y="0"/>
                    <a:pt x="6651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0" name="Google Shape;1060;p36"/>
            <p:cNvSpPr/>
            <p:nvPr/>
          </p:nvSpPr>
          <p:spPr>
            <a:xfrm>
              <a:off x="1535591" y="2044748"/>
              <a:ext cx="204963" cy="14005"/>
            </a:xfrm>
            <a:custGeom>
              <a:rect b="b" l="l" r="r" t="t"/>
              <a:pathLst>
                <a:path extrusionOk="0" h="14005" w="204963">
                  <a:moveTo>
                    <a:pt x="197961" y="0"/>
                  </a:moveTo>
                  <a:lnTo>
                    <a:pt x="7003" y="0"/>
                  </a:lnTo>
                  <a:cubicBezTo>
                    <a:pt x="3135" y="0"/>
                    <a:pt x="0" y="3136"/>
                    <a:pt x="0" y="7003"/>
                  </a:cubicBezTo>
                  <a:cubicBezTo>
                    <a:pt x="0" y="10870"/>
                    <a:pt x="3136" y="14006"/>
                    <a:pt x="7003" y="14006"/>
                  </a:cubicBezTo>
                  <a:lnTo>
                    <a:pt x="197961" y="14006"/>
                  </a:lnTo>
                  <a:cubicBezTo>
                    <a:pt x="201828" y="14006"/>
                    <a:pt x="204963" y="10870"/>
                    <a:pt x="204963" y="7003"/>
                  </a:cubicBezTo>
                  <a:cubicBezTo>
                    <a:pt x="204963" y="3136"/>
                    <a:pt x="201828" y="0"/>
                    <a:pt x="19796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1" name="Google Shape;1061;p36"/>
            <p:cNvSpPr/>
            <p:nvPr/>
          </p:nvSpPr>
          <p:spPr>
            <a:xfrm>
              <a:off x="1535591" y="2085777"/>
              <a:ext cx="290352" cy="14005"/>
            </a:xfrm>
            <a:custGeom>
              <a:rect b="b" l="l" r="r" t="t"/>
              <a:pathLst>
                <a:path extrusionOk="0" h="14005" w="290352">
                  <a:moveTo>
                    <a:pt x="283350" y="0"/>
                  </a:moveTo>
                  <a:lnTo>
                    <a:pt x="7003" y="0"/>
                  </a:lnTo>
                  <a:cubicBezTo>
                    <a:pt x="3135" y="0"/>
                    <a:pt x="0" y="3136"/>
                    <a:pt x="0" y="7003"/>
                  </a:cubicBezTo>
                  <a:cubicBezTo>
                    <a:pt x="0" y="10870"/>
                    <a:pt x="3136" y="14006"/>
                    <a:pt x="7003" y="14006"/>
                  </a:cubicBezTo>
                  <a:lnTo>
                    <a:pt x="283349" y="14006"/>
                  </a:lnTo>
                  <a:cubicBezTo>
                    <a:pt x="287217" y="14006"/>
                    <a:pt x="290352" y="10870"/>
                    <a:pt x="290352" y="7003"/>
                  </a:cubicBezTo>
                  <a:cubicBezTo>
                    <a:pt x="290352" y="3136"/>
                    <a:pt x="287218" y="0"/>
                    <a:pt x="28335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2" name="Google Shape;1062;p36"/>
            <p:cNvSpPr/>
            <p:nvPr/>
          </p:nvSpPr>
          <p:spPr>
            <a:xfrm>
              <a:off x="1535591" y="2126806"/>
              <a:ext cx="290352" cy="14005"/>
            </a:xfrm>
            <a:custGeom>
              <a:rect b="b" l="l" r="r" t="t"/>
              <a:pathLst>
                <a:path extrusionOk="0" h="14005" w="290352">
                  <a:moveTo>
                    <a:pt x="283350" y="0"/>
                  </a:moveTo>
                  <a:lnTo>
                    <a:pt x="7003" y="0"/>
                  </a:lnTo>
                  <a:cubicBezTo>
                    <a:pt x="3135" y="0"/>
                    <a:pt x="0" y="3136"/>
                    <a:pt x="0" y="7003"/>
                  </a:cubicBezTo>
                  <a:cubicBezTo>
                    <a:pt x="0" y="10870"/>
                    <a:pt x="3136" y="14006"/>
                    <a:pt x="7003" y="14006"/>
                  </a:cubicBezTo>
                  <a:lnTo>
                    <a:pt x="283349" y="14006"/>
                  </a:lnTo>
                  <a:cubicBezTo>
                    <a:pt x="287217" y="14006"/>
                    <a:pt x="290352" y="10870"/>
                    <a:pt x="290352" y="7003"/>
                  </a:cubicBezTo>
                  <a:cubicBezTo>
                    <a:pt x="290352" y="3136"/>
                    <a:pt x="287218" y="0"/>
                    <a:pt x="28335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3" name="Google Shape;1063;p36"/>
            <p:cNvSpPr/>
            <p:nvPr/>
          </p:nvSpPr>
          <p:spPr>
            <a:xfrm>
              <a:off x="1634437" y="2167834"/>
              <a:ext cx="110622" cy="14005"/>
            </a:xfrm>
            <a:custGeom>
              <a:rect b="b" l="l" r="r" t="t"/>
              <a:pathLst>
                <a:path extrusionOk="0" h="14005" w="110622">
                  <a:moveTo>
                    <a:pt x="103619" y="0"/>
                  </a:moveTo>
                  <a:lnTo>
                    <a:pt x="7003" y="0"/>
                  </a:lnTo>
                  <a:cubicBezTo>
                    <a:pt x="3135" y="0"/>
                    <a:pt x="0" y="3136"/>
                    <a:pt x="0" y="7003"/>
                  </a:cubicBezTo>
                  <a:cubicBezTo>
                    <a:pt x="0" y="10870"/>
                    <a:pt x="3136" y="14006"/>
                    <a:pt x="7003" y="14006"/>
                  </a:cubicBezTo>
                  <a:lnTo>
                    <a:pt x="103619" y="14006"/>
                  </a:lnTo>
                  <a:cubicBezTo>
                    <a:pt x="107487" y="14006"/>
                    <a:pt x="110622" y="10870"/>
                    <a:pt x="110622" y="7003"/>
                  </a:cubicBezTo>
                  <a:cubicBezTo>
                    <a:pt x="110622" y="3136"/>
                    <a:pt x="107487" y="0"/>
                    <a:pt x="10361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4" name="Google Shape;1064;p36"/>
            <p:cNvSpPr/>
            <p:nvPr/>
          </p:nvSpPr>
          <p:spPr>
            <a:xfrm>
              <a:off x="1535591" y="2167834"/>
              <a:ext cx="86972" cy="14005"/>
            </a:xfrm>
            <a:custGeom>
              <a:rect b="b" l="l" r="r" t="t"/>
              <a:pathLst>
                <a:path extrusionOk="0" h="14005" w="86972">
                  <a:moveTo>
                    <a:pt x="79970" y="0"/>
                  </a:moveTo>
                  <a:lnTo>
                    <a:pt x="7003" y="0"/>
                  </a:lnTo>
                  <a:cubicBezTo>
                    <a:pt x="3135" y="0"/>
                    <a:pt x="0" y="3136"/>
                    <a:pt x="0" y="7003"/>
                  </a:cubicBezTo>
                  <a:cubicBezTo>
                    <a:pt x="0" y="10870"/>
                    <a:pt x="3136" y="14006"/>
                    <a:pt x="7003" y="14006"/>
                  </a:cubicBezTo>
                  <a:lnTo>
                    <a:pt x="79969" y="14006"/>
                  </a:lnTo>
                  <a:cubicBezTo>
                    <a:pt x="83837" y="14006"/>
                    <a:pt x="86973" y="10870"/>
                    <a:pt x="86973" y="7003"/>
                  </a:cubicBezTo>
                  <a:cubicBezTo>
                    <a:pt x="86973" y="3136"/>
                    <a:pt x="83838" y="0"/>
                    <a:pt x="7997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5" name="Google Shape;1065;p36"/>
            <p:cNvSpPr/>
            <p:nvPr/>
          </p:nvSpPr>
          <p:spPr>
            <a:xfrm>
              <a:off x="1535591" y="2208860"/>
              <a:ext cx="177720" cy="14013"/>
            </a:xfrm>
            <a:custGeom>
              <a:rect b="b" l="l" r="r" t="t"/>
              <a:pathLst>
                <a:path extrusionOk="0" h="14013" w="177720">
                  <a:moveTo>
                    <a:pt x="170718" y="0"/>
                  </a:moveTo>
                  <a:lnTo>
                    <a:pt x="7003" y="0"/>
                  </a:lnTo>
                  <a:cubicBezTo>
                    <a:pt x="3135" y="0"/>
                    <a:pt x="0" y="3139"/>
                    <a:pt x="0" y="7007"/>
                  </a:cubicBezTo>
                  <a:cubicBezTo>
                    <a:pt x="0" y="10875"/>
                    <a:pt x="3136" y="14013"/>
                    <a:pt x="7003" y="14013"/>
                  </a:cubicBezTo>
                  <a:lnTo>
                    <a:pt x="170718" y="14013"/>
                  </a:lnTo>
                  <a:cubicBezTo>
                    <a:pt x="174586" y="14013"/>
                    <a:pt x="177721" y="10875"/>
                    <a:pt x="177721" y="7007"/>
                  </a:cubicBezTo>
                  <a:cubicBezTo>
                    <a:pt x="177722" y="3139"/>
                    <a:pt x="174586" y="0"/>
                    <a:pt x="17071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6" name="Google Shape;1066;p36"/>
            <p:cNvSpPr/>
            <p:nvPr/>
          </p:nvSpPr>
          <p:spPr>
            <a:xfrm>
              <a:off x="1722650" y="2153011"/>
              <a:ext cx="193285" cy="193294"/>
            </a:xfrm>
            <a:custGeom>
              <a:rect b="b" l="l" r="r" t="t"/>
              <a:pathLst>
                <a:path extrusionOk="0" h="193294" w="193285">
                  <a:moveTo>
                    <a:pt x="96643" y="0"/>
                  </a:moveTo>
                  <a:cubicBezTo>
                    <a:pt x="43354" y="0"/>
                    <a:pt x="0" y="43350"/>
                    <a:pt x="0" y="96643"/>
                  </a:cubicBezTo>
                  <a:cubicBezTo>
                    <a:pt x="0" y="149935"/>
                    <a:pt x="43354" y="193294"/>
                    <a:pt x="96643" y="193294"/>
                  </a:cubicBezTo>
                  <a:cubicBezTo>
                    <a:pt x="116726" y="193294"/>
                    <a:pt x="135984" y="187183"/>
                    <a:pt x="152336" y="175635"/>
                  </a:cubicBezTo>
                  <a:cubicBezTo>
                    <a:pt x="155495" y="173410"/>
                    <a:pt x="156248" y="169035"/>
                    <a:pt x="154017" y="165877"/>
                  </a:cubicBezTo>
                  <a:cubicBezTo>
                    <a:pt x="151785" y="162720"/>
                    <a:pt x="147417" y="161963"/>
                    <a:pt x="144257" y="164197"/>
                  </a:cubicBezTo>
                  <a:cubicBezTo>
                    <a:pt x="130282" y="174066"/>
                    <a:pt x="113818" y="179281"/>
                    <a:pt x="96644" y="179281"/>
                  </a:cubicBezTo>
                  <a:cubicBezTo>
                    <a:pt x="51078" y="179281"/>
                    <a:pt x="14007" y="142208"/>
                    <a:pt x="14007" y="96643"/>
                  </a:cubicBezTo>
                  <a:cubicBezTo>
                    <a:pt x="14007" y="51077"/>
                    <a:pt x="51077" y="14007"/>
                    <a:pt x="96644" y="14007"/>
                  </a:cubicBezTo>
                  <a:cubicBezTo>
                    <a:pt x="142210" y="14007"/>
                    <a:pt x="179280" y="51077"/>
                    <a:pt x="179280" y="96643"/>
                  </a:cubicBezTo>
                  <a:cubicBezTo>
                    <a:pt x="179280" y="114828"/>
                    <a:pt x="173489" y="132072"/>
                    <a:pt x="162534" y="146529"/>
                  </a:cubicBezTo>
                  <a:cubicBezTo>
                    <a:pt x="160197" y="149612"/>
                    <a:pt x="160801" y="153997"/>
                    <a:pt x="163883" y="156342"/>
                  </a:cubicBezTo>
                  <a:cubicBezTo>
                    <a:pt x="166967" y="158677"/>
                    <a:pt x="171359" y="158068"/>
                    <a:pt x="173694" y="154985"/>
                  </a:cubicBezTo>
                  <a:cubicBezTo>
                    <a:pt x="186511" y="138082"/>
                    <a:pt x="193285" y="117912"/>
                    <a:pt x="193285" y="96643"/>
                  </a:cubicBezTo>
                  <a:cubicBezTo>
                    <a:pt x="193285" y="43350"/>
                    <a:pt x="149932" y="0"/>
                    <a:pt x="9664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7" name="Google Shape;1067;p36"/>
            <p:cNvSpPr/>
            <p:nvPr/>
          </p:nvSpPr>
          <p:spPr>
            <a:xfrm>
              <a:off x="1773070" y="2197827"/>
              <a:ext cx="96350" cy="112051"/>
            </a:xfrm>
            <a:custGeom>
              <a:rect b="b" l="l" r="r" t="t"/>
              <a:pathLst>
                <a:path extrusionOk="0" h="112051" w="96350">
                  <a:moveTo>
                    <a:pt x="92114" y="574"/>
                  </a:moveTo>
                  <a:cubicBezTo>
                    <a:pt x="88562" y="-959"/>
                    <a:pt x="84441" y="685"/>
                    <a:pt x="82912" y="4239"/>
                  </a:cubicBezTo>
                  <a:lnTo>
                    <a:pt x="45394" y="91428"/>
                  </a:lnTo>
                  <a:lnTo>
                    <a:pt x="12521" y="49380"/>
                  </a:lnTo>
                  <a:cubicBezTo>
                    <a:pt x="10138" y="46333"/>
                    <a:pt x="5737" y="45798"/>
                    <a:pt x="2691" y="48180"/>
                  </a:cubicBezTo>
                  <a:cubicBezTo>
                    <a:pt x="-357" y="50561"/>
                    <a:pt x="-896" y="54965"/>
                    <a:pt x="1486" y="58011"/>
                  </a:cubicBezTo>
                  <a:lnTo>
                    <a:pt x="41637" y="109365"/>
                  </a:lnTo>
                  <a:cubicBezTo>
                    <a:pt x="42973" y="111073"/>
                    <a:pt x="45015" y="112051"/>
                    <a:pt x="47153" y="112051"/>
                  </a:cubicBezTo>
                  <a:cubicBezTo>
                    <a:pt x="47451" y="112051"/>
                    <a:pt x="47751" y="112033"/>
                    <a:pt x="48054" y="111996"/>
                  </a:cubicBezTo>
                  <a:cubicBezTo>
                    <a:pt x="50507" y="111682"/>
                    <a:pt x="52610" y="110094"/>
                    <a:pt x="53588" y="107823"/>
                  </a:cubicBezTo>
                  <a:lnTo>
                    <a:pt x="95778" y="9777"/>
                  </a:lnTo>
                  <a:cubicBezTo>
                    <a:pt x="97307" y="6223"/>
                    <a:pt x="95667" y="2106"/>
                    <a:pt x="92114" y="57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68" name="Google Shape;1068;p36"/>
          <p:cNvGrpSpPr/>
          <p:nvPr/>
        </p:nvGrpSpPr>
        <p:grpSpPr>
          <a:xfrm>
            <a:off x="2031898" y="1969843"/>
            <a:ext cx="337728" cy="338084"/>
            <a:chOff x="2722816" y="1912780"/>
            <a:chExt cx="472149" cy="472647"/>
          </a:xfrm>
        </p:grpSpPr>
        <p:sp>
          <p:nvSpPr>
            <p:cNvPr id="1069" name="Google Shape;1069;p36"/>
            <p:cNvSpPr/>
            <p:nvPr/>
          </p:nvSpPr>
          <p:spPr>
            <a:xfrm>
              <a:off x="2784960" y="2110604"/>
              <a:ext cx="99270" cy="76996"/>
            </a:xfrm>
            <a:custGeom>
              <a:rect b="b" l="l" r="r" t="t"/>
              <a:pathLst>
                <a:path extrusionOk="0" h="76996" w="99270">
                  <a:moveTo>
                    <a:pt x="70885" y="0"/>
                  </a:moveTo>
                  <a:lnTo>
                    <a:pt x="28385" y="0"/>
                  </a:lnTo>
                  <a:cubicBezTo>
                    <a:pt x="12739" y="0"/>
                    <a:pt x="0" y="12736"/>
                    <a:pt x="0" y="28391"/>
                  </a:cubicBezTo>
                  <a:lnTo>
                    <a:pt x="0" y="48606"/>
                  </a:lnTo>
                  <a:cubicBezTo>
                    <a:pt x="0" y="64261"/>
                    <a:pt x="12739" y="76996"/>
                    <a:pt x="28385" y="76996"/>
                  </a:cubicBezTo>
                  <a:lnTo>
                    <a:pt x="70885" y="76996"/>
                  </a:lnTo>
                  <a:cubicBezTo>
                    <a:pt x="86541" y="76996"/>
                    <a:pt x="99271" y="64260"/>
                    <a:pt x="99271" y="48606"/>
                  </a:cubicBezTo>
                  <a:lnTo>
                    <a:pt x="99271" y="28391"/>
                  </a:lnTo>
                  <a:cubicBezTo>
                    <a:pt x="99280" y="12735"/>
                    <a:pt x="86541" y="0"/>
                    <a:pt x="70885" y="0"/>
                  </a:cubicBezTo>
                  <a:close/>
                  <a:moveTo>
                    <a:pt x="85240" y="48607"/>
                  </a:moveTo>
                  <a:cubicBezTo>
                    <a:pt x="85240" y="56521"/>
                    <a:pt x="78796" y="62960"/>
                    <a:pt x="70885" y="62960"/>
                  </a:cubicBezTo>
                  <a:lnTo>
                    <a:pt x="28385" y="62960"/>
                  </a:lnTo>
                  <a:cubicBezTo>
                    <a:pt x="20474" y="62960"/>
                    <a:pt x="14040" y="56522"/>
                    <a:pt x="14040" y="48607"/>
                  </a:cubicBezTo>
                  <a:lnTo>
                    <a:pt x="14040" y="28393"/>
                  </a:lnTo>
                  <a:cubicBezTo>
                    <a:pt x="14040" y="20479"/>
                    <a:pt x="20474" y="14040"/>
                    <a:pt x="28385" y="14040"/>
                  </a:cubicBezTo>
                  <a:lnTo>
                    <a:pt x="70885" y="14040"/>
                  </a:lnTo>
                  <a:cubicBezTo>
                    <a:pt x="78796" y="14040"/>
                    <a:pt x="85240" y="20478"/>
                    <a:pt x="85240" y="28393"/>
                  </a:cubicBezTo>
                  <a:lnTo>
                    <a:pt x="85240" y="4860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0" name="Google Shape;1070;p36"/>
            <p:cNvSpPr/>
            <p:nvPr/>
          </p:nvSpPr>
          <p:spPr>
            <a:xfrm>
              <a:off x="3033552" y="2110604"/>
              <a:ext cx="99270" cy="76996"/>
            </a:xfrm>
            <a:custGeom>
              <a:rect b="b" l="l" r="r" t="t"/>
              <a:pathLst>
                <a:path extrusionOk="0" h="76996" w="99270">
                  <a:moveTo>
                    <a:pt x="70885" y="0"/>
                  </a:moveTo>
                  <a:lnTo>
                    <a:pt x="28385" y="0"/>
                  </a:lnTo>
                  <a:cubicBezTo>
                    <a:pt x="12730" y="0"/>
                    <a:pt x="0" y="12736"/>
                    <a:pt x="0" y="28391"/>
                  </a:cubicBezTo>
                  <a:lnTo>
                    <a:pt x="0" y="48606"/>
                  </a:lnTo>
                  <a:cubicBezTo>
                    <a:pt x="0" y="64261"/>
                    <a:pt x="12730" y="76996"/>
                    <a:pt x="28385" y="76996"/>
                  </a:cubicBezTo>
                  <a:lnTo>
                    <a:pt x="70885" y="76996"/>
                  </a:lnTo>
                  <a:cubicBezTo>
                    <a:pt x="86532" y="76996"/>
                    <a:pt x="99271" y="64260"/>
                    <a:pt x="99271" y="48606"/>
                  </a:cubicBezTo>
                  <a:lnTo>
                    <a:pt x="99271" y="28391"/>
                  </a:lnTo>
                  <a:cubicBezTo>
                    <a:pt x="99271" y="12735"/>
                    <a:pt x="86532" y="0"/>
                    <a:pt x="70885" y="0"/>
                  </a:cubicBezTo>
                  <a:close/>
                  <a:moveTo>
                    <a:pt x="85230" y="48607"/>
                  </a:moveTo>
                  <a:cubicBezTo>
                    <a:pt x="85230" y="56521"/>
                    <a:pt x="78796" y="62960"/>
                    <a:pt x="70885" y="62960"/>
                  </a:cubicBezTo>
                  <a:lnTo>
                    <a:pt x="28385" y="62960"/>
                  </a:lnTo>
                  <a:cubicBezTo>
                    <a:pt x="20475" y="62960"/>
                    <a:pt x="14031" y="56522"/>
                    <a:pt x="14031" y="48607"/>
                  </a:cubicBezTo>
                  <a:lnTo>
                    <a:pt x="14031" y="28393"/>
                  </a:lnTo>
                  <a:cubicBezTo>
                    <a:pt x="14031" y="20479"/>
                    <a:pt x="20475" y="14040"/>
                    <a:pt x="28385" y="14040"/>
                  </a:cubicBezTo>
                  <a:lnTo>
                    <a:pt x="70885" y="14040"/>
                  </a:lnTo>
                  <a:cubicBezTo>
                    <a:pt x="78796" y="14040"/>
                    <a:pt x="85230" y="20478"/>
                    <a:pt x="85230" y="28393"/>
                  </a:cubicBezTo>
                  <a:lnTo>
                    <a:pt x="85230" y="4860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1" name="Google Shape;1071;p36"/>
            <p:cNvSpPr/>
            <p:nvPr/>
          </p:nvSpPr>
          <p:spPr>
            <a:xfrm>
              <a:off x="2909256" y="1912780"/>
              <a:ext cx="99270" cy="76996"/>
            </a:xfrm>
            <a:custGeom>
              <a:rect b="b" l="l" r="r" t="t"/>
              <a:pathLst>
                <a:path extrusionOk="0" h="76996" w="99270">
                  <a:moveTo>
                    <a:pt x="70885" y="0"/>
                  </a:moveTo>
                  <a:lnTo>
                    <a:pt x="28385" y="0"/>
                  </a:lnTo>
                  <a:cubicBezTo>
                    <a:pt x="12730" y="0"/>
                    <a:pt x="0" y="12736"/>
                    <a:pt x="0" y="28391"/>
                  </a:cubicBezTo>
                  <a:lnTo>
                    <a:pt x="0" y="48606"/>
                  </a:lnTo>
                  <a:cubicBezTo>
                    <a:pt x="0" y="64261"/>
                    <a:pt x="12739" y="76997"/>
                    <a:pt x="28385" y="76997"/>
                  </a:cubicBezTo>
                  <a:lnTo>
                    <a:pt x="70885" y="76997"/>
                  </a:lnTo>
                  <a:cubicBezTo>
                    <a:pt x="86541" y="76997"/>
                    <a:pt x="99271" y="64260"/>
                    <a:pt x="99271" y="48606"/>
                  </a:cubicBezTo>
                  <a:lnTo>
                    <a:pt x="99271" y="28391"/>
                  </a:lnTo>
                  <a:cubicBezTo>
                    <a:pt x="99271" y="12736"/>
                    <a:pt x="86541" y="0"/>
                    <a:pt x="70885" y="0"/>
                  </a:cubicBezTo>
                  <a:close/>
                  <a:moveTo>
                    <a:pt x="85240" y="48607"/>
                  </a:moveTo>
                  <a:cubicBezTo>
                    <a:pt x="85240" y="56521"/>
                    <a:pt x="78796" y="62959"/>
                    <a:pt x="70885" y="62959"/>
                  </a:cubicBezTo>
                  <a:lnTo>
                    <a:pt x="28385" y="62959"/>
                  </a:lnTo>
                  <a:cubicBezTo>
                    <a:pt x="20474" y="62959"/>
                    <a:pt x="14031" y="56522"/>
                    <a:pt x="14031" y="48607"/>
                  </a:cubicBezTo>
                  <a:lnTo>
                    <a:pt x="14031" y="28391"/>
                  </a:lnTo>
                  <a:cubicBezTo>
                    <a:pt x="14031" y="20477"/>
                    <a:pt x="20474" y="14038"/>
                    <a:pt x="28385" y="14038"/>
                  </a:cubicBezTo>
                  <a:lnTo>
                    <a:pt x="70885" y="14038"/>
                  </a:lnTo>
                  <a:cubicBezTo>
                    <a:pt x="78796" y="14038"/>
                    <a:pt x="85240" y="20476"/>
                    <a:pt x="85240" y="28391"/>
                  </a:cubicBezTo>
                  <a:lnTo>
                    <a:pt x="85240" y="4860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2" name="Google Shape;1072;p36"/>
            <p:cNvSpPr/>
            <p:nvPr/>
          </p:nvSpPr>
          <p:spPr>
            <a:xfrm>
              <a:off x="2722816" y="2308429"/>
              <a:ext cx="99270" cy="76998"/>
            </a:xfrm>
            <a:custGeom>
              <a:rect b="b" l="l" r="r" t="t"/>
              <a:pathLst>
                <a:path extrusionOk="0" h="76998" w="99270">
                  <a:moveTo>
                    <a:pt x="70885" y="0"/>
                  </a:moveTo>
                  <a:lnTo>
                    <a:pt x="28385" y="0"/>
                  </a:lnTo>
                  <a:cubicBezTo>
                    <a:pt x="12730" y="0"/>
                    <a:pt x="0" y="12730"/>
                    <a:pt x="0" y="28386"/>
                  </a:cubicBezTo>
                  <a:lnTo>
                    <a:pt x="0" y="48603"/>
                  </a:lnTo>
                  <a:cubicBezTo>
                    <a:pt x="0" y="54797"/>
                    <a:pt x="1957" y="60677"/>
                    <a:pt x="5659" y="65616"/>
                  </a:cubicBezTo>
                  <a:cubicBezTo>
                    <a:pt x="7985" y="68718"/>
                    <a:pt x="12388" y="69355"/>
                    <a:pt x="15490" y="67029"/>
                  </a:cubicBezTo>
                  <a:cubicBezTo>
                    <a:pt x="18591" y="64702"/>
                    <a:pt x="19219" y="60299"/>
                    <a:pt x="16893" y="57197"/>
                  </a:cubicBezTo>
                  <a:cubicBezTo>
                    <a:pt x="15019" y="54705"/>
                    <a:pt x="14041" y="51732"/>
                    <a:pt x="14041" y="48603"/>
                  </a:cubicBezTo>
                  <a:lnTo>
                    <a:pt x="14041" y="28386"/>
                  </a:lnTo>
                  <a:cubicBezTo>
                    <a:pt x="14041" y="20475"/>
                    <a:pt x="20475" y="14032"/>
                    <a:pt x="28385" y="14032"/>
                  </a:cubicBezTo>
                  <a:lnTo>
                    <a:pt x="70885" y="14032"/>
                  </a:lnTo>
                  <a:cubicBezTo>
                    <a:pt x="78796" y="14032"/>
                    <a:pt x="85240" y="20475"/>
                    <a:pt x="85240" y="28386"/>
                  </a:cubicBezTo>
                  <a:lnTo>
                    <a:pt x="85240" y="48603"/>
                  </a:lnTo>
                  <a:cubicBezTo>
                    <a:pt x="85240" y="56514"/>
                    <a:pt x="78796" y="62958"/>
                    <a:pt x="70885" y="62958"/>
                  </a:cubicBezTo>
                  <a:lnTo>
                    <a:pt x="33066" y="62958"/>
                  </a:lnTo>
                  <a:cubicBezTo>
                    <a:pt x="29189" y="62958"/>
                    <a:pt x="26050" y="66096"/>
                    <a:pt x="26050" y="69973"/>
                  </a:cubicBezTo>
                  <a:cubicBezTo>
                    <a:pt x="26050" y="73851"/>
                    <a:pt x="29189" y="76998"/>
                    <a:pt x="33066" y="76998"/>
                  </a:cubicBezTo>
                  <a:lnTo>
                    <a:pt x="70885" y="76998"/>
                  </a:lnTo>
                  <a:cubicBezTo>
                    <a:pt x="86532" y="76998"/>
                    <a:pt x="99271" y="64259"/>
                    <a:pt x="99271" y="48603"/>
                  </a:cubicBezTo>
                  <a:lnTo>
                    <a:pt x="99271" y="28386"/>
                  </a:lnTo>
                  <a:cubicBezTo>
                    <a:pt x="99271" y="12730"/>
                    <a:pt x="86532" y="0"/>
                    <a:pt x="7088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3" name="Google Shape;1073;p36"/>
            <p:cNvSpPr/>
            <p:nvPr/>
          </p:nvSpPr>
          <p:spPr>
            <a:xfrm>
              <a:off x="2847103" y="2308429"/>
              <a:ext cx="99280" cy="76998"/>
            </a:xfrm>
            <a:custGeom>
              <a:rect b="b" l="l" r="r" t="t"/>
              <a:pathLst>
                <a:path extrusionOk="0" h="76998" w="99280">
                  <a:moveTo>
                    <a:pt x="70885" y="0"/>
                  </a:moveTo>
                  <a:lnTo>
                    <a:pt x="28395" y="0"/>
                  </a:lnTo>
                  <a:cubicBezTo>
                    <a:pt x="12739" y="0"/>
                    <a:pt x="0" y="12730"/>
                    <a:pt x="0" y="28386"/>
                  </a:cubicBezTo>
                  <a:lnTo>
                    <a:pt x="0" y="48603"/>
                  </a:lnTo>
                  <a:cubicBezTo>
                    <a:pt x="0" y="64259"/>
                    <a:pt x="12739" y="76998"/>
                    <a:pt x="28395" y="76998"/>
                  </a:cubicBezTo>
                  <a:lnTo>
                    <a:pt x="70885" y="76998"/>
                  </a:lnTo>
                  <a:cubicBezTo>
                    <a:pt x="86541" y="76998"/>
                    <a:pt x="99280" y="64259"/>
                    <a:pt x="99280" y="48603"/>
                  </a:cubicBezTo>
                  <a:lnTo>
                    <a:pt x="99280" y="28386"/>
                  </a:lnTo>
                  <a:cubicBezTo>
                    <a:pt x="99280" y="12730"/>
                    <a:pt x="86541" y="0"/>
                    <a:pt x="70885" y="0"/>
                  </a:cubicBezTo>
                  <a:close/>
                  <a:moveTo>
                    <a:pt x="85240" y="48603"/>
                  </a:moveTo>
                  <a:cubicBezTo>
                    <a:pt x="85240" y="56514"/>
                    <a:pt x="78805" y="62958"/>
                    <a:pt x="70885" y="62958"/>
                  </a:cubicBezTo>
                  <a:lnTo>
                    <a:pt x="28395" y="62958"/>
                  </a:lnTo>
                  <a:cubicBezTo>
                    <a:pt x="20484" y="62958"/>
                    <a:pt x="14041" y="56523"/>
                    <a:pt x="14041" y="48603"/>
                  </a:cubicBezTo>
                  <a:lnTo>
                    <a:pt x="14041" y="28386"/>
                  </a:lnTo>
                  <a:cubicBezTo>
                    <a:pt x="14041" y="20475"/>
                    <a:pt x="20484" y="14041"/>
                    <a:pt x="28395" y="14041"/>
                  </a:cubicBezTo>
                  <a:lnTo>
                    <a:pt x="70885" y="14041"/>
                  </a:lnTo>
                  <a:cubicBezTo>
                    <a:pt x="78805" y="14041"/>
                    <a:pt x="85240" y="20475"/>
                    <a:pt x="85240" y="28386"/>
                  </a:cubicBezTo>
                  <a:lnTo>
                    <a:pt x="85240" y="48603"/>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4" name="Google Shape;1074;p36"/>
            <p:cNvSpPr/>
            <p:nvPr/>
          </p:nvSpPr>
          <p:spPr>
            <a:xfrm>
              <a:off x="2971399" y="2308429"/>
              <a:ext cx="99280" cy="76998"/>
            </a:xfrm>
            <a:custGeom>
              <a:rect b="b" l="l" r="r" t="t"/>
              <a:pathLst>
                <a:path extrusionOk="0" h="76998" w="99280">
                  <a:moveTo>
                    <a:pt x="70885" y="0"/>
                  </a:moveTo>
                  <a:lnTo>
                    <a:pt x="28395" y="0"/>
                  </a:lnTo>
                  <a:cubicBezTo>
                    <a:pt x="12739" y="0"/>
                    <a:pt x="0" y="12730"/>
                    <a:pt x="0" y="28386"/>
                  </a:cubicBezTo>
                  <a:lnTo>
                    <a:pt x="0" y="48603"/>
                  </a:lnTo>
                  <a:cubicBezTo>
                    <a:pt x="0" y="64259"/>
                    <a:pt x="12739" y="76998"/>
                    <a:pt x="28395" y="76998"/>
                  </a:cubicBezTo>
                  <a:lnTo>
                    <a:pt x="70885" y="76998"/>
                  </a:lnTo>
                  <a:cubicBezTo>
                    <a:pt x="86541" y="76998"/>
                    <a:pt x="99280" y="64259"/>
                    <a:pt x="99280" y="48603"/>
                  </a:cubicBezTo>
                  <a:lnTo>
                    <a:pt x="99280" y="28386"/>
                  </a:lnTo>
                  <a:cubicBezTo>
                    <a:pt x="99280" y="12730"/>
                    <a:pt x="86541" y="0"/>
                    <a:pt x="70885" y="0"/>
                  </a:cubicBezTo>
                  <a:close/>
                  <a:moveTo>
                    <a:pt x="70885" y="62958"/>
                  </a:moveTo>
                  <a:lnTo>
                    <a:pt x="28395" y="62958"/>
                  </a:lnTo>
                  <a:cubicBezTo>
                    <a:pt x="20475" y="62958"/>
                    <a:pt x="14040" y="56514"/>
                    <a:pt x="14040" y="48603"/>
                  </a:cubicBezTo>
                  <a:lnTo>
                    <a:pt x="14040" y="28386"/>
                  </a:lnTo>
                  <a:cubicBezTo>
                    <a:pt x="14040" y="20475"/>
                    <a:pt x="20475" y="14032"/>
                    <a:pt x="28395" y="14032"/>
                  </a:cubicBezTo>
                  <a:lnTo>
                    <a:pt x="70885" y="14032"/>
                  </a:lnTo>
                  <a:cubicBezTo>
                    <a:pt x="78796" y="14032"/>
                    <a:pt x="85240" y="20475"/>
                    <a:pt x="85240" y="28386"/>
                  </a:cubicBezTo>
                  <a:lnTo>
                    <a:pt x="85240" y="48603"/>
                  </a:lnTo>
                  <a:lnTo>
                    <a:pt x="85240" y="48603"/>
                  </a:lnTo>
                  <a:cubicBezTo>
                    <a:pt x="85240" y="56514"/>
                    <a:pt x="78805" y="62958"/>
                    <a:pt x="70885" y="6295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5" name="Google Shape;1075;p36"/>
            <p:cNvSpPr/>
            <p:nvPr/>
          </p:nvSpPr>
          <p:spPr>
            <a:xfrm>
              <a:off x="3095695" y="2308429"/>
              <a:ext cx="99270" cy="76998"/>
            </a:xfrm>
            <a:custGeom>
              <a:rect b="b" l="l" r="r" t="t"/>
              <a:pathLst>
                <a:path extrusionOk="0" h="76998" w="99270">
                  <a:moveTo>
                    <a:pt x="70885" y="0"/>
                  </a:moveTo>
                  <a:lnTo>
                    <a:pt x="28385" y="0"/>
                  </a:lnTo>
                  <a:cubicBezTo>
                    <a:pt x="12739" y="0"/>
                    <a:pt x="0" y="12730"/>
                    <a:pt x="0" y="28386"/>
                  </a:cubicBezTo>
                  <a:lnTo>
                    <a:pt x="0" y="48603"/>
                  </a:lnTo>
                  <a:cubicBezTo>
                    <a:pt x="0" y="64259"/>
                    <a:pt x="12739" y="76998"/>
                    <a:pt x="28385" y="76998"/>
                  </a:cubicBezTo>
                  <a:lnTo>
                    <a:pt x="70885" y="76998"/>
                  </a:lnTo>
                  <a:cubicBezTo>
                    <a:pt x="86541" y="76998"/>
                    <a:pt x="99271" y="64259"/>
                    <a:pt x="99271" y="48603"/>
                  </a:cubicBezTo>
                  <a:lnTo>
                    <a:pt x="99271" y="28386"/>
                  </a:lnTo>
                  <a:cubicBezTo>
                    <a:pt x="99280" y="12730"/>
                    <a:pt x="86541" y="0"/>
                    <a:pt x="70885" y="0"/>
                  </a:cubicBezTo>
                  <a:close/>
                  <a:moveTo>
                    <a:pt x="85240" y="48603"/>
                  </a:moveTo>
                  <a:cubicBezTo>
                    <a:pt x="85240" y="56514"/>
                    <a:pt x="78796" y="62958"/>
                    <a:pt x="70885" y="62958"/>
                  </a:cubicBezTo>
                  <a:lnTo>
                    <a:pt x="28385" y="62958"/>
                  </a:lnTo>
                  <a:cubicBezTo>
                    <a:pt x="20474" y="62958"/>
                    <a:pt x="14040" y="56523"/>
                    <a:pt x="14040" y="48603"/>
                  </a:cubicBezTo>
                  <a:lnTo>
                    <a:pt x="14040" y="28386"/>
                  </a:lnTo>
                  <a:cubicBezTo>
                    <a:pt x="14040" y="20475"/>
                    <a:pt x="20474" y="14041"/>
                    <a:pt x="28385" y="14041"/>
                  </a:cubicBezTo>
                  <a:lnTo>
                    <a:pt x="70885" y="14041"/>
                  </a:lnTo>
                  <a:cubicBezTo>
                    <a:pt x="78796" y="14041"/>
                    <a:pt x="85240" y="20475"/>
                    <a:pt x="85240" y="28386"/>
                  </a:cubicBezTo>
                  <a:lnTo>
                    <a:pt x="85240" y="48603"/>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6" name="Google Shape;1076;p36"/>
            <p:cNvSpPr/>
            <p:nvPr/>
          </p:nvSpPr>
          <p:spPr>
            <a:xfrm>
              <a:off x="2765436" y="2196619"/>
              <a:ext cx="138327" cy="102015"/>
            </a:xfrm>
            <a:custGeom>
              <a:rect b="b" l="l" r="r" t="t"/>
              <a:pathLst>
                <a:path extrusionOk="0" h="102015" w="138327">
                  <a:moveTo>
                    <a:pt x="131312" y="50541"/>
                  </a:moveTo>
                  <a:lnTo>
                    <a:pt x="76184" y="50541"/>
                  </a:lnTo>
                  <a:lnTo>
                    <a:pt x="76184" y="7016"/>
                  </a:lnTo>
                  <a:cubicBezTo>
                    <a:pt x="76184" y="3139"/>
                    <a:pt x="73036" y="0"/>
                    <a:pt x="69159" y="0"/>
                  </a:cubicBezTo>
                  <a:cubicBezTo>
                    <a:pt x="65282" y="0"/>
                    <a:pt x="62143" y="3139"/>
                    <a:pt x="62143" y="7016"/>
                  </a:cubicBezTo>
                  <a:lnTo>
                    <a:pt x="62143" y="50541"/>
                  </a:lnTo>
                  <a:lnTo>
                    <a:pt x="7016" y="50541"/>
                  </a:lnTo>
                  <a:cubicBezTo>
                    <a:pt x="3139" y="50541"/>
                    <a:pt x="0" y="53680"/>
                    <a:pt x="0" y="57557"/>
                  </a:cubicBezTo>
                  <a:lnTo>
                    <a:pt x="0" y="94999"/>
                  </a:lnTo>
                  <a:cubicBezTo>
                    <a:pt x="0" y="98867"/>
                    <a:pt x="3139" y="102015"/>
                    <a:pt x="7016" y="102015"/>
                  </a:cubicBezTo>
                  <a:cubicBezTo>
                    <a:pt x="10893" y="102015"/>
                    <a:pt x="14031" y="98867"/>
                    <a:pt x="14031" y="94999"/>
                  </a:cubicBezTo>
                  <a:lnTo>
                    <a:pt x="14031" y="64573"/>
                  </a:lnTo>
                  <a:lnTo>
                    <a:pt x="124287" y="64573"/>
                  </a:lnTo>
                  <a:lnTo>
                    <a:pt x="124287" y="94999"/>
                  </a:lnTo>
                  <a:cubicBezTo>
                    <a:pt x="124287" y="98867"/>
                    <a:pt x="127435" y="102015"/>
                    <a:pt x="131312" y="102015"/>
                  </a:cubicBezTo>
                  <a:cubicBezTo>
                    <a:pt x="135189" y="102015"/>
                    <a:pt x="138327" y="98867"/>
                    <a:pt x="138327" y="94999"/>
                  </a:cubicBezTo>
                  <a:lnTo>
                    <a:pt x="138327" y="57557"/>
                  </a:lnTo>
                  <a:cubicBezTo>
                    <a:pt x="138327" y="53680"/>
                    <a:pt x="135189" y="50541"/>
                    <a:pt x="131312" y="505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7" name="Google Shape;1077;p36"/>
            <p:cNvSpPr/>
            <p:nvPr/>
          </p:nvSpPr>
          <p:spPr>
            <a:xfrm>
              <a:off x="3014019" y="2196619"/>
              <a:ext cx="138336" cy="102015"/>
            </a:xfrm>
            <a:custGeom>
              <a:rect b="b" l="l" r="r" t="t"/>
              <a:pathLst>
                <a:path extrusionOk="0" h="102015" w="138336">
                  <a:moveTo>
                    <a:pt x="131312" y="50541"/>
                  </a:moveTo>
                  <a:lnTo>
                    <a:pt x="76184" y="50541"/>
                  </a:lnTo>
                  <a:lnTo>
                    <a:pt x="76184" y="7016"/>
                  </a:lnTo>
                  <a:cubicBezTo>
                    <a:pt x="76184" y="3139"/>
                    <a:pt x="73045" y="0"/>
                    <a:pt x="69168" y="0"/>
                  </a:cubicBezTo>
                  <a:cubicBezTo>
                    <a:pt x="65291" y="0"/>
                    <a:pt x="62143" y="3139"/>
                    <a:pt x="62143" y="7016"/>
                  </a:cubicBezTo>
                  <a:lnTo>
                    <a:pt x="62143" y="50541"/>
                  </a:lnTo>
                  <a:lnTo>
                    <a:pt x="7025" y="50541"/>
                  </a:lnTo>
                  <a:cubicBezTo>
                    <a:pt x="3148" y="50541"/>
                    <a:pt x="0" y="53680"/>
                    <a:pt x="0" y="57557"/>
                  </a:cubicBezTo>
                  <a:lnTo>
                    <a:pt x="0" y="94999"/>
                  </a:lnTo>
                  <a:cubicBezTo>
                    <a:pt x="0" y="98867"/>
                    <a:pt x="3148" y="102015"/>
                    <a:pt x="7025" y="102015"/>
                  </a:cubicBezTo>
                  <a:cubicBezTo>
                    <a:pt x="10893" y="102015"/>
                    <a:pt x="14040" y="98867"/>
                    <a:pt x="14040" y="94999"/>
                  </a:cubicBezTo>
                  <a:lnTo>
                    <a:pt x="14040" y="64573"/>
                  </a:lnTo>
                  <a:lnTo>
                    <a:pt x="124296" y="64573"/>
                  </a:lnTo>
                  <a:lnTo>
                    <a:pt x="124296" y="94999"/>
                  </a:lnTo>
                  <a:cubicBezTo>
                    <a:pt x="124296" y="98867"/>
                    <a:pt x="127435" y="102015"/>
                    <a:pt x="131312" y="102015"/>
                  </a:cubicBezTo>
                  <a:cubicBezTo>
                    <a:pt x="135189" y="102015"/>
                    <a:pt x="138337" y="98867"/>
                    <a:pt x="138337" y="94999"/>
                  </a:cubicBezTo>
                  <a:lnTo>
                    <a:pt x="138337" y="57557"/>
                  </a:lnTo>
                  <a:cubicBezTo>
                    <a:pt x="138337" y="53680"/>
                    <a:pt x="135189" y="50541"/>
                    <a:pt x="131312" y="5054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8" name="Google Shape;1078;p36"/>
            <p:cNvSpPr/>
            <p:nvPr/>
          </p:nvSpPr>
          <p:spPr>
            <a:xfrm>
              <a:off x="3041177" y="2050956"/>
              <a:ext cx="49026" cy="51476"/>
            </a:xfrm>
            <a:custGeom>
              <a:rect b="b" l="l" r="r" t="t"/>
              <a:pathLst>
                <a:path extrusionOk="0" h="51476" w="49026">
                  <a:moveTo>
                    <a:pt x="42011" y="0"/>
                  </a:moveTo>
                  <a:lnTo>
                    <a:pt x="7016" y="0"/>
                  </a:lnTo>
                  <a:cubicBezTo>
                    <a:pt x="3139" y="0"/>
                    <a:pt x="0" y="3143"/>
                    <a:pt x="0" y="7019"/>
                  </a:cubicBezTo>
                  <a:cubicBezTo>
                    <a:pt x="0" y="10896"/>
                    <a:pt x="3139" y="14039"/>
                    <a:pt x="7016" y="14039"/>
                  </a:cubicBezTo>
                  <a:lnTo>
                    <a:pt x="34986" y="14039"/>
                  </a:lnTo>
                  <a:lnTo>
                    <a:pt x="34986" y="44457"/>
                  </a:lnTo>
                  <a:cubicBezTo>
                    <a:pt x="34986" y="48333"/>
                    <a:pt x="38134" y="51477"/>
                    <a:pt x="42011" y="51477"/>
                  </a:cubicBezTo>
                  <a:cubicBezTo>
                    <a:pt x="45888" y="51477"/>
                    <a:pt x="49026" y="48333"/>
                    <a:pt x="49026" y="44457"/>
                  </a:cubicBezTo>
                  <a:lnTo>
                    <a:pt x="49026" y="7020"/>
                  </a:lnTo>
                  <a:cubicBezTo>
                    <a:pt x="49026" y="3143"/>
                    <a:pt x="45888" y="0"/>
                    <a:pt x="4201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9" name="Google Shape;1079;p36"/>
            <p:cNvSpPr/>
            <p:nvPr/>
          </p:nvSpPr>
          <p:spPr>
            <a:xfrm>
              <a:off x="2827579" y="2000415"/>
              <a:ext cx="204237" cy="102016"/>
            </a:xfrm>
            <a:custGeom>
              <a:rect b="b" l="l" r="r" t="t"/>
              <a:pathLst>
                <a:path extrusionOk="0" h="102016" w="204237">
                  <a:moveTo>
                    <a:pt x="197212" y="50540"/>
                  </a:moveTo>
                  <a:lnTo>
                    <a:pt x="138327" y="50540"/>
                  </a:lnTo>
                  <a:lnTo>
                    <a:pt x="138327" y="7019"/>
                  </a:lnTo>
                  <a:cubicBezTo>
                    <a:pt x="138327" y="3143"/>
                    <a:pt x="135189" y="0"/>
                    <a:pt x="131312" y="0"/>
                  </a:cubicBezTo>
                  <a:cubicBezTo>
                    <a:pt x="127435" y="0"/>
                    <a:pt x="124296" y="3143"/>
                    <a:pt x="124296" y="7019"/>
                  </a:cubicBezTo>
                  <a:lnTo>
                    <a:pt x="124296" y="50540"/>
                  </a:lnTo>
                  <a:lnTo>
                    <a:pt x="7016" y="50540"/>
                  </a:lnTo>
                  <a:cubicBezTo>
                    <a:pt x="3139" y="50540"/>
                    <a:pt x="0" y="53684"/>
                    <a:pt x="0" y="57560"/>
                  </a:cubicBezTo>
                  <a:lnTo>
                    <a:pt x="0" y="94997"/>
                  </a:lnTo>
                  <a:cubicBezTo>
                    <a:pt x="0" y="98873"/>
                    <a:pt x="3139" y="102016"/>
                    <a:pt x="7016" y="102016"/>
                  </a:cubicBezTo>
                  <a:cubicBezTo>
                    <a:pt x="10893" y="102016"/>
                    <a:pt x="14041" y="98873"/>
                    <a:pt x="14041" y="94997"/>
                  </a:cubicBezTo>
                  <a:lnTo>
                    <a:pt x="14041" y="64579"/>
                  </a:lnTo>
                  <a:lnTo>
                    <a:pt x="197212" y="64579"/>
                  </a:lnTo>
                  <a:cubicBezTo>
                    <a:pt x="201089" y="64579"/>
                    <a:pt x="204237" y="61435"/>
                    <a:pt x="204237" y="57559"/>
                  </a:cubicBezTo>
                  <a:cubicBezTo>
                    <a:pt x="204237" y="53683"/>
                    <a:pt x="201089" y="50540"/>
                    <a:pt x="197212" y="5054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80" name="Google Shape;1080;p36"/>
          <p:cNvGrpSpPr/>
          <p:nvPr/>
        </p:nvGrpSpPr>
        <p:grpSpPr>
          <a:xfrm>
            <a:off x="3006650" y="1969843"/>
            <a:ext cx="335833" cy="338084"/>
            <a:chOff x="3979005" y="1912780"/>
            <a:chExt cx="469500" cy="472646"/>
          </a:xfrm>
        </p:grpSpPr>
        <p:sp>
          <p:nvSpPr>
            <p:cNvPr id="1081" name="Google Shape;1081;p36"/>
            <p:cNvSpPr/>
            <p:nvPr/>
          </p:nvSpPr>
          <p:spPr>
            <a:xfrm>
              <a:off x="3979005" y="2023265"/>
              <a:ext cx="328071" cy="362161"/>
            </a:xfrm>
            <a:custGeom>
              <a:rect b="b" l="l" r="r" t="t"/>
              <a:pathLst>
                <a:path extrusionOk="0" h="362161" w="328071">
                  <a:moveTo>
                    <a:pt x="285286" y="163247"/>
                  </a:moveTo>
                  <a:lnTo>
                    <a:pt x="285286" y="107695"/>
                  </a:lnTo>
                  <a:cubicBezTo>
                    <a:pt x="285286" y="103828"/>
                    <a:pt x="282156" y="100693"/>
                    <a:pt x="278289" y="100693"/>
                  </a:cubicBezTo>
                  <a:cubicBezTo>
                    <a:pt x="274421" y="100693"/>
                    <a:pt x="271282" y="103828"/>
                    <a:pt x="271282" y="107695"/>
                  </a:cubicBezTo>
                  <a:lnTo>
                    <a:pt x="271282" y="140702"/>
                  </a:lnTo>
                  <a:cubicBezTo>
                    <a:pt x="262670" y="137777"/>
                    <a:pt x="256457" y="129618"/>
                    <a:pt x="256457" y="120027"/>
                  </a:cubicBezTo>
                  <a:lnTo>
                    <a:pt x="256457" y="102925"/>
                  </a:lnTo>
                  <a:cubicBezTo>
                    <a:pt x="268190" y="99934"/>
                    <a:pt x="279313" y="94802"/>
                    <a:pt x="289348" y="87638"/>
                  </a:cubicBezTo>
                  <a:cubicBezTo>
                    <a:pt x="292495" y="85392"/>
                    <a:pt x="293225" y="81020"/>
                    <a:pt x="290981" y="77873"/>
                  </a:cubicBezTo>
                  <a:cubicBezTo>
                    <a:pt x="288738" y="74726"/>
                    <a:pt x="284363" y="73993"/>
                    <a:pt x="281215" y="76240"/>
                  </a:cubicBezTo>
                  <a:cubicBezTo>
                    <a:pt x="266768" y="86550"/>
                    <a:pt x="249718" y="91999"/>
                    <a:pt x="231902" y="91999"/>
                  </a:cubicBezTo>
                  <a:lnTo>
                    <a:pt x="123641" y="91999"/>
                  </a:lnTo>
                  <a:cubicBezTo>
                    <a:pt x="127213" y="48393"/>
                    <a:pt x="163842" y="14004"/>
                    <a:pt x="208345" y="14004"/>
                  </a:cubicBezTo>
                  <a:lnTo>
                    <a:pt x="262291" y="14004"/>
                  </a:lnTo>
                  <a:cubicBezTo>
                    <a:pt x="266159" y="14004"/>
                    <a:pt x="269288" y="10869"/>
                    <a:pt x="269288" y="7002"/>
                  </a:cubicBezTo>
                  <a:cubicBezTo>
                    <a:pt x="269288" y="3135"/>
                    <a:pt x="266159" y="0"/>
                    <a:pt x="262291" y="0"/>
                  </a:cubicBezTo>
                  <a:lnTo>
                    <a:pt x="208345" y="0"/>
                  </a:lnTo>
                  <a:cubicBezTo>
                    <a:pt x="156116" y="0"/>
                    <a:pt x="113210" y="40663"/>
                    <a:pt x="109600" y="91996"/>
                  </a:cubicBezTo>
                  <a:lnTo>
                    <a:pt x="78621" y="91996"/>
                  </a:lnTo>
                  <a:cubicBezTo>
                    <a:pt x="74753" y="91996"/>
                    <a:pt x="71615" y="95131"/>
                    <a:pt x="71615" y="98998"/>
                  </a:cubicBezTo>
                  <a:lnTo>
                    <a:pt x="71615" y="120026"/>
                  </a:lnTo>
                  <a:cubicBezTo>
                    <a:pt x="71615" y="129616"/>
                    <a:pt x="65402" y="137775"/>
                    <a:pt x="56780" y="140701"/>
                  </a:cubicBezTo>
                  <a:lnTo>
                    <a:pt x="56780" y="99016"/>
                  </a:lnTo>
                  <a:cubicBezTo>
                    <a:pt x="56780" y="99010"/>
                    <a:pt x="56789" y="99004"/>
                    <a:pt x="56789" y="98998"/>
                  </a:cubicBezTo>
                  <a:cubicBezTo>
                    <a:pt x="56789" y="65820"/>
                    <a:pt x="83781" y="38829"/>
                    <a:pt x="116958" y="38829"/>
                  </a:cubicBezTo>
                  <a:cubicBezTo>
                    <a:pt x="120825" y="38829"/>
                    <a:pt x="123964" y="35694"/>
                    <a:pt x="123964" y="31827"/>
                  </a:cubicBezTo>
                  <a:cubicBezTo>
                    <a:pt x="123964" y="27960"/>
                    <a:pt x="120825" y="24825"/>
                    <a:pt x="116958" y="24825"/>
                  </a:cubicBezTo>
                  <a:cubicBezTo>
                    <a:pt x="76073" y="24825"/>
                    <a:pt x="42804" y="58079"/>
                    <a:pt x="42786" y="98961"/>
                  </a:cubicBezTo>
                  <a:cubicBezTo>
                    <a:pt x="42786" y="98973"/>
                    <a:pt x="42786" y="98985"/>
                    <a:pt x="42786" y="98997"/>
                  </a:cubicBezTo>
                  <a:lnTo>
                    <a:pt x="42786" y="163244"/>
                  </a:lnTo>
                  <a:cubicBezTo>
                    <a:pt x="18693" y="166295"/>
                    <a:pt x="0" y="186896"/>
                    <a:pt x="0" y="211802"/>
                  </a:cubicBezTo>
                  <a:cubicBezTo>
                    <a:pt x="0" y="237253"/>
                    <a:pt x="19524" y="258217"/>
                    <a:pt x="44374" y="260544"/>
                  </a:cubicBezTo>
                  <a:cubicBezTo>
                    <a:pt x="48149" y="283650"/>
                    <a:pt x="58543" y="305232"/>
                    <a:pt x="74559" y="322735"/>
                  </a:cubicBezTo>
                  <a:cubicBezTo>
                    <a:pt x="75944" y="324249"/>
                    <a:pt x="77836" y="325015"/>
                    <a:pt x="79729" y="325015"/>
                  </a:cubicBezTo>
                  <a:cubicBezTo>
                    <a:pt x="81418" y="325015"/>
                    <a:pt x="83116" y="324406"/>
                    <a:pt x="84455" y="323178"/>
                  </a:cubicBezTo>
                  <a:cubicBezTo>
                    <a:pt x="87307" y="320566"/>
                    <a:pt x="87501" y="316135"/>
                    <a:pt x="84898" y="313282"/>
                  </a:cubicBezTo>
                  <a:cubicBezTo>
                    <a:pt x="66768" y="293481"/>
                    <a:pt x="56789" y="267772"/>
                    <a:pt x="56789" y="240899"/>
                  </a:cubicBezTo>
                  <a:lnTo>
                    <a:pt x="56789" y="155172"/>
                  </a:lnTo>
                  <a:cubicBezTo>
                    <a:pt x="73202" y="151906"/>
                    <a:pt x="85618" y="137392"/>
                    <a:pt x="85618" y="120027"/>
                  </a:cubicBezTo>
                  <a:lnTo>
                    <a:pt x="85618" y="106000"/>
                  </a:lnTo>
                  <a:lnTo>
                    <a:pt x="116293" y="106000"/>
                  </a:lnTo>
                  <a:cubicBezTo>
                    <a:pt x="116311" y="106000"/>
                    <a:pt x="116330" y="106003"/>
                    <a:pt x="116357" y="106003"/>
                  </a:cubicBezTo>
                  <a:lnTo>
                    <a:pt x="231902" y="106003"/>
                  </a:lnTo>
                  <a:cubicBezTo>
                    <a:pt x="235447" y="106003"/>
                    <a:pt x="238964" y="105804"/>
                    <a:pt x="242454" y="105435"/>
                  </a:cubicBezTo>
                  <a:lnTo>
                    <a:pt x="242454" y="120027"/>
                  </a:lnTo>
                  <a:cubicBezTo>
                    <a:pt x="242454" y="137392"/>
                    <a:pt x="254869" y="151907"/>
                    <a:pt x="271292" y="155172"/>
                  </a:cubicBezTo>
                  <a:lnTo>
                    <a:pt x="271292" y="240899"/>
                  </a:lnTo>
                  <a:cubicBezTo>
                    <a:pt x="271292" y="269544"/>
                    <a:pt x="260131" y="296481"/>
                    <a:pt x="239878" y="316735"/>
                  </a:cubicBezTo>
                  <a:cubicBezTo>
                    <a:pt x="219616" y="336997"/>
                    <a:pt x="192689" y="348149"/>
                    <a:pt x="164036" y="348149"/>
                  </a:cubicBezTo>
                  <a:cubicBezTo>
                    <a:pt x="141263" y="348149"/>
                    <a:pt x="119505" y="341105"/>
                    <a:pt x="101135" y="327775"/>
                  </a:cubicBezTo>
                  <a:cubicBezTo>
                    <a:pt x="98006" y="325504"/>
                    <a:pt x="93621" y="326206"/>
                    <a:pt x="91351" y="329335"/>
                  </a:cubicBezTo>
                  <a:cubicBezTo>
                    <a:pt x="89080" y="332465"/>
                    <a:pt x="89781" y="336840"/>
                    <a:pt x="92911" y="339111"/>
                  </a:cubicBezTo>
                  <a:cubicBezTo>
                    <a:pt x="113690" y="354186"/>
                    <a:pt x="138281" y="362162"/>
                    <a:pt x="164036" y="362162"/>
                  </a:cubicBezTo>
                  <a:cubicBezTo>
                    <a:pt x="196428" y="362162"/>
                    <a:pt x="226872" y="349543"/>
                    <a:pt x="249774" y="326640"/>
                  </a:cubicBezTo>
                  <a:cubicBezTo>
                    <a:pt x="267977" y="308436"/>
                    <a:pt x="279673" y="285468"/>
                    <a:pt x="283707" y="260544"/>
                  </a:cubicBezTo>
                  <a:cubicBezTo>
                    <a:pt x="308557" y="258217"/>
                    <a:pt x="328072" y="237253"/>
                    <a:pt x="328072" y="211802"/>
                  </a:cubicBezTo>
                  <a:cubicBezTo>
                    <a:pt x="328072" y="186905"/>
                    <a:pt x="309379" y="166298"/>
                    <a:pt x="285286" y="163247"/>
                  </a:cubicBezTo>
                  <a:close/>
                  <a:moveTo>
                    <a:pt x="14004" y="211802"/>
                  </a:moveTo>
                  <a:cubicBezTo>
                    <a:pt x="14004" y="194641"/>
                    <a:pt x="26447" y="180333"/>
                    <a:pt x="42777" y="177406"/>
                  </a:cubicBezTo>
                  <a:lnTo>
                    <a:pt x="42777" y="196848"/>
                  </a:lnTo>
                  <a:cubicBezTo>
                    <a:pt x="37118" y="193820"/>
                    <a:pt x="31829" y="193727"/>
                    <a:pt x="31063" y="193746"/>
                  </a:cubicBezTo>
                  <a:cubicBezTo>
                    <a:pt x="27195" y="193764"/>
                    <a:pt x="24084" y="196921"/>
                    <a:pt x="24102" y="200789"/>
                  </a:cubicBezTo>
                  <a:cubicBezTo>
                    <a:pt x="24130" y="204639"/>
                    <a:pt x="27259" y="207750"/>
                    <a:pt x="31109" y="207750"/>
                  </a:cubicBezTo>
                  <a:cubicBezTo>
                    <a:pt x="31118" y="207750"/>
                    <a:pt x="31136" y="207750"/>
                    <a:pt x="31155" y="207750"/>
                  </a:cubicBezTo>
                  <a:cubicBezTo>
                    <a:pt x="31201" y="207750"/>
                    <a:pt x="35567" y="207916"/>
                    <a:pt x="38743" y="211082"/>
                  </a:cubicBezTo>
                  <a:cubicBezTo>
                    <a:pt x="41420" y="213741"/>
                    <a:pt x="42786" y="218006"/>
                    <a:pt x="42786" y="223757"/>
                  </a:cubicBezTo>
                  <a:lnTo>
                    <a:pt x="42786" y="240899"/>
                  </a:lnTo>
                  <a:cubicBezTo>
                    <a:pt x="42786" y="242681"/>
                    <a:pt x="42823" y="244453"/>
                    <a:pt x="42897" y="246226"/>
                  </a:cubicBezTo>
                  <a:cubicBezTo>
                    <a:pt x="26503" y="243346"/>
                    <a:pt x="14004" y="229010"/>
                    <a:pt x="14004" y="211802"/>
                  </a:cubicBezTo>
                  <a:close/>
                  <a:moveTo>
                    <a:pt x="285166" y="246226"/>
                  </a:moveTo>
                  <a:cubicBezTo>
                    <a:pt x="285249" y="244453"/>
                    <a:pt x="285286" y="242681"/>
                    <a:pt x="285286" y="240899"/>
                  </a:cubicBezTo>
                  <a:lnTo>
                    <a:pt x="285286" y="223757"/>
                  </a:lnTo>
                  <a:cubicBezTo>
                    <a:pt x="285286" y="209144"/>
                    <a:pt x="294258" y="207805"/>
                    <a:pt x="297009" y="207750"/>
                  </a:cubicBezTo>
                  <a:lnTo>
                    <a:pt x="296917" y="207750"/>
                  </a:lnTo>
                  <a:lnTo>
                    <a:pt x="297000" y="193746"/>
                  </a:lnTo>
                  <a:cubicBezTo>
                    <a:pt x="296234" y="193737"/>
                    <a:pt x="290944" y="193829"/>
                    <a:pt x="285286" y="196848"/>
                  </a:cubicBezTo>
                  <a:lnTo>
                    <a:pt x="285286" y="177406"/>
                  </a:lnTo>
                  <a:cubicBezTo>
                    <a:pt x="301625" y="180333"/>
                    <a:pt x="314068" y="194641"/>
                    <a:pt x="314068" y="211802"/>
                  </a:cubicBezTo>
                  <a:cubicBezTo>
                    <a:pt x="314068" y="229010"/>
                    <a:pt x="301560" y="243346"/>
                    <a:pt x="285166" y="24622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2" name="Google Shape;1082;p36"/>
            <p:cNvSpPr/>
            <p:nvPr/>
          </p:nvSpPr>
          <p:spPr>
            <a:xfrm>
              <a:off x="4191495" y="2210965"/>
              <a:ext cx="14003" cy="27721"/>
            </a:xfrm>
            <a:custGeom>
              <a:rect b="b" l="l" r="r" t="t"/>
              <a:pathLst>
                <a:path extrusionOk="0" h="27721" w="14003">
                  <a:moveTo>
                    <a:pt x="7006" y="0"/>
                  </a:moveTo>
                  <a:cubicBezTo>
                    <a:pt x="3138" y="0"/>
                    <a:pt x="0" y="3129"/>
                    <a:pt x="0" y="6997"/>
                  </a:cubicBezTo>
                  <a:lnTo>
                    <a:pt x="0" y="20724"/>
                  </a:lnTo>
                  <a:cubicBezTo>
                    <a:pt x="0" y="24592"/>
                    <a:pt x="3138" y="27722"/>
                    <a:pt x="7006" y="27722"/>
                  </a:cubicBezTo>
                  <a:cubicBezTo>
                    <a:pt x="10874" y="27722"/>
                    <a:pt x="14003" y="24592"/>
                    <a:pt x="14003" y="20724"/>
                  </a:cubicBezTo>
                  <a:lnTo>
                    <a:pt x="14003" y="6997"/>
                  </a:lnTo>
                  <a:cubicBezTo>
                    <a:pt x="14003" y="3129"/>
                    <a:pt x="10874" y="0"/>
                    <a:pt x="700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3" name="Google Shape;1083;p36"/>
            <p:cNvSpPr/>
            <p:nvPr/>
          </p:nvSpPr>
          <p:spPr>
            <a:xfrm>
              <a:off x="4154697" y="2176487"/>
              <a:ext cx="83966" cy="19800"/>
            </a:xfrm>
            <a:custGeom>
              <a:rect b="b" l="l" r="r" t="t"/>
              <a:pathLst>
                <a:path extrusionOk="0" h="19800" w="83966">
                  <a:moveTo>
                    <a:pt x="79233" y="6168"/>
                  </a:moveTo>
                  <a:cubicBezTo>
                    <a:pt x="55214" y="-2056"/>
                    <a:pt x="28757" y="-2056"/>
                    <a:pt x="4729" y="6168"/>
                  </a:cubicBezTo>
                  <a:cubicBezTo>
                    <a:pt x="1073" y="7421"/>
                    <a:pt x="-874" y="11401"/>
                    <a:pt x="381" y="15061"/>
                  </a:cubicBezTo>
                  <a:cubicBezTo>
                    <a:pt x="1627" y="18719"/>
                    <a:pt x="5615" y="20668"/>
                    <a:pt x="9271" y="19418"/>
                  </a:cubicBezTo>
                  <a:cubicBezTo>
                    <a:pt x="30364" y="12195"/>
                    <a:pt x="53598" y="12195"/>
                    <a:pt x="74691" y="19418"/>
                  </a:cubicBezTo>
                  <a:cubicBezTo>
                    <a:pt x="75448" y="19671"/>
                    <a:pt x="76205" y="19800"/>
                    <a:pt x="76962" y="19800"/>
                  </a:cubicBezTo>
                  <a:cubicBezTo>
                    <a:pt x="79870" y="19800"/>
                    <a:pt x="82593" y="17969"/>
                    <a:pt x="83590" y="15062"/>
                  </a:cubicBezTo>
                  <a:cubicBezTo>
                    <a:pt x="84836" y="11402"/>
                    <a:pt x="82888" y="7422"/>
                    <a:pt x="79233" y="616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4" name="Google Shape;1084;p36"/>
            <p:cNvSpPr/>
            <p:nvPr/>
          </p:nvSpPr>
          <p:spPr>
            <a:xfrm>
              <a:off x="4050853" y="2176774"/>
              <a:ext cx="99185" cy="98367"/>
            </a:xfrm>
            <a:custGeom>
              <a:rect b="b" l="l" r="r" t="t"/>
              <a:pathLst>
                <a:path extrusionOk="0" h="98367" w="99185">
                  <a:moveTo>
                    <a:pt x="92189" y="84363"/>
                  </a:moveTo>
                  <a:cubicBezTo>
                    <a:pt x="85764" y="84363"/>
                    <a:pt x="80539" y="79138"/>
                    <a:pt x="80539" y="72713"/>
                  </a:cubicBezTo>
                  <a:lnTo>
                    <a:pt x="80539" y="12508"/>
                  </a:lnTo>
                  <a:cubicBezTo>
                    <a:pt x="80539" y="9374"/>
                    <a:pt x="78481" y="6722"/>
                    <a:pt x="75637" y="5828"/>
                  </a:cubicBezTo>
                  <a:cubicBezTo>
                    <a:pt x="52772" y="-1961"/>
                    <a:pt x="27599" y="-1943"/>
                    <a:pt x="4734" y="5884"/>
                  </a:cubicBezTo>
                  <a:cubicBezTo>
                    <a:pt x="1078" y="7137"/>
                    <a:pt x="-870" y="11117"/>
                    <a:pt x="376" y="14777"/>
                  </a:cubicBezTo>
                  <a:cubicBezTo>
                    <a:pt x="1632" y="18436"/>
                    <a:pt x="5611" y="20381"/>
                    <a:pt x="9275" y="19134"/>
                  </a:cubicBezTo>
                  <a:cubicBezTo>
                    <a:pt x="27691" y="12826"/>
                    <a:pt x="47843" y="12332"/>
                    <a:pt x="66536" y="17652"/>
                  </a:cubicBezTo>
                  <a:lnTo>
                    <a:pt x="66536" y="72713"/>
                  </a:lnTo>
                  <a:cubicBezTo>
                    <a:pt x="66536" y="86865"/>
                    <a:pt x="78047" y="98367"/>
                    <a:pt x="92189" y="98367"/>
                  </a:cubicBezTo>
                  <a:cubicBezTo>
                    <a:pt x="96056" y="98367"/>
                    <a:pt x="99186" y="95238"/>
                    <a:pt x="99186" y="91370"/>
                  </a:cubicBezTo>
                  <a:cubicBezTo>
                    <a:pt x="99186" y="87502"/>
                    <a:pt x="96056" y="84363"/>
                    <a:pt x="92189" y="8436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5" name="Google Shape;1085;p36"/>
            <p:cNvSpPr/>
            <p:nvPr/>
          </p:nvSpPr>
          <p:spPr>
            <a:xfrm>
              <a:off x="4084009" y="2210965"/>
              <a:ext cx="14003" cy="27721"/>
            </a:xfrm>
            <a:custGeom>
              <a:rect b="b" l="l" r="r" t="t"/>
              <a:pathLst>
                <a:path extrusionOk="0" h="27721" w="14003">
                  <a:moveTo>
                    <a:pt x="7006" y="0"/>
                  </a:moveTo>
                  <a:cubicBezTo>
                    <a:pt x="3139" y="0"/>
                    <a:pt x="0" y="3129"/>
                    <a:pt x="0" y="6997"/>
                  </a:cubicBezTo>
                  <a:lnTo>
                    <a:pt x="0" y="20724"/>
                  </a:lnTo>
                  <a:cubicBezTo>
                    <a:pt x="0" y="24592"/>
                    <a:pt x="3139" y="27722"/>
                    <a:pt x="7006" y="27722"/>
                  </a:cubicBezTo>
                  <a:cubicBezTo>
                    <a:pt x="10874" y="27722"/>
                    <a:pt x="14004" y="24592"/>
                    <a:pt x="14004" y="20724"/>
                  </a:cubicBezTo>
                  <a:lnTo>
                    <a:pt x="14004" y="6997"/>
                  </a:lnTo>
                  <a:cubicBezTo>
                    <a:pt x="14004" y="3129"/>
                    <a:pt x="10874" y="0"/>
                    <a:pt x="700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6" name="Google Shape;1086;p36"/>
            <p:cNvSpPr/>
            <p:nvPr/>
          </p:nvSpPr>
          <p:spPr>
            <a:xfrm>
              <a:off x="4103234" y="2300187"/>
              <a:ext cx="79614" cy="22614"/>
            </a:xfrm>
            <a:custGeom>
              <a:rect b="b" l="l" r="r" t="t"/>
              <a:pathLst>
                <a:path extrusionOk="0" h="22614" w="79614">
                  <a:moveTo>
                    <a:pt x="78771" y="3672"/>
                  </a:moveTo>
                  <a:cubicBezTo>
                    <a:pt x="76925" y="275"/>
                    <a:pt x="72679" y="-999"/>
                    <a:pt x="69282" y="847"/>
                  </a:cubicBezTo>
                  <a:cubicBezTo>
                    <a:pt x="49998" y="11269"/>
                    <a:pt x="29616" y="11269"/>
                    <a:pt x="10332" y="847"/>
                  </a:cubicBezTo>
                  <a:cubicBezTo>
                    <a:pt x="6935" y="-990"/>
                    <a:pt x="2680" y="275"/>
                    <a:pt x="843" y="3672"/>
                  </a:cubicBezTo>
                  <a:cubicBezTo>
                    <a:pt x="-994" y="7078"/>
                    <a:pt x="271" y="11325"/>
                    <a:pt x="3677" y="13162"/>
                  </a:cubicBezTo>
                  <a:cubicBezTo>
                    <a:pt x="15326" y="19467"/>
                    <a:pt x="27567" y="22615"/>
                    <a:pt x="39807" y="22615"/>
                  </a:cubicBezTo>
                  <a:cubicBezTo>
                    <a:pt x="52048" y="22615"/>
                    <a:pt x="64288" y="19467"/>
                    <a:pt x="75937" y="13162"/>
                  </a:cubicBezTo>
                  <a:cubicBezTo>
                    <a:pt x="79344" y="11325"/>
                    <a:pt x="80608" y="7078"/>
                    <a:pt x="78771" y="367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7" name="Google Shape;1087;p36"/>
            <p:cNvSpPr/>
            <p:nvPr/>
          </p:nvSpPr>
          <p:spPr>
            <a:xfrm>
              <a:off x="4254538" y="1962877"/>
              <a:ext cx="155224" cy="209372"/>
            </a:xfrm>
            <a:custGeom>
              <a:rect b="b" l="l" r="r" t="t"/>
              <a:pathLst>
                <a:path extrusionOk="0" h="209372" w="155224">
                  <a:moveTo>
                    <a:pt x="131843" y="22086"/>
                  </a:moveTo>
                  <a:cubicBezTo>
                    <a:pt x="116759" y="7360"/>
                    <a:pt x="96820" y="-470"/>
                    <a:pt x="75746" y="22"/>
                  </a:cubicBezTo>
                  <a:cubicBezTo>
                    <a:pt x="55834" y="491"/>
                    <a:pt x="37040" y="8572"/>
                    <a:pt x="22824" y="22775"/>
                  </a:cubicBezTo>
                  <a:cubicBezTo>
                    <a:pt x="8608" y="36978"/>
                    <a:pt x="512" y="55767"/>
                    <a:pt x="23" y="75677"/>
                  </a:cubicBezTo>
                  <a:cubicBezTo>
                    <a:pt x="-494" y="97253"/>
                    <a:pt x="7639" y="117499"/>
                    <a:pt x="22953" y="132688"/>
                  </a:cubicBezTo>
                  <a:cubicBezTo>
                    <a:pt x="27726" y="137431"/>
                    <a:pt x="30467" y="144113"/>
                    <a:pt x="30467" y="151022"/>
                  </a:cubicBezTo>
                  <a:lnTo>
                    <a:pt x="30467" y="174718"/>
                  </a:lnTo>
                  <a:cubicBezTo>
                    <a:pt x="30467" y="193827"/>
                    <a:pt x="46012" y="209372"/>
                    <a:pt x="65121" y="209372"/>
                  </a:cubicBezTo>
                  <a:lnTo>
                    <a:pt x="90109" y="209372"/>
                  </a:lnTo>
                  <a:cubicBezTo>
                    <a:pt x="109217" y="209372"/>
                    <a:pt x="124763" y="193826"/>
                    <a:pt x="124763" y="174718"/>
                  </a:cubicBezTo>
                  <a:lnTo>
                    <a:pt x="124763" y="151346"/>
                  </a:lnTo>
                  <a:cubicBezTo>
                    <a:pt x="124763" y="144241"/>
                    <a:pt x="127523" y="137418"/>
                    <a:pt x="132341" y="132627"/>
                  </a:cubicBezTo>
                  <a:cubicBezTo>
                    <a:pt x="147102" y="117952"/>
                    <a:pt x="155225" y="98414"/>
                    <a:pt x="155225" y="77612"/>
                  </a:cubicBezTo>
                  <a:cubicBezTo>
                    <a:pt x="155225" y="56536"/>
                    <a:pt x="146917" y="36816"/>
                    <a:pt x="131843" y="22086"/>
                  </a:cubicBezTo>
                  <a:close/>
                  <a:moveTo>
                    <a:pt x="110759" y="174720"/>
                  </a:moveTo>
                  <a:cubicBezTo>
                    <a:pt x="110759" y="186107"/>
                    <a:pt x="101491" y="195370"/>
                    <a:pt x="90109" y="195370"/>
                  </a:cubicBezTo>
                  <a:lnTo>
                    <a:pt x="65121" y="195370"/>
                  </a:lnTo>
                  <a:cubicBezTo>
                    <a:pt x="53739" y="195370"/>
                    <a:pt x="44471" y="186107"/>
                    <a:pt x="44471" y="174720"/>
                  </a:cubicBezTo>
                  <a:lnTo>
                    <a:pt x="44471" y="156698"/>
                  </a:lnTo>
                  <a:lnTo>
                    <a:pt x="110759" y="156698"/>
                  </a:lnTo>
                  <a:lnTo>
                    <a:pt x="110759" y="174720"/>
                  </a:lnTo>
                  <a:close/>
                  <a:moveTo>
                    <a:pt x="122464" y="122699"/>
                  </a:moveTo>
                  <a:cubicBezTo>
                    <a:pt x="117045" y="128092"/>
                    <a:pt x="113316" y="135106"/>
                    <a:pt x="111682" y="142695"/>
                  </a:cubicBezTo>
                  <a:lnTo>
                    <a:pt x="84617" y="142695"/>
                  </a:lnTo>
                  <a:lnTo>
                    <a:pt x="84617" y="100223"/>
                  </a:lnTo>
                  <a:lnTo>
                    <a:pt x="101629" y="83214"/>
                  </a:lnTo>
                  <a:cubicBezTo>
                    <a:pt x="104362" y="80479"/>
                    <a:pt x="104362" y="76045"/>
                    <a:pt x="101629" y="73312"/>
                  </a:cubicBezTo>
                  <a:cubicBezTo>
                    <a:pt x="98888" y="70578"/>
                    <a:pt x="94457" y="70578"/>
                    <a:pt x="91725" y="73312"/>
                  </a:cubicBezTo>
                  <a:lnTo>
                    <a:pt x="77619" y="87421"/>
                  </a:lnTo>
                  <a:lnTo>
                    <a:pt x="63505" y="73312"/>
                  </a:lnTo>
                  <a:cubicBezTo>
                    <a:pt x="60773" y="70578"/>
                    <a:pt x="56342" y="70578"/>
                    <a:pt x="53609" y="73312"/>
                  </a:cubicBezTo>
                  <a:cubicBezTo>
                    <a:pt x="50868" y="76046"/>
                    <a:pt x="50868" y="80480"/>
                    <a:pt x="53609" y="83214"/>
                  </a:cubicBezTo>
                  <a:lnTo>
                    <a:pt x="70613" y="100223"/>
                  </a:lnTo>
                  <a:lnTo>
                    <a:pt x="70613" y="142695"/>
                  </a:lnTo>
                  <a:lnTo>
                    <a:pt x="43585" y="142695"/>
                  </a:lnTo>
                  <a:cubicBezTo>
                    <a:pt x="41988" y="135151"/>
                    <a:pt x="38258" y="128151"/>
                    <a:pt x="32812" y="122747"/>
                  </a:cubicBezTo>
                  <a:cubicBezTo>
                    <a:pt x="20267" y="110299"/>
                    <a:pt x="13593" y="93704"/>
                    <a:pt x="14027" y="76019"/>
                  </a:cubicBezTo>
                  <a:cubicBezTo>
                    <a:pt x="14424" y="59721"/>
                    <a:pt x="21061" y="44331"/>
                    <a:pt x="32720" y="32682"/>
                  </a:cubicBezTo>
                  <a:cubicBezTo>
                    <a:pt x="44378" y="21033"/>
                    <a:pt x="59776" y="14406"/>
                    <a:pt x="76078" y="14023"/>
                  </a:cubicBezTo>
                  <a:cubicBezTo>
                    <a:pt x="76595" y="14011"/>
                    <a:pt x="77112" y="14005"/>
                    <a:pt x="77619" y="14005"/>
                  </a:cubicBezTo>
                  <a:cubicBezTo>
                    <a:pt x="94346" y="14005"/>
                    <a:pt x="110067" y="20399"/>
                    <a:pt x="122058" y="32104"/>
                  </a:cubicBezTo>
                  <a:cubicBezTo>
                    <a:pt x="134418" y="44176"/>
                    <a:pt x="141221" y="60338"/>
                    <a:pt x="141221" y="77614"/>
                  </a:cubicBezTo>
                  <a:cubicBezTo>
                    <a:pt x="141221" y="94659"/>
                    <a:pt x="134566" y="110671"/>
                    <a:pt x="122464" y="1226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8" name="Google Shape;1088;p36"/>
            <p:cNvSpPr/>
            <p:nvPr/>
          </p:nvSpPr>
          <p:spPr>
            <a:xfrm>
              <a:off x="4323444" y="1912780"/>
              <a:ext cx="14003" cy="42393"/>
            </a:xfrm>
            <a:custGeom>
              <a:rect b="b" l="l" r="r" t="t"/>
              <a:pathLst>
                <a:path extrusionOk="0" h="42393" w="14003">
                  <a:moveTo>
                    <a:pt x="7006" y="0"/>
                  </a:moveTo>
                  <a:cubicBezTo>
                    <a:pt x="3138" y="0"/>
                    <a:pt x="0" y="3135"/>
                    <a:pt x="0" y="7002"/>
                  </a:cubicBezTo>
                  <a:lnTo>
                    <a:pt x="0" y="35392"/>
                  </a:lnTo>
                  <a:cubicBezTo>
                    <a:pt x="0" y="39259"/>
                    <a:pt x="3138" y="42394"/>
                    <a:pt x="7006" y="42394"/>
                  </a:cubicBezTo>
                  <a:cubicBezTo>
                    <a:pt x="10874" y="42394"/>
                    <a:pt x="14003" y="39259"/>
                    <a:pt x="14003" y="35392"/>
                  </a:cubicBezTo>
                  <a:lnTo>
                    <a:pt x="14003" y="7002"/>
                  </a:lnTo>
                  <a:cubicBezTo>
                    <a:pt x="14003" y="3135"/>
                    <a:pt x="10874" y="0"/>
                    <a:pt x="700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9" name="Google Shape;1089;p36"/>
            <p:cNvSpPr/>
            <p:nvPr/>
          </p:nvSpPr>
          <p:spPr>
            <a:xfrm>
              <a:off x="4390692" y="1941211"/>
              <a:ext cx="37810" cy="37809"/>
            </a:xfrm>
            <a:custGeom>
              <a:rect b="b" l="l" r="r" t="t"/>
              <a:pathLst>
                <a:path extrusionOk="0" h="37809" w="37810">
                  <a:moveTo>
                    <a:pt x="35761" y="2051"/>
                  </a:moveTo>
                  <a:cubicBezTo>
                    <a:pt x="33029" y="-684"/>
                    <a:pt x="28598" y="-684"/>
                    <a:pt x="25856" y="2051"/>
                  </a:cubicBezTo>
                  <a:lnTo>
                    <a:pt x="2049" y="25856"/>
                  </a:lnTo>
                  <a:cubicBezTo>
                    <a:pt x="-683" y="28591"/>
                    <a:pt x="-683" y="33025"/>
                    <a:pt x="2049" y="35758"/>
                  </a:cubicBezTo>
                  <a:cubicBezTo>
                    <a:pt x="3425" y="37126"/>
                    <a:pt x="5216" y="37809"/>
                    <a:pt x="7006" y="37809"/>
                  </a:cubicBezTo>
                  <a:cubicBezTo>
                    <a:pt x="8797" y="37809"/>
                    <a:pt x="10588" y="37126"/>
                    <a:pt x="11954" y="35758"/>
                  </a:cubicBezTo>
                  <a:lnTo>
                    <a:pt x="35761" y="11952"/>
                  </a:lnTo>
                  <a:cubicBezTo>
                    <a:pt x="38494" y="9218"/>
                    <a:pt x="38494" y="4784"/>
                    <a:pt x="35761" y="20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0" name="Google Shape;1090;p36"/>
            <p:cNvSpPr/>
            <p:nvPr/>
          </p:nvSpPr>
          <p:spPr>
            <a:xfrm>
              <a:off x="4242229" y="1941211"/>
              <a:ext cx="37810" cy="37809"/>
            </a:xfrm>
            <a:custGeom>
              <a:rect b="b" l="l" r="r" t="t"/>
              <a:pathLst>
                <a:path extrusionOk="0" h="37809" w="37810">
                  <a:moveTo>
                    <a:pt x="35761" y="25856"/>
                  </a:moveTo>
                  <a:lnTo>
                    <a:pt x="11954" y="2051"/>
                  </a:lnTo>
                  <a:cubicBezTo>
                    <a:pt x="9213" y="-684"/>
                    <a:pt x="4782" y="-684"/>
                    <a:pt x="2049" y="2051"/>
                  </a:cubicBezTo>
                  <a:cubicBezTo>
                    <a:pt x="-683" y="4785"/>
                    <a:pt x="-683" y="9219"/>
                    <a:pt x="2049" y="11952"/>
                  </a:cubicBezTo>
                  <a:lnTo>
                    <a:pt x="25856" y="35758"/>
                  </a:lnTo>
                  <a:cubicBezTo>
                    <a:pt x="27222" y="37125"/>
                    <a:pt x="29013" y="37809"/>
                    <a:pt x="30804" y="37809"/>
                  </a:cubicBezTo>
                  <a:cubicBezTo>
                    <a:pt x="32595" y="37809"/>
                    <a:pt x="34386" y="37126"/>
                    <a:pt x="35761" y="35758"/>
                  </a:cubicBezTo>
                  <a:cubicBezTo>
                    <a:pt x="38493" y="33024"/>
                    <a:pt x="38493" y="28590"/>
                    <a:pt x="35761" y="2585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1" name="Google Shape;1091;p36"/>
            <p:cNvSpPr/>
            <p:nvPr/>
          </p:nvSpPr>
          <p:spPr>
            <a:xfrm>
              <a:off x="4419105" y="2033488"/>
              <a:ext cx="29400" cy="14003"/>
            </a:xfrm>
            <a:custGeom>
              <a:rect b="b" l="l" r="r" t="t"/>
              <a:pathLst>
                <a:path extrusionOk="0" h="14003" w="29400">
                  <a:moveTo>
                    <a:pt x="22404" y="0"/>
                  </a:moveTo>
                  <a:lnTo>
                    <a:pt x="6997" y="0"/>
                  </a:lnTo>
                  <a:cubicBezTo>
                    <a:pt x="3129" y="0"/>
                    <a:pt x="0" y="3135"/>
                    <a:pt x="0" y="7002"/>
                  </a:cubicBezTo>
                  <a:cubicBezTo>
                    <a:pt x="0" y="10869"/>
                    <a:pt x="3129" y="14004"/>
                    <a:pt x="6997" y="14004"/>
                  </a:cubicBezTo>
                  <a:lnTo>
                    <a:pt x="22404" y="14004"/>
                  </a:lnTo>
                  <a:cubicBezTo>
                    <a:pt x="26272" y="14004"/>
                    <a:pt x="29401" y="10869"/>
                    <a:pt x="29401" y="7002"/>
                  </a:cubicBezTo>
                  <a:cubicBezTo>
                    <a:pt x="29401" y="3135"/>
                    <a:pt x="26272" y="0"/>
                    <a:pt x="2240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92" name="Google Shape;1092;p36"/>
          <p:cNvGrpSpPr/>
          <p:nvPr/>
        </p:nvGrpSpPr>
        <p:grpSpPr>
          <a:xfrm>
            <a:off x="4010594" y="1969843"/>
            <a:ext cx="275555" cy="338084"/>
            <a:chOff x="5276005" y="1912780"/>
            <a:chExt cx="385230" cy="472647"/>
          </a:xfrm>
        </p:grpSpPr>
        <p:sp>
          <p:nvSpPr>
            <p:cNvPr id="1093" name="Google Shape;1093;p36"/>
            <p:cNvSpPr/>
            <p:nvPr/>
          </p:nvSpPr>
          <p:spPr>
            <a:xfrm>
              <a:off x="5276005" y="1957674"/>
              <a:ext cx="341742" cy="427753"/>
            </a:xfrm>
            <a:custGeom>
              <a:rect b="b" l="l" r="r" t="t"/>
              <a:pathLst>
                <a:path extrusionOk="0" h="427753" w="341742">
                  <a:moveTo>
                    <a:pt x="339693" y="68881"/>
                  </a:moveTo>
                  <a:lnTo>
                    <a:pt x="272861" y="2051"/>
                  </a:lnTo>
                  <a:cubicBezTo>
                    <a:pt x="271550" y="738"/>
                    <a:pt x="269768" y="0"/>
                    <a:pt x="267913" y="0"/>
                  </a:cubicBezTo>
                  <a:lnTo>
                    <a:pt x="7006" y="0"/>
                  </a:lnTo>
                  <a:cubicBezTo>
                    <a:pt x="3138" y="0"/>
                    <a:pt x="0" y="3136"/>
                    <a:pt x="0" y="7003"/>
                  </a:cubicBezTo>
                  <a:lnTo>
                    <a:pt x="0" y="338006"/>
                  </a:lnTo>
                  <a:cubicBezTo>
                    <a:pt x="0" y="341874"/>
                    <a:pt x="3138" y="345004"/>
                    <a:pt x="7006" y="345004"/>
                  </a:cubicBezTo>
                  <a:cubicBezTo>
                    <a:pt x="10874" y="345004"/>
                    <a:pt x="14012" y="341874"/>
                    <a:pt x="14012" y="338006"/>
                  </a:cubicBezTo>
                  <a:lnTo>
                    <a:pt x="14012" y="14007"/>
                  </a:lnTo>
                  <a:lnTo>
                    <a:pt x="260906" y="14007"/>
                  </a:lnTo>
                  <a:lnTo>
                    <a:pt x="260906" y="73833"/>
                  </a:lnTo>
                  <a:cubicBezTo>
                    <a:pt x="260906" y="77701"/>
                    <a:pt x="264045" y="80836"/>
                    <a:pt x="267913" y="80836"/>
                  </a:cubicBezTo>
                  <a:lnTo>
                    <a:pt x="327739" y="80836"/>
                  </a:lnTo>
                  <a:lnTo>
                    <a:pt x="327739" y="413740"/>
                  </a:lnTo>
                  <a:lnTo>
                    <a:pt x="14012" y="413740"/>
                  </a:lnTo>
                  <a:lnTo>
                    <a:pt x="14012" y="361352"/>
                  </a:lnTo>
                  <a:cubicBezTo>
                    <a:pt x="14012" y="357484"/>
                    <a:pt x="10874" y="354346"/>
                    <a:pt x="7006" y="354346"/>
                  </a:cubicBezTo>
                  <a:cubicBezTo>
                    <a:pt x="3138" y="354346"/>
                    <a:pt x="0" y="357484"/>
                    <a:pt x="0" y="361352"/>
                  </a:cubicBezTo>
                  <a:lnTo>
                    <a:pt x="0" y="420747"/>
                  </a:lnTo>
                  <a:cubicBezTo>
                    <a:pt x="0" y="424615"/>
                    <a:pt x="3138" y="427753"/>
                    <a:pt x="7006" y="427753"/>
                  </a:cubicBezTo>
                  <a:lnTo>
                    <a:pt x="334736" y="427753"/>
                  </a:lnTo>
                  <a:cubicBezTo>
                    <a:pt x="338613" y="427753"/>
                    <a:pt x="341743" y="424615"/>
                    <a:pt x="341743" y="420747"/>
                  </a:cubicBezTo>
                  <a:lnTo>
                    <a:pt x="341743" y="73833"/>
                  </a:lnTo>
                  <a:cubicBezTo>
                    <a:pt x="341743" y="71976"/>
                    <a:pt x="341004" y="70194"/>
                    <a:pt x="339693" y="68881"/>
                  </a:cubicBezTo>
                  <a:close/>
                  <a:moveTo>
                    <a:pt x="274919" y="66830"/>
                  </a:moveTo>
                  <a:lnTo>
                    <a:pt x="274919" y="23911"/>
                  </a:lnTo>
                  <a:lnTo>
                    <a:pt x="317834" y="66830"/>
                  </a:lnTo>
                  <a:lnTo>
                    <a:pt x="274919" y="6683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4" name="Google Shape;1094;p36"/>
            <p:cNvSpPr/>
            <p:nvPr/>
          </p:nvSpPr>
          <p:spPr>
            <a:xfrm>
              <a:off x="5302821" y="1935228"/>
              <a:ext cx="336665" cy="427748"/>
            </a:xfrm>
            <a:custGeom>
              <a:rect b="b" l="l" r="r" t="t"/>
              <a:pathLst>
                <a:path extrusionOk="0" h="427748" w="336665">
                  <a:moveTo>
                    <a:pt x="329668" y="0"/>
                  </a:moveTo>
                  <a:lnTo>
                    <a:pt x="6997" y="0"/>
                  </a:lnTo>
                  <a:cubicBezTo>
                    <a:pt x="3129" y="0"/>
                    <a:pt x="0" y="3136"/>
                    <a:pt x="0" y="7003"/>
                  </a:cubicBezTo>
                  <a:cubicBezTo>
                    <a:pt x="0" y="10870"/>
                    <a:pt x="3129" y="14006"/>
                    <a:pt x="6997" y="14006"/>
                  </a:cubicBezTo>
                  <a:lnTo>
                    <a:pt x="322662" y="14006"/>
                  </a:lnTo>
                  <a:lnTo>
                    <a:pt x="322662" y="420742"/>
                  </a:lnTo>
                  <a:cubicBezTo>
                    <a:pt x="322662" y="424610"/>
                    <a:pt x="325801" y="427749"/>
                    <a:pt x="329668" y="427749"/>
                  </a:cubicBezTo>
                  <a:cubicBezTo>
                    <a:pt x="333536" y="427749"/>
                    <a:pt x="336666" y="424610"/>
                    <a:pt x="336666" y="420742"/>
                  </a:cubicBezTo>
                  <a:lnTo>
                    <a:pt x="336666" y="7003"/>
                  </a:lnTo>
                  <a:cubicBezTo>
                    <a:pt x="336675" y="3136"/>
                    <a:pt x="333536" y="0"/>
                    <a:pt x="32966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5" name="Google Shape;1095;p36"/>
            <p:cNvSpPr/>
            <p:nvPr/>
          </p:nvSpPr>
          <p:spPr>
            <a:xfrm>
              <a:off x="5324560" y="1912780"/>
              <a:ext cx="336675" cy="76171"/>
            </a:xfrm>
            <a:custGeom>
              <a:rect b="b" l="l" r="r" t="t"/>
              <a:pathLst>
                <a:path extrusionOk="0" h="76171" w="336675">
                  <a:moveTo>
                    <a:pt x="329669" y="0"/>
                  </a:moveTo>
                  <a:lnTo>
                    <a:pt x="7007" y="0"/>
                  </a:lnTo>
                  <a:cubicBezTo>
                    <a:pt x="3139" y="0"/>
                    <a:pt x="0" y="3136"/>
                    <a:pt x="0" y="7003"/>
                  </a:cubicBezTo>
                  <a:cubicBezTo>
                    <a:pt x="0" y="10870"/>
                    <a:pt x="3139" y="14006"/>
                    <a:pt x="7007" y="14006"/>
                  </a:cubicBezTo>
                  <a:lnTo>
                    <a:pt x="322672" y="14006"/>
                  </a:lnTo>
                  <a:lnTo>
                    <a:pt x="322672" y="69168"/>
                  </a:lnTo>
                  <a:cubicBezTo>
                    <a:pt x="322672" y="73036"/>
                    <a:pt x="325801" y="76171"/>
                    <a:pt x="329669" y="76171"/>
                  </a:cubicBezTo>
                  <a:cubicBezTo>
                    <a:pt x="333537" y="76171"/>
                    <a:pt x="336675" y="73035"/>
                    <a:pt x="336675" y="69168"/>
                  </a:cubicBezTo>
                  <a:lnTo>
                    <a:pt x="336675" y="7003"/>
                  </a:lnTo>
                  <a:cubicBezTo>
                    <a:pt x="336675" y="3136"/>
                    <a:pt x="333546" y="0"/>
                    <a:pt x="32966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6" name="Google Shape;1096;p36"/>
            <p:cNvSpPr/>
            <p:nvPr/>
          </p:nvSpPr>
          <p:spPr>
            <a:xfrm>
              <a:off x="5647232" y="1998291"/>
              <a:ext cx="14003" cy="342235"/>
            </a:xfrm>
            <a:custGeom>
              <a:rect b="b" l="l" r="r" t="t"/>
              <a:pathLst>
                <a:path extrusionOk="0" h="342235" w="14003">
                  <a:moveTo>
                    <a:pt x="6997" y="0"/>
                  </a:moveTo>
                  <a:cubicBezTo>
                    <a:pt x="3129" y="0"/>
                    <a:pt x="0" y="3136"/>
                    <a:pt x="0" y="7003"/>
                  </a:cubicBezTo>
                  <a:lnTo>
                    <a:pt x="0" y="335238"/>
                  </a:lnTo>
                  <a:cubicBezTo>
                    <a:pt x="0" y="339106"/>
                    <a:pt x="3129" y="342235"/>
                    <a:pt x="6997" y="342235"/>
                  </a:cubicBezTo>
                  <a:cubicBezTo>
                    <a:pt x="10865" y="342235"/>
                    <a:pt x="14003" y="339106"/>
                    <a:pt x="14003" y="335238"/>
                  </a:cubicBezTo>
                  <a:lnTo>
                    <a:pt x="14003" y="7004"/>
                  </a:lnTo>
                  <a:cubicBezTo>
                    <a:pt x="14003" y="3136"/>
                    <a:pt x="10874" y="0"/>
                    <a:pt x="699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7" name="Google Shape;1097;p36"/>
            <p:cNvSpPr/>
            <p:nvPr/>
          </p:nvSpPr>
          <p:spPr>
            <a:xfrm>
              <a:off x="5510843" y="2076724"/>
              <a:ext cx="67681" cy="14005"/>
            </a:xfrm>
            <a:custGeom>
              <a:rect b="b" l="l" r="r" t="t"/>
              <a:pathLst>
                <a:path extrusionOk="0" h="14005" w="67681">
                  <a:moveTo>
                    <a:pt x="60685" y="0"/>
                  </a:moveTo>
                  <a:lnTo>
                    <a:pt x="6997" y="0"/>
                  </a:lnTo>
                  <a:cubicBezTo>
                    <a:pt x="3129" y="0"/>
                    <a:pt x="0" y="3136"/>
                    <a:pt x="0" y="7003"/>
                  </a:cubicBezTo>
                  <a:cubicBezTo>
                    <a:pt x="0" y="10871"/>
                    <a:pt x="3129" y="14006"/>
                    <a:pt x="6997" y="14006"/>
                  </a:cubicBezTo>
                  <a:lnTo>
                    <a:pt x="60685" y="14006"/>
                  </a:lnTo>
                  <a:cubicBezTo>
                    <a:pt x="64552" y="14006"/>
                    <a:pt x="67682" y="10870"/>
                    <a:pt x="67682" y="7003"/>
                  </a:cubicBezTo>
                  <a:cubicBezTo>
                    <a:pt x="67682" y="3136"/>
                    <a:pt x="64552" y="0"/>
                    <a:pt x="6068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8" name="Google Shape;1098;p36"/>
            <p:cNvSpPr/>
            <p:nvPr/>
          </p:nvSpPr>
          <p:spPr>
            <a:xfrm>
              <a:off x="5315228" y="2076724"/>
              <a:ext cx="186273" cy="14005"/>
            </a:xfrm>
            <a:custGeom>
              <a:rect b="b" l="l" r="r" t="t"/>
              <a:pathLst>
                <a:path extrusionOk="0" h="14005" w="186273">
                  <a:moveTo>
                    <a:pt x="179267" y="0"/>
                  </a:moveTo>
                  <a:lnTo>
                    <a:pt x="7006" y="0"/>
                  </a:lnTo>
                  <a:cubicBezTo>
                    <a:pt x="3138" y="0"/>
                    <a:pt x="0" y="3136"/>
                    <a:pt x="0" y="7003"/>
                  </a:cubicBezTo>
                  <a:cubicBezTo>
                    <a:pt x="0" y="10871"/>
                    <a:pt x="3138" y="14006"/>
                    <a:pt x="7006" y="14006"/>
                  </a:cubicBezTo>
                  <a:lnTo>
                    <a:pt x="179267" y="14006"/>
                  </a:lnTo>
                  <a:cubicBezTo>
                    <a:pt x="183135" y="14006"/>
                    <a:pt x="186273" y="10870"/>
                    <a:pt x="186273" y="7003"/>
                  </a:cubicBezTo>
                  <a:cubicBezTo>
                    <a:pt x="186273" y="3136"/>
                    <a:pt x="183135" y="0"/>
                    <a:pt x="17926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9" name="Google Shape;1099;p36"/>
            <p:cNvSpPr/>
            <p:nvPr/>
          </p:nvSpPr>
          <p:spPr>
            <a:xfrm>
              <a:off x="5315228" y="2113738"/>
              <a:ext cx="263297" cy="14005"/>
            </a:xfrm>
            <a:custGeom>
              <a:rect b="b" l="l" r="r" t="t"/>
              <a:pathLst>
                <a:path extrusionOk="0" h="14005" w="263297">
                  <a:moveTo>
                    <a:pt x="256300" y="0"/>
                  </a:moveTo>
                  <a:lnTo>
                    <a:pt x="7006" y="0"/>
                  </a:lnTo>
                  <a:cubicBezTo>
                    <a:pt x="3138" y="0"/>
                    <a:pt x="0" y="3136"/>
                    <a:pt x="0" y="7003"/>
                  </a:cubicBezTo>
                  <a:cubicBezTo>
                    <a:pt x="0" y="10871"/>
                    <a:pt x="3138" y="14006"/>
                    <a:pt x="7006" y="14006"/>
                  </a:cubicBezTo>
                  <a:lnTo>
                    <a:pt x="256300" y="14006"/>
                  </a:lnTo>
                  <a:cubicBezTo>
                    <a:pt x="260168" y="14006"/>
                    <a:pt x="263297" y="10870"/>
                    <a:pt x="263297" y="7003"/>
                  </a:cubicBezTo>
                  <a:cubicBezTo>
                    <a:pt x="263297" y="3135"/>
                    <a:pt x="260168" y="0"/>
                    <a:pt x="25630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0" name="Google Shape;1100;p36"/>
            <p:cNvSpPr/>
            <p:nvPr/>
          </p:nvSpPr>
          <p:spPr>
            <a:xfrm>
              <a:off x="5315228" y="2150750"/>
              <a:ext cx="263297" cy="14005"/>
            </a:xfrm>
            <a:custGeom>
              <a:rect b="b" l="l" r="r" t="t"/>
              <a:pathLst>
                <a:path extrusionOk="0" h="14005" w="263297">
                  <a:moveTo>
                    <a:pt x="256300" y="0"/>
                  </a:moveTo>
                  <a:lnTo>
                    <a:pt x="7006" y="0"/>
                  </a:lnTo>
                  <a:cubicBezTo>
                    <a:pt x="3138" y="0"/>
                    <a:pt x="0" y="3136"/>
                    <a:pt x="0" y="7003"/>
                  </a:cubicBezTo>
                  <a:cubicBezTo>
                    <a:pt x="0" y="10871"/>
                    <a:pt x="3138" y="14006"/>
                    <a:pt x="7006" y="14006"/>
                  </a:cubicBezTo>
                  <a:lnTo>
                    <a:pt x="256300" y="14006"/>
                  </a:lnTo>
                  <a:cubicBezTo>
                    <a:pt x="260168" y="14006"/>
                    <a:pt x="263297" y="10870"/>
                    <a:pt x="263297" y="7003"/>
                  </a:cubicBezTo>
                  <a:cubicBezTo>
                    <a:pt x="263297" y="3136"/>
                    <a:pt x="260168" y="0"/>
                    <a:pt x="25630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1" name="Google Shape;1101;p36"/>
            <p:cNvSpPr/>
            <p:nvPr/>
          </p:nvSpPr>
          <p:spPr>
            <a:xfrm>
              <a:off x="5404400" y="2187763"/>
              <a:ext cx="174125" cy="14007"/>
            </a:xfrm>
            <a:custGeom>
              <a:rect b="b" l="l" r="r" t="t"/>
              <a:pathLst>
                <a:path extrusionOk="0" h="14007" w="174125">
                  <a:moveTo>
                    <a:pt x="167128" y="0"/>
                  </a:moveTo>
                  <a:lnTo>
                    <a:pt x="6997" y="0"/>
                  </a:lnTo>
                  <a:cubicBezTo>
                    <a:pt x="3129" y="0"/>
                    <a:pt x="0" y="3136"/>
                    <a:pt x="0" y="7003"/>
                  </a:cubicBezTo>
                  <a:cubicBezTo>
                    <a:pt x="0" y="10869"/>
                    <a:pt x="3129" y="14008"/>
                    <a:pt x="6997" y="14008"/>
                  </a:cubicBezTo>
                  <a:lnTo>
                    <a:pt x="167128" y="14008"/>
                  </a:lnTo>
                  <a:cubicBezTo>
                    <a:pt x="170996" y="14008"/>
                    <a:pt x="174125" y="10869"/>
                    <a:pt x="174125" y="7003"/>
                  </a:cubicBezTo>
                  <a:cubicBezTo>
                    <a:pt x="174125" y="3136"/>
                    <a:pt x="170996" y="0"/>
                    <a:pt x="16712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2" name="Google Shape;1102;p36"/>
            <p:cNvSpPr/>
            <p:nvPr/>
          </p:nvSpPr>
          <p:spPr>
            <a:xfrm>
              <a:off x="5315228" y="2187763"/>
              <a:ext cx="79830" cy="14007"/>
            </a:xfrm>
            <a:custGeom>
              <a:rect b="b" l="l" r="r" t="t"/>
              <a:pathLst>
                <a:path extrusionOk="0" h="14007" w="79830">
                  <a:moveTo>
                    <a:pt x="72824" y="0"/>
                  </a:moveTo>
                  <a:lnTo>
                    <a:pt x="7006" y="0"/>
                  </a:lnTo>
                  <a:cubicBezTo>
                    <a:pt x="3138" y="0"/>
                    <a:pt x="0" y="3136"/>
                    <a:pt x="0" y="7003"/>
                  </a:cubicBezTo>
                  <a:cubicBezTo>
                    <a:pt x="0" y="10869"/>
                    <a:pt x="3138" y="14008"/>
                    <a:pt x="7006" y="14008"/>
                  </a:cubicBezTo>
                  <a:lnTo>
                    <a:pt x="72824" y="14008"/>
                  </a:lnTo>
                  <a:cubicBezTo>
                    <a:pt x="76701" y="14008"/>
                    <a:pt x="79830" y="10869"/>
                    <a:pt x="79830" y="7003"/>
                  </a:cubicBezTo>
                  <a:cubicBezTo>
                    <a:pt x="79830" y="3136"/>
                    <a:pt x="76701" y="0"/>
                    <a:pt x="7282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3" name="Google Shape;1103;p36"/>
            <p:cNvSpPr/>
            <p:nvPr/>
          </p:nvSpPr>
          <p:spPr>
            <a:xfrm>
              <a:off x="5315228" y="2224775"/>
              <a:ext cx="263297" cy="14003"/>
            </a:xfrm>
            <a:custGeom>
              <a:rect b="b" l="l" r="r" t="t"/>
              <a:pathLst>
                <a:path extrusionOk="0" h="14003" w="263297">
                  <a:moveTo>
                    <a:pt x="256300" y="0"/>
                  </a:moveTo>
                  <a:lnTo>
                    <a:pt x="7006" y="0"/>
                  </a:lnTo>
                  <a:cubicBezTo>
                    <a:pt x="3138" y="0"/>
                    <a:pt x="0" y="3139"/>
                    <a:pt x="0" y="7007"/>
                  </a:cubicBezTo>
                  <a:cubicBezTo>
                    <a:pt x="0" y="10875"/>
                    <a:pt x="3138" y="14004"/>
                    <a:pt x="7006" y="14004"/>
                  </a:cubicBezTo>
                  <a:lnTo>
                    <a:pt x="256300" y="14004"/>
                  </a:lnTo>
                  <a:cubicBezTo>
                    <a:pt x="260168" y="14004"/>
                    <a:pt x="263297" y="10875"/>
                    <a:pt x="263297" y="7007"/>
                  </a:cubicBezTo>
                  <a:cubicBezTo>
                    <a:pt x="263297" y="3139"/>
                    <a:pt x="260168" y="0"/>
                    <a:pt x="25630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04" name="Google Shape;1104;p36"/>
          <p:cNvGrpSpPr/>
          <p:nvPr/>
        </p:nvGrpSpPr>
        <p:grpSpPr>
          <a:xfrm>
            <a:off x="4990636" y="1969843"/>
            <a:ext cx="263082" cy="338084"/>
            <a:chOff x="6539589" y="1912780"/>
            <a:chExt cx="367792" cy="472647"/>
          </a:xfrm>
        </p:grpSpPr>
        <p:sp>
          <p:nvSpPr>
            <p:cNvPr id="1105" name="Google Shape;1105;p36"/>
            <p:cNvSpPr/>
            <p:nvPr/>
          </p:nvSpPr>
          <p:spPr>
            <a:xfrm>
              <a:off x="6638333" y="1948261"/>
              <a:ext cx="170322" cy="14038"/>
            </a:xfrm>
            <a:custGeom>
              <a:rect b="b" l="l" r="r" t="t"/>
              <a:pathLst>
                <a:path extrusionOk="0" h="14038" w="170322">
                  <a:moveTo>
                    <a:pt x="163307" y="0"/>
                  </a:moveTo>
                  <a:lnTo>
                    <a:pt x="7016" y="0"/>
                  </a:lnTo>
                  <a:cubicBezTo>
                    <a:pt x="3139" y="0"/>
                    <a:pt x="0" y="3143"/>
                    <a:pt x="0" y="7019"/>
                  </a:cubicBezTo>
                  <a:cubicBezTo>
                    <a:pt x="0" y="10896"/>
                    <a:pt x="3139" y="14039"/>
                    <a:pt x="7016" y="14039"/>
                  </a:cubicBezTo>
                  <a:lnTo>
                    <a:pt x="163307" y="14039"/>
                  </a:lnTo>
                  <a:cubicBezTo>
                    <a:pt x="167184" y="14039"/>
                    <a:pt x="170322" y="10896"/>
                    <a:pt x="170322" y="7019"/>
                  </a:cubicBezTo>
                  <a:cubicBezTo>
                    <a:pt x="170322" y="3142"/>
                    <a:pt x="167184" y="0"/>
                    <a:pt x="1633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6" name="Google Shape;1106;p36"/>
            <p:cNvSpPr/>
            <p:nvPr/>
          </p:nvSpPr>
          <p:spPr>
            <a:xfrm>
              <a:off x="6539589" y="1948260"/>
              <a:ext cx="367792" cy="437167"/>
            </a:xfrm>
            <a:custGeom>
              <a:rect b="b" l="l" r="r" t="t"/>
              <a:pathLst>
                <a:path extrusionOk="0" h="437167" w="367792">
                  <a:moveTo>
                    <a:pt x="360777" y="160976"/>
                  </a:moveTo>
                  <a:cubicBezTo>
                    <a:pt x="356900" y="160976"/>
                    <a:pt x="353752" y="164119"/>
                    <a:pt x="353752" y="167995"/>
                  </a:cubicBezTo>
                  <a:lnTo>
                    <a:pt x="353752" y="399236"/>
                  </a:lnTo>
                  <a:cubicBezTo>
                    <a:pt x="353752" y="412409"/>
                    <a:pt x="343044" y="423126"/>
                    <a:pt x="329872" y="423126"/>
                  </a:cubicBezTo>
                  <a:lnTo>
                    <a:pt x="37930" y="423126"/>
                  </a:lnTo>
                  <a:cubicBezTo>
                    <a:pt x="24758" y="423126"/>
                    <a:pt x="14040" y="412409"/>
                    <a:pt x="14040" y="399236"/>
                  </a:cubicBezTo>
                  <a:lnTo>
                    <a:pt x="14040" y="37924"/>
                  </a:lnTo>
                  <a:cubicBezTo>
                    <a:pt x="14040" y="24754"/>
                    <a:pt x="24758" y="14039"/>
                    <a:pt x="37930" y="14039"/>
                  </a:cubicBezTo>
                  <a:lnTo>
                    <a:pt x="61304" y="14039"/>
                  </a:lnTo>
                  <a:cubicBezTo>
                    <a:pt x="65180" y="14039"/>
                    <a:pt x="68328" y="10896"/>
                    <a:pt x="68328" y="7019"/>
                  </a:cubicBezTo>
                  <a:cubicBezTo>
                    <a:pt x="68328" y="3143"/>
                    <a:pt x="65180" y="0"/>
                    <a:pt x="61304" y="0"/>
                  </a:cubicBezTo>
                  <a:lnTo>
                    <a:pt x="37930" y="0"/>
                  </a:lnTo>
                  <a:cubicBezTo>
                    <a:pt x="17013" y="0"/>
                    <a:pt x="0" y="17012"/>
                    <a:pt x="0" y="37924"/>
                  </a:cubicBezTo>
                  <a:lnTo>
                    <a:pt x="0" y="399236"/>
                  </a:lnTo>
                  <a:cubicBezTo>
                    <a:pt x="0" y="420154"/>
                    <a:pt x="17013" y="437167"/>
                    <a:pt x="37930" y="437167"/>
                  </a:cubicBezTo>
                  <a:lnTo>
                    <a:pt x="329872" y="437167"/>
                  </a:lnTo>
                  <a:cubicBezTo>
                    <a:pt x="350780" y="437167"/>
                    <a:pt x="367793" y="420154"/>
                    <a:pt x="367793" y="399236"/>
                  </a:cubicBezTo>
                  <a:lnTo>
                    <a:pt x="367793" y="167995"/>
                  </a:lnTo>
                  <a:cubicBezTo>
                    <a:pt x="367793" y="164119"/>
                    <a:pt x="364654" y="160976"/>
                    <a:pt x="360777" y="1609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7" name="Google Shape;1107;p36"/>
            <p:cNvSpPr/>
            <p:nvPr/>
          </p:nvSpPr>
          <p:spPr>
            <a:xfrm>
              <a:off x="6839072" y="1948261"/>
              <a:ext cx="68309" cy="151614"/>
            </a:xfrm>
            <a:custGeom>
              <a:rect b="b" l="l" r="r" t="t"/>
              <a:pathLst>
                <a:path extrusionOk="0" h="151614" w="68309">
                  <a:moveTo>
                    <a:pt x="30389" y="0"/>
                  </a:moveTo>
                  <a:lnTo>
                    <a:pt x="7015" y="0"/>
                  </a:lnTo>
                  <a:cubicBezTo>
                    <a:pt x="3138" y="0"/>
                    <a:pt x="0" y="3143"/>
                    <a:pt x="0" y="7019"/>
                  </a:cubicBezTo>
                  <a:cubicBezTo>
                    <a:pt x="0" y="10896"/>
                    <a:pt x="3138" y="14039"/>
                    <a:pt x="7015" y="14039"/>
                  </a:cubicBezTo>
                  <a:lnTo>
                    <a:pt x="30389" y="14039"/>
                  </a:lnTo>
                  <a:cubicBezTo>
                    <a:pt x="43561" y="14039"/>
                    <a:pt x="54278" y="24754"/>
                    <a:pt x="54278" y="37924"/>
                  </a:cubicBezTo>
                  <a:lnTo>
                    <a:pt x="54278" y="144595"/>
                  </a:lnTo>
                  <a:cubicBezTo>
                    <a:pt x="54278" y="148471"/>
                    <a:pt x="57417" y="151614"/>
                    <a:pt x="61294" y="151614"/>
                  </a:cubicBezTo>
                  <a:cubicBezTo>
                    <a:pt x="65171" y="151614"/>
                    <a:pt x="68310" y="148471"/>
                    <a:pt x="68310" y="144595"/>
                  </a:cubicBezTo>
                  <a:lnTo>
                    <a:pt x="68310" y="37923"/>
                  </a:lnTo>
                  <a:cubicBezTo>
                    <a:pt x="68310" y="17012"/>
                    <a:pt x="51297" y="0"/>
                    <a:pt x="3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8" name="Google Shape;1108;p36"/>
            <p:cNvSpPr/>
            <p:nvPr/>
          </p:nvSpPr>
          <p:spPr>
            <a:xfrm>
              <a:off x="6616095" y="1912780"/>
              <a:ext cx="214778" cy="115467"/>
            </a:xfrm>
            <a:custGeom>
              <a:rect b="b" l="l" r="r" t="t"/>
              <a:pathLst>
                <a:path extrusionOk="0" h="115467" w="214778">
                  <a:moveTo>
                    <a:pt x="183209" y="0"/>
                  </a:moveTo>
                  <a:lnTo>
                    <a:pt x="31579" y="0"/>
                  </a:lnTo>
                  <a:cubicBezTo>
                    <a:pt x="14170" y="0"/>
                    <a:pt x="0" y="14164"/>
                    <a:pt x="0" y="31572"/>
                  </a:cubicBezTo>
                  <a:lnTo>
                    <a:pt x="0" y="83894"/>
                  </a:lnTo>
                  <a:cubicBezTo>
                    <a:pt x="0" y="101304"/>
                    <a:pt x="14170" y="115467"/>
                    <a:pt x="31579" y="115467"/>
                  </a:cubicBezTo>
                  <a:lnTo>
                    <a:pt x="183209" y="115467"/>
                  </a:lnTo>
                  <a:cubicBezTo>
                    <a:pt x="200619" y="115467"/>
                    <a:pt x="214779" y="101304"/>
                    <a:pt x="214779" y="83895"/>
                  </a:cubicBezTo>
                  <a:lnTo>
                    <a:pt x="214779" y="31572"/>
                  </a:lnTo>
                  <a:cubicBezTo>
                    <a:pt x="214788" y="14164"/>
                    <a:pt x="200619" y="0"/>
                    <a:pt x="183209" y="0"/>
                  </a:cubicBezTo>
                  <a:close/>
                  <a:moveTo>
                    <a:pt x="200748" y="83894"/>
                  </a:moveTo>
                  <a:cubicBezTo>
                    <a:pt x="200748" y="93562"/>
                    <a:pt x="192883" y="101427"/>
                    <a:pt x="183209" y="101427"/>
                  </a:cubicBezTo>
                  <a:lnTo>
                    <a:pt x="31579" y="101427"/>
                  </a:lnTo>
                  <a:cubicBezTo>
                    <a:pt x="21905" y="101427"/>
                    <a:pt x="14040" y="93561"/>
                    <a:pt x="14040" y="83894"/>
                  </a:cubicBezTo>
                  <a:lnTo>
                    <a:pt x="14040" y="31572"/>
                  </a:lnTo>
                  <a:cubicBezTo>
                    <a:pt x="14040" y="21904"/>
                    <a:pt x="21905" y="14039"/>
                    <a:pt x="31570" y="14039"/>
                  </a:cubicBezTo>
                  <a:lnTo>
                    <a:pt x="183209" y="14039"/>
                  </a:lnTo>
                  <a:cubicBezTo>
                    <a:pt x="192883" y="14039"/>
                    <a:pt x="200748" y="21905"/>
                    <a:pt x="200748" y="31572"/>
                  </a:cubicBezTo>
                  <a:lnTo>
                    <a:pt x="200748" y="83894"/>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9" name="Google Shape;1109;p36"/>
            <p:cNvSpPr/>
            <p:nvPr/>
          </p:nvSpPr>
          <p:spPr>
            <a:xfrm>
              <a:off x="6578903" y="1983358"/>
              <a:ext cx="29013" cy="253150"/>
            </a:xfrm>
            <a:custGeom>
              <a:rect b="b" l="l" r="r" t="t"/>
              <a:pathLst>
                <a:path extrusionOk="0" h="253150" w="29013">
                  <a:moveTo>
                    <a:pt x="21989" y="0"/>
                  </a:moveTo>
                  <a:lnTo>
                    <a:pt x="7016" y="0"/>
                  </a:lnTo>
                  <a:cubicBezTo>
                    <a:pt x="3138" y="0"/>
                    <a:pt x="0" y="3143"/>
                    <a:pt x="0" y="7019"/>
                  </a:cubicBezTo>
                  <a:lnTo>
                    <a:pt x="0" y="246134"/>
                  </a:lnTo>
                  <a:cubicBezTo>
                    <a:pt x="0" y="250012"/>
                    <a:pt x="3138" y="253150"/>
                    <a:pt x="7016" y="253150"/>
                  </a:cubicBezTo>
                  <a:cubicBezTo>
                    <a:pt x="10893" y="253150"/>
                    <a:pt x="14031" y="250012"/>
                    <a:pt x="14031" y="246134"/>
                  </a:cubicBezTo>
                  <a:lnTo>
                    <a:pt x="14031" y="14039"/>
                  </a:lnTo>
                  <a:lnTo>
                    <a:pt x="21989" y="14039"/>
                  </a:lnTo>
                  <a:cubicBezTo>
                    <a:pt x="25865" y="14039"/>
                    <a:pt x="29013" y="10896"/>
                    <a:pt x="29013" y="7019"/>
                  </a:cubicBezTo>
                  <a:cubicBezTo>
                    <a:pt x="29013" y="3143"/>
                    <a:pt x="25865" y="0"/>
                    <a:pt x="219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0" name="Google Shape;1110;p36"/>
            <p:cNvSpPr/>
            <p:nvPr/>
          </p:nvSpPr>
          <p:spPr>
            <a:xfrm>
              <a:off x="6578903" y="1983358"/>
              <a:ext cx="289172" cy="331302"/>
            </a:xfrm>
            <a:custGeom>
              <a:rect b="b" l="l" r="r" t="t"/>
              <a:pathLst>
                <a:path extrusionOk="0" h="331302" w="289172">
                  <a:moveTo>
                    <a:pt x="282156" y="0"/>
                  </a:moveTo>
                  <a:lnTo>
                    <a:pt x="267184" y="0"/>
                  </a:lnTo>
                  <a:cubicBezTo>
                    <a:pt x="263307" y="0"/>
                    <a:pt x="260168" y="3143"/>
                    <a:pt x="260168" y="7019"/>
                  </a:cubicBezTo>
                  <a:cubicBezTo>
                    <a:pt x="260168" y="10896"/>
                    <a:pt x="263307" y="14039"/>
                    <a:pt x="267184" y="14039"/>
                  </a:cubicBezTo>
                  <a:lnTo>
                    <a:pt x="275132" y="14039"/>
                  </a:lnTo>
                  <a:lnTo>
                    <a:pt x="275132" y="317262"/>
                  </a:lnTo>
                  <a:lnTo>
                    <a:pt x="14031" y="317262"/>
                  </a:lnTo>
                  <a:lnTo>
                    <a:pt x="14031" y="269536"/>
                  </a:lnTo>
                  <a:cubicBezTo>
                    <a:pt x="14031" y="265659"/>
                    <a:pt x="10893" y="262511"/>
                    <a:pt x="7016" y="262511"/>
                  </a:cubicBezTo>
                  <a:cubicBezTo>
                    <a:pt x="3138" y="262511"/>
                    <a:pt x="0" y="265659"/>
                    <a:pt x="0" y="269536"/>
                  </a:cubicBezTo>
                  <a:lnTo>
                    <a:pt x="0" y="324278"/>
                  </a:lnTo>
                  <a:cubicBezTo>
                    <a:pt x="0" y="328155"/>
                    <a:pt x="3138" y="331303"/>
                    <a:pt x="7016" y="331303"/>
                  </a:cubicBezTo>
                  <a:lnTo>
                    <a:pt x="282156" y="331303"/>
                  </a:lnTo>
                  <a:cubicBezTo>
                    <a:pt x="286034" y="331303"/>
                    <a:pt x="289172" y="328155"/>
                    <a:pt x="289172" y="324278"/>
                  </a:cubicBezTo>
                  <a:lnTo>
                    <a:pt x="289172" y="7019"/>
                  </a:lnTo>
                  <a:cubicBezTo>
                    <a:pt x="289172" y="3143"/>
                    <a:pt x="286034" y="0"/>
                    <a:pt x="28215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1" name="Google Shape;1111;p36"/>
            <p:cNvSpPr/>
            <p:nvPr/>
          </p:nvSpPr>
          <p:spPr>
            <a:xfrm>
              <a:off x="6638333" y="1983358"/>
              <a:ext cx="170322" cy="14038"/>
            </a:xfrm>
            <a:custGeom>
              <a:rect b="b" l="l" r="r" t="t"/>
              <a:pathLst>
                <a:path extrusionOk="0" h="14038" w="170322">
                  <a:moveTo>
                    <a:pt x="163307" y="0"/>
                  </a:moveTo>
                  <a:lnTo>
                    <a:pt x="7016" y="0"/>
                  </a:lnTo>
                  <a:cubicBezTo>
                    <a:pt x="3139" y="0"/>
                    <a:pt x="0" y="3143"/>
                    <a:pt x="0" y="7019"/>
                  </a:cubicBezTo>
                  <a:cubicBezTo>
                    <a:pt x="0" y="10896"/>
                    <a:pt x="3139" y="14039"/>
                    <a:pt x="7016" y="14039"/>
                  </a:cubicBezTo>
                  <a:lnTo>
                    <a:pt x="163307" y="14039"/>
                  </a:lnTo>
                  <a:cubicBezTo>
                    <a:pt x="167184" y="14039"/>
                    <a:pt x="170322" y="10896"/>
                    <a:pt x="170322" y="7019"/>
                  </a:cubicBezTo>
                  <a:cubicBezTo>
                    <a:pt x="170322" y="3143"/>
                    <a:pt x="167184" y="0"/>
                    <a:pt x="1633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2" name="Google Shape;1112;p36"/>
            <p:cNvSpPr/>
            <p:nvPr/>
          </p:nvSpPr>
          <p:spPr>
            <a:xfrm>
              <a:off x="6648155" y="2057760"/>
              <a:ext cx="184122" cy="14038"/>
            </a:xfrm>
            <a:custGeom>
              <a:rect b="b" l="l" r="r" t="t"/>
              <a:pathLst>
                <a:path extrusionOk="0" h="14038" w="184122">
                  <a:moveTo>
                    <a:pt x="177107" y="0"/>
                  </a:moveTo>
                  <a:lnTo>
                    <a:pt x="7016" y="0"/>
                  </a:lnTo>
                  <a:cubicBezTo>
                    <a:pt x="3138" y="0"/>
                    <a:pt x="0" y="3143"/>
                    <a:pt x="0" y="7019"/>
                  </a:cubicBezTo>
                  <a:cubicBezTo>
                    <a:pt x="0" y="10896"/>
                    <a:pt x="3138" y="14039"/>
                    <a:pt x="7016" y="14039"/>
                  </a:cubicBezTo>
                  <a:lnTo>
                    <a:pt x="177107" y="14039"/>
                  </a:lnTo>
                  <a:cubicBezTo>
                    <a:pt x="180984" y="14039"/>
                    <a:pt x="184123" y="10896"/>
                    <a:pt x="184123" y="7019"/>
                  </a:cubicBezTo>
                  <a:cubicBezTo>
                    <a:pt x="184123" y="3142"/>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3" name="Google Shape;1113;p36"/>
            <p:cNvSpPr/>
            <p:nvPr/>
          </p:nvSpPr>
          <p:spPr>
            <a:xfrm>
              <a:off x="6614692" y="2057760"/>
              <a:ext cx="24102" cy="14038"/>
            </a:xfrm>
            <a:custGeom>
              <a:rect b="b" l="l" r="r" t="t"/>
              <a:pathLst>
                <a:path extrusionOk="0" h="14038" w="24102">
                  <a:moveTo>
                    <a:pt x="17077" y="0"/>
                  </a:moveTo>
                  <a:lnTo>
                    <a:pt x="7025" y="0"/>
                  </a:lnTo>
                  <a:cubicBezTo>
                    <a:pt x="3148" y="0"/>
                    <a:pt x="0" y="3143"/>
                    <a:pt x="0" y="7019"/>
                  </a:cubicBezTo>
                  <a:cubicBezTo>
                    <a:pt x="0" y="10896"/>
                    <a:pt x="3148" y="14039"/>
                    <a:pt x="7025" y="14039"/>
                  </a:cubicBezTo>
                  <a:lnTo>
                    <a:pt x="17077" y="14039"/>
                  </a:lnTo>
                  <a:cubicBezTo>
                    <a:pt x="20955" y="14039"/>
                    <a:pt x="24102" y="10896"/>
                    <a:pt x="24102" y="7019"/>
                  </a:cubicBezTo>
                  <a:cubicBezTo>
                    <a:pt x="24102" y="3142"/>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4" name="Google Shape;1114;p36"/>
            <p:cNvSpPr/>
            <p:nvPr/>
          </p:nvSpPr>
          <p:spPr>
            <a:xfrm>
              <a:off x="6648155" y="2106192"/>
              <a:ext cx="184122" cy="14038"/>
            </a:xfrm>
            <a:custGeom>
              <a:rect b="b" l="l" r="r" t="t"/>
              <a:pathLst>
                <a:path extrusionOk="0" h="14038" w="184122">
                  <a:moveTo>
                    <a:pt x="177107" y="0"/>
                  </a:moveTo>
                  <a:lnTo>
                    <a:pt x="7016" y="0"/>
                  </a:lnTo>
                  <a:cubicBezTo>
                    <a:pt x="3138" y="0"/>
                    <a:pt x="0" y="3143"/>
                    <a:pt x="0" y="7019"/>
                  </a:cubicBezTo>
                  <a:cubicBezTo>
                    <a:pt x="0" y="10896"/>
                    <a:pt x="3138" y="14039"/>
                    <a:pt x="7016" y="14039"/>
                  </a:cubicBezTo>
                  <a:lnTo>
                    <a:pt x="177107" y="14039"/>
                  </a:lnTo>
                  <a:cubicBezTo>
                    <a:pt x="180984" y="14039"/>
                    <a:pt x="184123" y="10896"/>
                    <a:pt x="184123" y="7019"/>
                  </a:cubicBezTo>
                  <a:cubicBezTo>
                    <a:pt x="184123" y="3143"/>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5" name="Google Shape;1115;p36"/>
            <p:cNvSpPr/>
            <p:nvPr/>
          </p:nvSpPr>
          <p:spPr>
            <a:xfrm>
              <a:off x="6614692" y="2106192"/>
              <a:ext cx="24102" cy="14038"/>
            </a:xfrm>
            <a:custGeom>
              <a:rect b="b" l="l" r="r" t="t"/>
              <a:pathLst>
                <a:path extrusionOk="0" h="14038" w="24102">
                  <a:moveTo>
                    <a:pt x="17077" y="0"/>
                  </a:moveTo>
                  <a:lnTo>
                    <a:pt x="7025" y="0"/>
                  </a:lnTo>
                  <a:cubicBezTo>
                    <a:pt x="3148" y="0"/>
                    <a:pt x="0" y="3143"/>
                    <a:pt x="0" y="7019"/>
                  </a:cubicBezTo>
                  <a:cubicBezTo>
                    <a:pt x="0" y="10896"/>
                    <a:pt x="3148" y="14039"/>
                    <a:pt x="7025" y="14039"/>
                  </a:cubicBezTo>
                  <a:lnTo>
                    <a:pt x="17077" y="14039"/>
                  </a:lnTo>
                  <a:cubicBezTo>
                    <a:pt x="20955" y="14039"/>
                    <a:pt x="24102" y="10896"/>
                    <a:pt x="24102" y="7019"/>
                  </a:cubicBezTo>
                  <a:cubicBezTo>
                    <a:pt x="24102" y="3143"/>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6" name="Google Shape;1116;p36"/>
            <p:cNvSpPr/>
            <p:nvPr/>
          </p:nvSpPr>
          <p:spPr>
            <a:xfrm>
              <a:off x="6648155" y="2154624"/>
              <a:ext cx="184122" cy="14038"/>
            </a:xfrm>
            <a:custGeom>
              <a:rect b="b" l="l" r="r" t="t"/>
              <a:pathLst>
                <a:path extrusionOk="0" h="14038" w="184122">
                  <a:moveTo>
                    <a:pt x="177107" y="0"/>
                  </a:moveTo>
                  <a:lnTo>
                    <a:pt x="7016" y="0"/>
                  </a:lnTo>
                  <a:cubicBezTo>
                    <a:pt x="3138" y="0"/>
                    <a:pt x="0" y="3143"/>
                    <a:pt x="0" y="7019"/>
                  </a:cubicBezTo>
                  <a:cubicBezTo>
                    <a:pt x="0" y="10896"/>
                    <a:pt x="3138" y="14039"/>
                    <a:pt x="7016" y="14039"/>
                  </a:cubicBezTo>
                  <a:lnTo>
                    <a:pt x="177107" y="14039"/>
                  </a:lnTo>
                  <a:cubicBezTo>
                    <a:pt x="180984" y="14039"/>
                    <a:pt x="184123" y="10896"/>
                    <a:pt x="184123" y="7019"/>
                  </a:cubicBezTo>
                  <a:cubicBezTo>
                    <a:pt x="184123" y="3143"/>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7" name="Google Shape;1117;p36"/>
            <p:cNvSpPr/>
            <p:nvPr/>
          </p:nvSpPr>
          <p:spPr>
            <a:xfrm>
              <a:off x="6614692" y="2154624"/>
              <a:ext cx="24102" cy="14038"/>
            </a:xfrm>
            <a:custGeom>
              <a:rect b="b" l="l" r="r" t="t"/>
              <a:pathLst>
                <a:path extrusionOk="0" h="14038" w="24102">
                  <a:moveTo>
                    <a:pt x="17077" y="0"/>
                  </a:moveTo>
                  <a:lnTo>
                    <a:pt x="7025" y="0"/>
                  </a:lnTo>
                  <a:cubicBezTo>
                    <a:pt x="3148" y="0"/>
                    <a:pt x="0" y="3143"/>
                    <a:pt x="0" y="7019"/>
                  </a:cubicBezTo>
                  <a:cubicBezTo>
                    <a:pt x="0" y="10896"/>
                    <a:pt x="3148" y="14039"/>
                    <a:pt x="7025" y="14039"/>
                  </a:cubicBezTo>
                  <a:lnTo>
                    <a:pt x="17077" y="14039"/>
                  </a:lnTo>
                  <a:cubicBezTo>
                    <a:pt x="20955" y="14039"/>
                    <a:pt x="24102" y="10896"/>
                    <a:pt x="24102" y="7019"/>
                  </a:cubicBezTo>
                  <a:cubicBezTo>
                    <a:pt x="24102" y="3143"/>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8" name="Google Shape;1118;p36"/>
            <p:cNvSpPr/>
            <p:nvPr/>
          </p:nvSpPr>
          <p:spPr>
            <a:xfrm>
              <a:off x="6648155" y="2203053"/>
              <a:ext cx="184122" cy="14040"/>
            </a:xfrm>
            <a:custGeom>
              <a:rect b="b" l="l" r="r" t="t"/>
              <a:pathLst>
                <a:path extrusionOk="0" h="14040" w="184122">
                  <a:moveTo>
                    <a:pt x="177107" y="0"/>
                  </a:moveTo>
                  <a:lnTo>
                    <a:pt x="7016" y="0"/>
                  </a:lnTo>
                  <a:cubicBezTo>
                    <a:pt x="3138" y="0"/>
                    <a:pt x="0" y="3148"/>
                    <a:pt x="0" y="7025"/>
                  </a:cubicBezTo>
                  <a:cubicBezTo>
                    <a:pt x="0" y="10902"/>
                    <a:pt x="3138" y="14041"/>
                    <a:pt x="7016" y="14041"/>
                  </a:cubicBezTo>
                  <a:lnTo>
                    <a:pt x="177107" y="14041"/>
                  </a:lnTo>
                  <a:cubicBezTo>
                    <a:pt x="180984" y="14041"/>
                    <a:pt x="184123" y="10902"/>
                    <a:pt x="184123" y="7025"/>
                  </a:cubicBezTo>
                  <a:cubicBezTo>
                    <a:pt x="184123" y="3148"/>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9" name="Google Shape;1119;p36"/>
            <p:cNvSpPr/>
            <p:nvPr/>
          </p:nvSpPr>
          <p:spPr>
            <a:xfrm>
              <a:off x="6614692" y="2203053"/>
              <a:ext cx="24102" cy="14040"/>
            </a:xfrm>
            <a:custGeom>
              <a:rect b="b" l="l" r="r" t="t"/>
              <a:pathLst>
                <a:path extrusionOk="0" h="14040" w="24102">
                  <a:moveTo>
                    <a:pt x="17077" y="0"/>
                  </a:moveTo>
                  <a:lnTo>
                    <a:pt x="7025" y="0"/>
                  </a:lnTo>
                  <a:cubicBezTo>
                    <a:pt x="3148" y="0"/>
                    <a:pt x="0" y="3148"/>
                    <a:pt x="0" y="7025"/>
                  </a:cubicBezTo>
                  <a:cubicBezTo>
                    <a:pt x="0" y="10902"/>
                    <a:pt x="3148" y="14041"/>
                    <a:pt x="7025" y="14041"/>
                  </a:cubicBezTo>
                  <a:lnTo>
                    <a:pt x="17077" y="14041"/>
                  </a:lnTo>
                  <a:cubicBezTo>
                    <a:pt x="20955" y="14041"/>
                    <a:pt x="24102" y="10902"/>
                    <a:pt x="24102" y="7025"/>
                  </a:cubicBezTo>
                  <a:cubicBezTo>
                    <a:pt x="24102" y="3148"/>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0" name="Google Shape;1120;p36"/>
            <p:cNvSpPr/>
            <p:nvPr/>
          </p:nvSpPr>
          <p:spPr>
            <a:xfrm>
              <a:off x="6648155" y="2251490"/>
              <a:ext cx="184122" cy="14040"/>
            </a:xfrm>
            <a:custGeom>
              <a:rect b="b" l="l" r="r" t="t"/>
              <a:pathLst>
                <a:path extrusionOk="0" h="14040" w="184122">
                  <a:moveTo>
                    <a:pt x="177107" y="0"/>
                  </a:moveTo>
                  <a:lnTo>
                    <a:pt x="7016" y="0"/>
                  </a:lnTo>
                  <a:cubicBezTo>
                    <a:pt x="3138" y="0"/>
                    <a:pt x="0" y="3139"/>
                    <a:pt x="0" y="7016"/>
                  </a:cubicBezTo>
                  <a:cubicBezTo>
                    <a:pt x="0" y="10893"/>
                    <a:pt x="3138" y="14041"/>
                    <a:pt x="7016" y="14041"/>
                  </a:cubicBezTo>
                  <a:lnTo>
                    <a:pt x="177107" y="14041"/>
                  </a:lnTo>
                  <a:cubicBezTo>
                    <a:pt x="180984" y="14041"/>
                    <a:pt x="184123" y="10893"/>
                    <a:pt x="184123" y="7016"/>
                  </a:cubicBezTo>
                  <a:cubicBezTo>
                    <a:pt x="184123" y="3139"/>
                    <a:pt x="180984" y="0"/>
                    <a:pt x="1771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1" name="Google Shape;1121;p36"/>
            <p:cNvSpPr/>
            <p:nvPr/>
          </p:nvSpPr>
          <p:spPr>
            <a:xfrm>
              <a:off x="6614692" y="2251490"/>
              <a:ext cx="24102" cy="14040"/>
            </a:xfrm>
            <a:custGeom>
              <a:rect b="b" l="l" r="r" t="t"/>
              <a:pathLst>
                <a:path extrusionOk="0" h="14040" w="24102">
                  <a:moveTo>
                    <a:pt x="17077" y="0"/>
                  </a:moveTo>
                  <a:lnTo>
                    <a:pt x="7025" y="0"/>
                  </a:lnTo>
                  <a:cubicBezTo>
                    <a:pt x="3148" y="0"/>
                    <a:pt x="0" y="3139"/>
                    <a:pt x="0" y="7016"/>
                  </a:cubicBezTo>
                  <a:cubicBezTo>
                    <a:pt x="0" y="10893"/>
                    <a:pt x="3148" y="14041"/>
                    <a:pt x="7025" y="14041"/>
                  </a:cubicBezTo>
                  <a:lnTo>
                    <a:pt x="17077" y="14041"/>
                  </a:lnTo>
                  <a:cubicBezTo>
                    <a:pt x="20955" y="14041"/>
                    <a:pt x="24102" y="10893"/>
                    <a:pt x="24102" y="7016"/>
                  </a:cubicBezTo>
                  <a:cubicBezTo>
                    <a:pt x="24102" y="3139"/>
                    <a:pt x="20955" y="0"/>
                    <a:pt x="1707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22" name="Google Shape;1122;p36"/>
          <p:cNvGrpSpPr/>
          <p:nvPr/>
        </p:nvGrpSpPr>
        <p:grpSpPr>
          <a:xfrm>
            <a:off x="5926945" y="1971372"/>
            <a:ext cx="338072" cy="335024"/>
            <a:chOff x="7742034" y="1914917"/>
            <a:chExt cx="472629" cy="468368"/>
          </a:xfrm>
        </p:grpSpPr>
        <p:sp>
          <p:nvSpPr>
            <p:cNvPr id="1123" name="Google Shape;1123;p36"/>
            <p:cNvSpPr/>
            <p:nvPr/>
          </p:nvSpPr>
          <p:spPr>
            <a:xfrm>
              <a:off x="7742034" y="1914917"/>
              <a:ext cx="472629" cy="468368"/>
            </a:xfrm>
            <a:custGeom>
              <a:rect b="b" l="l" r="r" t="t"/>
              <a:pathLst>
                <a:path extrusionOk="0" h="468368" w="472629">
                  <a:moveTo>
                    <a:pt x="465614" y="0"/>
                  </a:moveTo>
                  <a:lnTo>
                    <a:pt x="425478" y="0"/>
                  </a:lnTo>
                  <a:cubicBezTo>
                    <a:pt x="421601" y="0"/>
                    <a:pt x="418462" y="3143"/>
                    <a:pt x="418462" y="7019"/>
                  </a:cubicBezTo>
                  <a:cubicBezTo>
                    <a:pt x="418462" y="10896"/>
                    <a:pt x="421601" y="14039"/>
                    <a:pt x="425478" y="14039"/>
                  </a:cubicBezTo>
                  <a:lnTo>
                    <a:pt x="458599" y="14039"/>
                  </a:lnTo>
                  <a:lnTo>
                    <a:pt x="458599" y="403629"/>
                  </a:lnTo>
                  <a:cubicBezTo>
                    <a:pt x="458599" y="431591"/>
                    <a:pt x="435854" y="454337"/>
                    <a:pt x="407893" y="454337"/>
                  </a:cubicBezTo>
                  <a:lnTo>
                    <a:pt x="104929" y="454337"/>
                  </a:lnTo>
                  <a:cubicBezTo>
                    <a:pt x="119874" y="442465"/>
                    <a:pt x="129484" y="424150"/>
                    <a:pt x="129484" y="403629"/>
                  </a:cubicBezTo>
                  <a:lnTo>
                    <a:pt x="129484" y="14039"/>
                  </a:lnTo>
                  <a:lnTo>
                    <a:pt x="402077" y="14039"/>
                  </a:lnTo>
                  <a:cubicBezTo>
                    <a:pt x="405954" y="14039"/>
                    <a:pt x="409102" y="10896"/>
                    <a:pt x="409102" y="7019"/>
                  </a:cubicBezTo>
                  <a:cubicBezTo>
                    <a:pt x="409102" y="3143"/>
                    <a:pt x="405954" y="0"/>
                    <a:pt x="402077" y="0"/>
                  </a:cubicBezTo>
                  <a:lnTo>
                    <a:pt x="122468" y="0"/>
                  </a:lnTo>
                  <a:cubicBezTo>
                    <a:pt x="118592" y="0"/>
                    <a:pt x="115444" y="3143"/>
                    <a:pt x="115444" y="7019"/>
                  </a:cubicBezTo>
                  <a:lnTo>
                    <a:pt x="115444" y="403629"/>
                  </a:lnTo>
                  <a:cubicBezTo>
                    <a:pt x="115444" y="431591"/>
                    <a:pt x="92698" y="454337"/>
                    <a:pt x="64747" y="454337"/>
                  </a:cubicBezTo>
                  <a:cubicBezTo>
                    <a:pt x="36786" y="454337"/>
                    <a:pt x="14040" y="431591"/>
                    <a:pt x="14040" y="403629"/>
                  </a:cubicBezTo>
                  <a:lnTo>
                    <a:pt x="14040" y="325200"/>
                  </a:lnTo>
                  <a:cubicBezTo>
                    <a:pt x="14040" y="321323"/>
                    <a:pt x="10902" y="318175"/>
                    <a:pt x="7025" y="318175"/>
                  </a:cubicBezTo>
                  <a:cubicBezTo>
                    <a:pt x="3148" y="318175"/>
                    <a:pt x="0" y="321323"/>
                    <a:pt x="0" y="325200"/>
                  </a:cubicBezTo>
                  <a:lnTo>
                    <a:pt x="0" y="403629"/>
                  </a:lnTo>
                  <a:cubicBezTo>
                    <a:pt x="0" y="439326"/>
                    <a:pt x="29050" y="468368"/>
                    <a:pt x="64747" y="468368"/>
                  </a:cubicBezTo>
                  <a:lnTo>
                    <a:pt x="407893" y="468368"/>
                  </a:lnTo>
                  <a:cubicBezTo>
                    <a:pt x="443589" y="468368"/>
                    <a:pt x="472630" y="439326"/>
                    <a:pt x="472630" y="403629"/>
                  </a:cubicBezTo>
                  <a:lnTo>
                    <a:pt x="472630" y="7019"/>
                  </a:lnTo>
                  <a:cubicBezTo>
                    <a:pt x="472630" y="3142"/>
                    <a:pt x="469491" y="0"/>
                    <a:pt x="46561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4" name="Google Shape;1124;p36"/>
            <p:cNvSpPr/>
            <p:nvPr/>
          </p:nvSpPr>
          <p:spPr>
            <a:xfrm>
              <a:off x="7742034" y="2061267"/>
              <a:ext cx="106083" cy="162464"/>
            </a:xfrm>
            <a:custGeom>
              <a:rect b="b" l="l" r="r" t="t"/>
              <a:pathLst>
                <a:path extrusionOk="0" h="162464" w="106083">
                  <a:moveTo>
                    <a:pt x="99068" y="0"/>
                  </a:moveTo>
                  <a:lnTo>
                    <a:pt x="7025" y="0"/>
                  </a:lnTo>
                  <a:cubicBezTo>
                    <a:pt x="3148" y="0"/>
                    <a:pt x="0" y="3143"/>
                    <a:pt x="0" y="7019"/>
                  </a:cubicBezTo>
                  <a:lnTo>
                    <a:pt x="0" y="155449"/>
                  </a:lnTo>
                  <a:cubicBezTo>
                    <a:pt x="0" y="159326"/>
                    <a:pt x="3148" y="162465"/>
                    <a:pt x="7025" y="162465"/>
                  </a:cubicBezTo>
                  <a:cubicBezTo>
                    <a:pt x="10902" y="162465"/>
                    <a:pt x="14040" y="159326"/>
                    <a:pt x="14040" y="155449"/>
                  </a:cubicBezTo>
                  <a:lnTo>
                    <a:pt x="14040" y="14039"/>
                  </a:lnTo>
                  <a:lnTo>
                    <a:pt x="99068" y="14039"/>
                  </a:lnTo>
                  <a:cubicBezTo>
                    <a:pt x="102945" y="14039"/>
                    <a:pt x="106083" y="10896"/>
                    <a:pt x="106083" y="7019"/>
                  </a:cubicBezTo>
                  <a:cubicBezTo>
                    <a:pt x="106083" y="3143"/>
                    <a:pt x="102945" y="0"/>
                    <a:pt x="9906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5" name="Google Shape;1125;p36"/>
            <p:cNvSpPr/>
            <p:nvPr/>
          </p:nvSpPr>
          <p:spPr>
            <a:xfrm>
              <a:off x="7905664" y="1952673"/>
              <a:ext cx="49025" cy="76650"/>
            </a:xfrm>
            <a:custGeom>
              <a:rect b="b" l="l" r="r" t="t"/>
              <a:pathLst>
                <a:path extrusionOk="0" h="76650" w="49025">
                  <a:moveTo>
                    <a:pt x="42675" y="0"/>
                  </a:moveTo>
                  <a:cubicBezTo>
                    <a:pt x="39509" y="0"/>
                    <a:pt x="36315" y="1364"/>
                    <a:pt x="36315" y="4413"/>
                  </a:cubicBezTo>
                  <a:lnTo>
                    <a:pt x="36315" y="47490"/>
                  </a:lnTo>
                  <a:lnTo>
                    <a:pt x="15370" y="6641"/>
                  </a:lnTo>
                  <a:cubicBezTo>
                    <a:pt x="12748" y="1614"/>
                    <a:pt x="10560" y="0"/>
                    <a:pt x="6360" y="0"/>
                  </a:cubicBezTo>
                  <a:cubicBezTo>
                    <a:pt x="2492" y="0"/>
                    <a:pt x="0" y="1772"/>
                    <a:pt x="0" y="4517"/>
                  </a:cubicBezTo>
                  <a:lnTo>
                    <a:pt x="0" y="72133"/>
                  </a:lnTo>
                  <a:cubicBezTo>
                    <a:pt x="0" y="75099"/>
                    <a:pt x="3194" y="76650"/>
                    <a:pt x="6360" y="76650"/>
                  </a:cubicBezTo>
                  <a:cubicBezTo>
                    <a:pt x="10099" y="76649"/>
                    <a:pt x="12711" y="74792"/>
                    <a:pt x="12711" y="72133"/>
                  </a:cubicBezTo>
                  <a:lnTo>
                    <a:pt x="12711" y="28974"/>
                  </a:lnTo>
                  <a:lnTo>
                    <a:pt x="35401" y="72160"/>
                  </a:lnTo>
                  <a:lnTo>
                    <a:pt x="35401" y="72169"/>
                  </a:lnTo>
                  <a:cubicBezTo>
                    <a:pt x="36933" y="75016"/>
                    <a:pt x="39583" y="76650"/>
                    <a:pt x="42675" y="76650"/>
                  </a:cubicBezTo>
                  <a:cubicBezTo>
                    <a:pt x="46414" y="76650"/>
                    <a:pt x="49026" y="74793"/>
                    <a:pt x="49026" y="72133"/>
                  </a:cubicBezTo>
                  <a:lnTo>
                    <a:pt x="49026" y="4413"/>
                  </a:lnTo>
                  <a:cubicBezTo>
                    <a:pt x="49026" y="1732"/>
                    <a:pt x="46533" y="0"/>
                    <a:pt x="4267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6" name="Google Shape;1126;p36"/>
            <p:cNvSpPr/>
            <p:nvPr/>
          </p:nvSpPr>
          <p:spPr>
            <a:xfrm>
              <a:off x="7972460" y="1952671"/>
              <a:ext cx="46672" cy="76650"/>
            </a:xfrm>
            <a:custGeom>
              <a:rect b="b" l="l" r="r" t="t"/>
              <a:pathLst>
                <a:path extrusionOk="0" h="76650" w="46672">
                  <a:moveTo>
                    <a:pt x="42158" y="65164"/>
                  </a:moveTo>
                  <a:lnTo>
                    <a:pt x="12720" y="65164"/>
                  </a:lnTo>
                  <a:lnTo>
                    <a:pt x="12720" y="43507"/>
                  </a:lnTo>
                  <a:lnTo>
                    <a:pt x="27536" y="43507"/>
                  </a:lnTo>
                  <a:cubicBezTo>
                    <a:pt x="30499" y="43507"/>
                    <a:pt x="32050" y="40927"/>
                    <a:pt x="32050" y="38377"/>
                  </a:cubicBezTo>
                  <a:cubicBezTo>
                    <a:pt x="32050" y="35286"/>
                    <a:pt x="30149" y="33043"/>
                    <a:pt x="27536" y="33043"/>
                  </a:cubicBezTo>
                  <a:lnTo>
                    <a:pt x="12720" y="33043"/>
                  </a:lnTo>
                  <a:lnTo>
                    <a:pt x="12720" y="11489"/>
                  </a:lnTo>
                  <a:lnTo>
                    <a:pt x="42158" y="11489"/>
                  </a:lnTo>
                  <a:cubicBezTo>
                    <a:pt x="44780" y="11489"/>
                    <a:pt x="46672" y="9031"/>
                    <a:pt x="46672" y="5642"/>
                  </a:cubicBezTo>
                  <a:cubicBezTo>
                    <a:pt x="46672" y="2838"/>
                    <a:pt x="45121" y="0"/>
                    <a:pt x="42158" y="0"/>
                  </a:cubicBezTo>
                  <a:lnTo>
                    <a:pt x="5742" y="0"/>
                  </a:lnTo>
                  <a:cubicBezTo>
                    <a:pt x="2889" y="0"/>
                    <a:pt x="0" y="1552"/>
                    <a:pt x="0" y="4517"/>
                  </a:cubicBezTo>
                  <a:lnTo>
                    <a:pt x="0" y="72133"/>
                  </a:lnTo>
                  <a:cubicBezTo>
                    <a:pt x="0" y="75099"/>
                    <a:pt x="2889" y="76650"/>
                    <a:pt x="5742" y="76650"/>
                  </a:cubicBezTo>
                  <a:lnTo>
                    <a:pt x="42158" y="76650"/>
                  </a:lnTo>
                  <a:cubicBezTo>
                    <a:pt x="45121" y="76650"/>
                    <a:pt x="46672" y="73813"/>
                    <a:pt x="46672" y="71008"/>
                  </a:cubicBezTo>
                  <a:cubicBezTo>
                    <a:pt x="46672" y="67622"/>
                    <a:pt x="44780" y="65164"/>
                    <a:pt x="42158" y="6516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7" name="Google Shape;1127;p36"/>
            <p:cNvSpPr/>
            <p:nvPr/>
          </p:nvSpPr>
          <p:spPr>
            <a:xfrm>
              <a:off x="8026775" y="1952671"/>
              <a:ext cx="85654" cy="77264"/>
            </a:xfrm>
            <a:custGeom>
              <a:rect b="b" l="l" r="r" t="t"/>
              <a:pathLst>
                <a:path extrusionOk="0" h="77264" w="85654">
                  <a:moveTo>
                    <a:pt x="77965" y="2"/>
                  </a:moveTo>
                  <a:cubicBezTo>
                    <a:pt x="75556" y="2"/>
                    <a:pt x="73765" y="1131"/>
                    <a:pt x="73285" y="2931"/>
                  </a:cubicBezTo>
                  <a:lnTo>
                    <a:pt x="57565" y="57906"/>
                  </a:lnTo>
                  <a:lnTo>
                    <a:pt x="49100" y="24628"/>
                  </a:lnTo>
                  <a:cubicBezTo>
                    <a:pt x="48445" y="22211"/>
                    <a:pt x="46118" y="20767"/>
                    <a:pt x="42878" y="20767"/>
                  </a:cubicBezTo>
                  <a:cubicBezTo>
                    <a:pt x="39417" y="20767"/>
                    <a:pt x="37109" y="22188"/>
                    <a:pt x="36555" y="24646"/>
                  </a:cubicBezTo>
                  <a:lnTo>
                    <a:pt x="28192" y="57899"/>
                  </a:lnTo>
                  <a:lnTo>
                    <a:pt x="12379" y="2946"/>
                  </a:lnTo>
                  <a:cubicBezTo>
                    <a:pt x="11899" y="1129"/>
                    <a:pt x="10099" y="0"/>
                    <a:pt x="7690" y="0"/>
                  </a:cubicBezTo>
                  <a:cubicBezTo>
                    <a:pt x="4053" y="0"/>
                    <a:pt x="0" y="2191"/>
                    <a:pt x="0" y="5335"/>
                  </a:cubicBezTo>
                  <a:cubicBezTo>
                    <a:pt x="0" y="5782"/>
                    <a:pt x="0" y="6203"/>
                    <a:pt x="148" y="6632"/>
                  </a:cubicBezTo>
                  <a:lnTo>
                    <a:pt x="20502" y="72907"/>
                  </a:lnTo>
                  <a:cubicBezTo>
                    <a:pt x="21268" y="75554"/>
                    <a:pt x="24315" y="77264"/>
                    <a:pt x="28257" y="77264"/>
                  </a:cubicBezTo>
                  <a:cubicBezTo>
                    <a:pt x="31570" y="77264"/>
                    <a:pt x="35253" y="75906"/>
                    <a:pt x="36011" y="72875"/>
                  </a:cubicBezTo>
                  <a:lnTo>
                    <a:pt x="42878" y="45588"/>
                  </a:lnTo>
                  <a:lnTo>
                    <a:pt x="49746" y="72873"/>
                  </a:lnTo>
                  <a:cubicBezTo>
                    <a:pt x="50503" y="75906"/>
                    <a:pt x="54140" y="77264"/>
                    <a:pt x="57408" y="77264"/>
                  </a:cubicBezTo>
                  <a:cubicBezTo>
                    <a:pt x="60593" y="77264"/>
                    <a:pt x="64258" y="75928"/>
                    <a:pt x="65245" y="72941"/>
                  </a:cubicBezTo>
                  <a:lnTo>
                    <a:pt x="85508" y="6651"/>
                  </a:lnTo>
                  <a:cubicBezTo>
                    <a:pt x="85655" y="6202"/>
                    <a:pt x="85655" y="5781"/>
                    <a:pt x="85655" y="5335"/>
                  </a:cubicBezTo>
                  <a:cubicBezTo>
                    <a:pt x="85655" y="2192"/>
                    <a:pt x="81602" y="2"/>
                    <a:pt x="77965" y="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8" name="Google Shape;1128;p36"/>
            <p:cNvSpPr/>
            <p:nvPr/>
          </p:nvSpPr>
          <p:spPr>
            <a:xfrm>
              <a:off x="8121098" y="1952366"/>
              <a:ext cx="47798" cy="77775"/>
            </a:xfrm>
            <a:custGeom>
              <a:rect b="b" l="l" r="r" t="t"/>
              <a:pathLst>
                <a:path extrusionOk="0" h="77775" w="47798">
                  <a:moveTo>
                    <a:pt x="26982" y="30418"/>
                  </a:moveTo>
                  <a:cubicBezTo>
                    <a:pt x="20041" y="27608"/>
                    <a:pt x="14548" y="25390"/>
                    <a:pt x="14548" y="19553"/>
                  </a:cubicBezTo>
                  <a:cubicBezTo>
                    <a:pt x="14548" y="12267"/>
                    <a:pt x="21970" y="11180"/>
                    <a:pt x="26401" y="11180"/>
                  </a:cubicBezTo>
                  <a:cubicBezTo>
                    <a:pt x="31736" y="11180"/>
                    <a:pt x="34690" y="12702"/>
                    <a:pt x="36860" y="13813"/>
                  </a:cubicBezTo>
                  <a:cubicBezTo>
                    <a:pt x="38161" y="14486"/>
                    <a:pt x="39296" y="15067"/>
                    <a:pt x="40515" y="15067"/>
                  </a:cubicBezTo>
                  <a:cubicBezTo>
                    <a:pt x="44014" y="15067"/>
                    <a:pt x="45952" y="11066"/>
                    <a:pt x="45952" y="8301"/>
                  </a:cubicBezTo>
                  <a:cubicBezTo>
                    <a:pt x="45952" y="1735"/>
                    <a:pt x="33167" y="0"/>
                    <a:pt x="26401" y="0"/>
                  </a:cubicBezTo>
                  <a:cubicBezTo>
                    <a:pt x="21850" y="0"/>
                    <a:pt x="15305" y="746"/>
                    <a:pt x="9960" y="4300"/>
                  </a:cubicBezTo>
                  <a:cubicBezTo>
                    <a:pt x="4570" y="7885"/>
                    <a:pt x="1837" y="13362"/>
                    <a:pt x="1837" y="20577"/>
                  </a:cubicBezTo>
                  <a:cubicBezTo>
                    <a:pt x="1837" y="34407"/>
                    <a:pt x="11972" y="38684"/>
                    <a:pt x="20918" y="42458"/>
                  </a:cubicBezTo>
                  <a:cubicBezTo>
                    <a:pt x="28524" y="45663"/>
                    <a:pt x="35078" y="48431"/>
                    <a:pt x="35078" y="56175"/>
                  </a:cubicBezTo>
                  <a:cubicBezTo>
                    <a:pt x="35078" y="65117"/>
                    <a:pt x="26724" y="66083"/>
                    <a:pt x="23133" y="66083"/>
                  </a:cubicBezTo>
                  <a:cubicBezTo>
                    <a:pt x="16256" y="66083"/>
                    <a:pt x="12794" y="62951"/>
                    <a:pt x="10274" y="60664"/>
                  </a:cubicBezTo>
                  <a:cubicBezTo>
                    <a:pt x="8696" y="59235"/>
                    <a:pt x="7339" y="58002"/>
                    <a:pt x="5640" y="58002"/>
                  </a:cubicBezTo>
                  <a:cubicBezTo>
                    <a:pt x="2603" y="58002"/>
                    <a:pt x="0" y="61723"/>
                    <a:pt x="0" y="64769"/>
                  </a:cubicBezTo>
                  <a:cubicBezTo>
                    <a:pt x="0" y="70784"/>
                    <a:pt x="10284" y="77776"/>
                    <a:pt x="23539" y="77776"/>
                  </a:cubicBezTo>
                  <a:cubicBezTo>
                    <a:pt x="38733" y="77776"/>
                    <a:pt x="47798" y="69280"/>
                    <a:pt x="47798" y="55050"/>
                  </a:cubicBezTo>
                  <a:cubicBezTo>
                    <a:pt x="47798" y="38832"/>
                    <a:pt x="36259" y="34166"/>
                    <a:pt x="26982" y="3041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9" name="Google Shape;1129;p36"/>
            <p:cNvSpPr/>
            <p:nvPr/>
          </p:nvSpPr>
          <p:spPr>
            <a:xfrm>
              <a:off x="7881710" y="2047792"/>
              <a:ext cx="308732" cy="14038"/>
            </a:xfrm>
            <a:custGeom>
              <a:rect b="b" l="l" r="r" t="t"/>
              <a:pathLst>
                <a:path extrusionOk="0" h="14038" w="308732">
                  <a:moveTo>
                    <a:pt x="301708" y="0"/>
                  </a:moveTo>
                  <a:lnTo>
                    <a:pt x="7025" y="0"/>
                  </a:lnTo>
                  <a:cubicBezTo>
                    <a:pt x="3148" y="0"/>
                    <a:pt x="0" y="3143"/>
                    <a:pt x="0" y="7019"/>
                  </a:cubicBezTo>
                  <a:cubicBezTo>
                    <a:pt x="0" y="10896"/>
                    <a:pt x="3148" y="14039"/>
                    <a:pt x="7025" y="14039"/>
                  </a:cubicBezTo>
                  <a:lnTo>
                    <a:pt x="301708" y="14039"/>
                  </a:lnTo>
                  <a:cubicBezTo>
                    <a:pt x="305585" y="14039"/>
                    <a:pt x="308733" y="10896"/>
                    <a:pt x="308733" y="7019"/>
                  </a:cubicBezTo>
                  <a:cubicBezTo>
                    <a:pt x="308723" y="3142"/>
                    <a:pt x="305585" y="0"/>
                    <a:pt x="30170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0" name="Google Shape;1130;p36"/>
            <p:cNvSpPr/>
            <p:nvPr/>
          </p:nvSpPr>
          <p:spPr>
            <a:xfrm>
              <a:off x="7891079" y="2078673"/>
              <a:ext cx="138678" cy="14038"/>
            </a:xfrm>
            <a:custGeom>
              <a:rect b="b" l="l" r="r" t="t"/>
              <a:pathLst>
                <a:path extrusionOk="0" h="14038" w="138678">
                  <a:moveTo>
                    <a:pt x="131653" y="0"/>
                  </a:moveTo>
                  <a:lnTo>
                    <a:pt x="7016" y="0"/>
                  </a:lnTo>
                  <a:cubicBezTo>
                    <a:pt x="3138" y="0"/>
                    <a:pt x="0" y="3143"/>
                    <a:pt x="0" y="7019"/>
                  </a:cubicBezTo>
                  <a:cubicBezTo>
                    <a:pt x="0" y="10896"/>
                    <a:pt x="3138" y="14039"/>
                    <a:pt x="7016" y="14039"/>
                  </a:cubicBezTo>
                  <a:lnTo>
                    <a:pt x="131653" y="14039"/>
                  </a:lnTo>
                  <a:cubicBezTo>
                    <a:pt x="135531" y="14039"/>
                    <a:pt x="138678" y="10896"/>
                    <a:pt x="138678" y="7019"/>
                  </a:cubicBezTo>
                  <a:cubicBezTo>
                    <a:pt x="138678" y="3143"/>
                    <a:pt x="135531" y="0"/>
                    <a:pt x="13165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1" name="Google Shape;1131;p36"/>
            <p:cNvSpPr/>
            <p:nvPr/>
          </p:nvSpPr>
          <p:spPr>
            <a:xfrm>
              <a:off x="7891079" y="2105347"/>
              <a:ext cx="138678" cy="14038"/>
            </a:xfrm>
            <a:custGeom>
              <a:rect b="b" l="l" r="r" t="t"/>
              <a:pathLst>
                <a:path extrusionOk="0" h="14038" w="138678">
                  <a:moveTo>
                    <a:pt x="131653" y="0"/>
                  </a:moveTo>
                  <a:lnTo>
                    <a:pt x="7016" y="0"/>
                  </a:lnTo>
                  <a:cubicBezTo>
                    <a:pt x="3138" y="0"/>
                    <a:pt x="0" y="3143"/>
                    <a:pt x="0" y="7019"/>
                  </a:cubicBezTo>
                  <a:cubicBezTo>
                    <a:pt x="0" y="10896"/>
                    <a:pt x="3138" y="14039"/>
                    <a:pt x="7016" y="14039"/>
                  </a:cubicBezTo>
                  <a:lnTo>
                    <a:pt x="131653" y="14039"/>
                  </a:lnTo>
                  <a:cubicBezTo>
                    <a:pt x="135531" y="14039"/>
                    <a:pt x="138678" y="10896"/>
                    <a:pt x="138678" y="7019"/>
                  </a:cubicBezTo>
                  <a:cubicBezTo>
                    <a:pt x="138678" y="3142"/>
                    <a:pt x="135531" y="0"/>
                    <a:pt x="13165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2" name="Google Shape;1132;p36"/>
            <p:cNvSpPr/>
            <p:nvPr/>
          </p:nvSpPr>
          <p:spPr>
            <a:xfrm>
              <a:off x="8042394" y="2078673"/>
              <a:ext cx="138687" cy="94060"/>
            </a:xfrm>
            <a:custGeom>
              <a:rect b="b" l="l" r="r" t="t"/>
              <a:pathLst>
                <a:path extrusionOk="0" h="94060" w="138687">
                  <a:moveTo>
                    <a:pt x="131672" y="0"/>
                  </a:moveTo>
                  <a:lnTo>
                    <a:pt x="7016" y="0"/>
                  </a:lnTo>
                  <a:cubicBezTo>
                    <a:pt x="3139" y="0"/>
                    <a:pt x="0" y="3143"/>
                    <a:pt x="0" y="7019"/>
                  </a:cubicBezTo>
                  <a:lnTo>
                    <a:pt x="0" y="87041"/>
                  </a:lnTo>
                  <a:cubicBezTo>
                    <a:pt x="0" y="90917"/>
                    <a:pt x="3139" y="94061"/>
                    <a:pt x="7016" y="94061"/>
                  </a:cubicBezTo>
                  <a:lnTo>
                    <a:pt x="131663" y="94061"/>
                  </a:lnTo>
                  <a:cubicBezTo>
                    <a:pt x="135540" y="94061"/>
                    <a:pt x="138688" y="90917"/>
                    <a:pt x="138688" y="87041"/>
                  </a:cubicBezTo>
                  <a:lnTo>
                    <a:pt x="138688" y="7019"/>
                  </a:lnTo>
                  <a:cubicBezTo>
                    <a:pt x="138688" y="3142"/>
                    <a:pt x="135549" y="0"/>
                    <a:pt x="131672" y="0"/>
                  </a:cubicBezTo>
                  <a:close/>
                  <a:moveTo>
                    <a:pt x="14031" y="80022"/>
                  </a:moveTo>
                  <a:lnTo>
                    <a:pt x="14031" y="14039"/>
                  </a:lnTo>
                  <a:lnTo>
                    <a:pt x="124647" y="14039"/>
                  </a:lnTo>
                  <a:lnTo>
                    <a:pt x="124647" y="80022"/>
                  </a:lnTo>
                  <a:lnTo>
                    <a:pt x="14031" y="80022"/>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3" name="Google Shape;1133;p36"/>
            <p:cNvSpPr/>
            <p:nvPr/>
          </p:nvSpPr>
          <p:spPr>
            <a:xfrm>
              <a:off x="8042394" y="2185368"/>
              <a:ext cx="138687" cy="14038"/>
            </a:xfrm>
            <a:custGeom>
              <a:rect b="b" l="l" r="r" t="t"/>
              <a:pathLst>
                <a:path extrusionOk="0" h="14038" w="138687">
                  <a:moveTo>
                    <a:pt x="131672" y="0"/>
                  </a:moveTo>
                  <a:lnTo>
                    <a:pt x="7016" y="0"/>
                  </a:lnTo>
                  <a:cubicBezTo>
                    <a:pt x="3139" y="0"/>
                    <a:pt x="0" y="3144"/>
                    <a:pt x="0" y="7020"/>
                  </a:cubicBezTo>
                  <a:cubicBezTo>
                    <a:pt x="0" y="10900"/>
                    <a:pt x="3139" y="14039"/>
                    <a:pt x="7016" y="14039"/>
                  </a:cubicBezTo>
                  <a:lnTo>
                    <a:pt x="131663" y="14039"/>
                  </a:lnTo>
                  <a:cubicBezTo>
                    <a:pt x="135540" y="14039"/>
                    <a:pt x="138688" y="10900"/>
                    <a:pt x="138688" y="7020"/>
                  </a:cubicBezTo>
                  <a:cubicBezTo>
                    <a:pt x="138688" y="3144"/>
                    <a:pt x="135549" y="0"/>
                    <a:pt x="13167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4" name="Google Shape;1134;p36"/>
            <p:cNvSpPr/>
            <p:nvPr/>
          </p:nvSpPr>
          <p:spPr>
            <a:xfrm>
              <a:off x="8042394" y="2212045"/>
              <a:ext cx="84409" cy="14040"/>
            </a:xfrm>
            <a:custGeom>
              <a:rect b="b" l="l" r="r" t="t"/>
              <a:pathLst>
                <a:path extrusionOk="0" h="14040" w="84409">
                  <a:moveTo>
                    <a:pt x="77384" y="0"/>
                  </a:moveTo>
                  <a:lnTo>
                    <a:pt x="7016" y="0"/>
                  </a:lnTo>
                  <a:cubicBezTo>
                    <a:pt x="3139" y="0"/>
                    <a:pt x="0" y="3139"/>
                    <a:pt x="0" y="7016"/>
                  </a:cubicBezTo>
                  <a:cubicBezTo>
                    <a:pt x="0" y="10893"/>
                    <a:pt x="3139" y="14041"/>
                    <a:pt x="7016" y="14041"/>
                  </a:cubicBezTo>
                  <a:lnTo>
                    <a:pt x="77384" y="14041"/>
                  </a:lnTo>
                  <a:cubicBezTo>
                    <a:pt x="81261" y="14041"/>
                    <a:pt x="84409" y="10893"/>
                    <a:pt x="84409" y="7016"/>
                  </a:cubicBezTo>
                  <a:cubicBezTo>
                    <a:pt x="84409" y="3139"/>
                    <a:pt x="81261" y="0"/>
                    <a:pt x="7738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5" name="Google Shape;1135;p36"/>
            <p:cNvSpPr/>
            <p:nvPr/>
          </p:nvSpPr>
          <p:spPr>
            <a:xfrm>
              <a:off x="8136163" y="2212045"/>
              <a:ext cx="44918" cy="14040"/>
            </a:xfrm>
            <a:custGeom>
              <a:rect b="b" l="l" r="r" t="t"/>
              <a:pathLst>
                <a:path extrusionOk="0" h="14040" w="44918">
                  <a:moveTo>
                    <a:pt x="37903" y="0"/>
                  </a:moveTo>
                  <a:lnTo>
                    <a:pt x="7016" y="0"/>
                  </a:lnTo>
                  <a:cubicBezTo>
                    <a:pt x="3138" y="0"/>
                    <a:pt x="0" y="3139"/>
                    <a:pt x="0" y="7016"/>
                  </a:cubicBezTo>
                  <a:cubicBezTo>
                    <a:pt x="0" y="10893"/>
                    <a:pt x="3138" y="14041"/>
                    <a:pt x="7016" y="14041"/>
                  </a:cubicBezTo>
                  <a:lnTo>
                    <a:pt x="37903" y="14041"/>
                  </a:lnTo>
                  <a:cubicBezTo>
                    <a:pt x="41780" y="14041"/>
                    <a:pt x="44918" y="10893"/>
                    <a:pt x="44918" y="7016"/>
                  </a:cubicBezTo>
                  <a:cubicBezTo>
                    <a:pt x="44918" y="3139"/>
                    <a:pt x="41780" y="0"/>
                    <a:pt x="3790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6" name="Google Shape;1136;p36"/>
            <p:cNvSpPr/>
            <p:nvPr/>
          </p:nvSpPr>
          <p:spPr>
            <a:xfrm>
              <a:off x="8042394" y="2238714"/>
              <a:ext cx="138687" cy="14040"/>
            </a:xfrm>
            <a:custGeom>
              <a:rect b="b" l="l" r="r" t="t"/>
              <a:pathLst>
                <a:path extrusionOk="0" h="14040" w="138687">
                  <a:moveTo>
                    <a:pt x="131672" y="0"/>
                  </a:moveTo>
                  <a:lnTo>
                    <a:pt x="7016" y="0"/>
                  </a:lnTo>
                  <a:cubicBezTo>
                    <a:pt x="3139" y="0"/>
                    <a:pt x="0" y="3148"/>
                    <a:pt x="0" y="7025"/>
                  </a:cubicBezTo>
                  <a:cubicBezTo>
                    <a:pt x="0" y="10893"/>
                    <a:pt x="3139" y="14041"/>
                    <a:pt x="7016" y="14041"/>
                  </a:cubicBezTo>
                  <a:lnTo>
                    <a:pt x="131663" y="14041"/>
                  </a:lnTo>
                  <a:cubicBezTo>
                    <a:pt x="135540" y="14041"/>
                    <a:pt x="138688" y="10893"/>
                    <a:pt x="138688" y="7025"/>
                  </a:cubicBezTo>
                  <a:cubicBezTo>
                    <a:pt x="138688" y="3148"/>
                    <a:pt x="135549" y="0"/>
                    <a:pt x="13167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7" name="Google Shape;1137;p36"/>
            <p:cNvSpPr/>
            <p:nvPr/>
          </p:nvSpPr>
          <p:spPr>
            <a:xfrm>
              <a:off x="8042394" y="2265383"/>
              <a:ext cx="138687" cy="14040"/>
            </a:xfrm>
            <a:custGeom>
              <a:rect b="b" l="l" r="r" t="t"/>
              <a:pathLst>
                <a:path extrusionOk="0" h="14040" w="138687">
                  <a:moveTo>
                    <a:pt x="131672" y="0"/>
                  </a:moveTo>
                  <a:lnTo>
                    <a:pt x="7016" y="0"/>
                  </a:lnTo>
                  <a:cubicBezTo>
                    <a:pt x="3139" y="0"/>
                    <a:pt x="0" y="3139"/>
                    <a:pt x="0" y="7016"/>
                  </a:cubicBezTo>
                  <a:cubicBezTo>
                    <a:pt x="0" y="10893"/>
                    <a:pt x="3139" y="14041"/>
                    <a:pt x="7016" y="14041"/>
                  </a:cubicBezTo>
                  <a:lnTo>
                    <a:pt x="131663" y="14041"/>
                  </a:lnTo>
                  <a:cubicBezTo>
                    <a:pt x="135540" y="14041"/>
                    <a:pt x="138688" y="10893"/>
                    <a:pt x="138688" y="7016"/>
                  </a:cubicBezTo>
                  <a:cubicBezTo>
                    <a:pt x="138688" y="3139"/>
                    <a:pt x="135549" y="0"/>
                    <a:pt x="13167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8" name="Google Shape;1138;p36"/>
            <p:cNvSpPr/>
            <p:nvPr/>
          </p:nvSpPr>
          <p:spPr>
            <a:xfrm>
              <a:off x="8042394" y="2292053"/>
              <a:ext cx="28718" cy="14040"/>
            </a:xfrm>
            <a:custGeom>
              <a:rect b="b" l="l" r="r" t="t"/>
              <a:pathLst>
                <a:path extrusionOk="0" h="14040" w="28718">
                  <a:moveTo>
                    <a:pt x="21702" y="0"/>
                  </a:moveTo>
                  <a:lnTo>
                    <a:pt x="7016" y="0"/>
                  </a:lnTo>
                  <a:cubicBezTo>
                    <a:pt x="3139" y="0"/>
                    <a:pt x="0" y="3148"/>
                    <a:pt x="0" y="7025"/>
                  </a:cubicBezTo>
                  <a:cubicBezTo>
                    <a:pt x="0" y="10902"/>
                    <a:pt x="3139" y="14041"/>
                    <a:pt x="7016" y="14041"/>
                  </a:cubicBezTo>
                  <a:lnTo>
                    <a:pt x="21702" y="14041"/>
                  </a:lnTo>
                  <a:cubicBezTo>
                    <a:pt x="25580" y="14041"/>
                    <a:pt x="28718" y="10902"/>
                    <a:pt x="28718" y="7025"/>
                  </a:cubicBezTo>
                  <a:cubicBezTo>
                    <a:pt x="28718" y="3148"/>
                    <a:pt x="25580" y="0"/>
                    <a:pt x="2170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9" name="Google Shape;1139;p36"/>
            <p:cNvSpPr/>
            <p:nvPr/>
          </p:nvSpPr>
          <p:spPr>
            <a:xfrm>
              <a:off x="8080472" y="2292053"/>
              <a:ext cx="100609" cy="14040"/>
            </a:xfrm>
            <a:custGeom>
              <a:rect b="b" l="l" r="r" t="t"/>
              <a:pathLst>
                <a:path extrusionOk="0" h="14040" w="100609">
                  <a:moveTo>
                    <a:pt x="93594" y="0"/>
                  </a:moveTo>
                  <a:lnTo>
                    <a:pt x="7025" y="0"/>
                  </a:lnTo>
                  <a:cubicBezTo>
                    <a:pt x="3148" y="0"/>
                    <a:pt x="0" y="3148"/>
                    <a:pt x="0" y="7025"/>
                  </a:cubicBezTo>
                  <a:cubicBezTo>
                    <a:pt x="0" y="10902"/>
                    <a:pt x="3148" y="14041"/>
                    <a:pt x="7025" y="14041"/>
                  </a:cubicBezTo>
                  <a:lnTo>
                    <a:pt x="93594" y="14041"/>
                  </a:lnTo>
                  <a:cubicBezTo>
                    <a:pt x="97471" y="14041"/>
                    <a:pt x="100609" y="10902"/>
                    <a:pt x="100609" y="7025"/>
                  </a:cubicBezTo>
                  <a:cubicBezTo>
                    <a:pt x="100609" y="3148"/>
                    <a:pt x="97471" y="0"/>
                    <a:pt x="9359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0" name="Google Shape;1140;p36"/>
            <p:cNvSpPr/>
            <p:nvPr/>
          </p:nvSpPr>
          <p:spPr>
            <a:xfrm>
              <a:off x="7891079" y="2132019"/>
              <a:ext cx="138678" cy="174073"/>
            </a:xfrm>
            <a:custGeom>
              <a:rect b="b" l="l" r="r" t="t"/>
              <a:pathLst>
                <a:path extrusionOk="0" h="174073" w="138678">
                  <a:moveTo>
                    <a:pt x="131653" y="0"/>
                  </a:moveTo>
                  <a:lnTo>
                    <a:pt x="7016" y="0"/>
                  </a:lnTo>
                  <a:cubicBezTo>
                    <a:pt x="3138" y="0"/>
                    <a:pt x="0" y="3143"/>
                    <a:pt x="0" y="7019"/>
                  </a:cubicBezTo>
                  <a:lnTo>
                    <a:pt x="0" y="167058"/>
                  </a:lnTo>
                  <a:cubicBezTo>
                    <a:pt x="0" y="170926"/>
                    <a:pt x="3138" y="174074"/>
                    <a:pt x="7016" y="174074"/>
                  </a:cubicBezTo>
                  <a:lnTo>
                    <a:pt x="131653" y="174074"/>
                  </a:lnTo>
                  <a:cubicBezTo>
                    <a:pt x="135531" y="174074"/>
                    <a:pt x="138678" y="170926"/>
                    <a:pt x="138678" y="167058"/>
                  </a:cubicBezTo>
                  <a:lnTo>
                    <a:pt x="138678" y="7019"/>
                  </a:lnTo>
                  <a:cubicBezTo>
                    <a:pt x="138678" y="3143"/>
                    <a:pt x="135531" y="0"/>
                    <a:pt x="131653" y="0"/>
                  </a:cubicBezTo>
                  <a:close/>
                  <a:moveTo>
                    <a:pt x="124638" y="160033"/>
                  </a:moveTo>
                  <a:lnTo>
                    <a:pt x="14031" y="160033"/>
                  </a:lnTo>
                  <a:lnTo>
                    <a:pt x="14031" y="14039"/>
                  </a:lnTo>
                  <a:lnTo>
                    <a:pt x="124638" y="14039"/>
                  </a:lnTo>
                  <a:lnTo>
                    <a:pt x="124638" y="160033"/>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1" name="Google Shape;1141;p36"/>
            <p:cNvSpPr/>
            <p:nvPr/>
          </p:nvSpPr>
          <p:spPr>
            <a:xfrm>
              <a:off x="8042394" y="2318731"/>
              <a:ext cx="138687" cy="14040"/>
            </a:xfrm>
            <a:custGeom>
              <a:rect b="b" l="l" r="r" t="t"/>
              <a:pathLst>
                <a:path extrusionOk="0" h="14040" w="138687">
                  <a:moveTo>
                    <a:pt x="131672" y="0"/>
                  </a:moveTo>
                  <a:lnTo>
                    <a:pt x="7016" y="0"/>
                  </a:lnTo>
                  <a:cubicBezTo>
                    <a:pt x="3139" y="0"/>
                    <a:pt x="0" y="3139"/>
                    <a:pt x="0" y="7016"/>
                  </a:cubicBezTo>
                  <a:cubicBezTo>
                    <a:pt x="0" y="10893"/>
                    <a:pt x="3139" y="14041"/>
                    <a:pt x="7016" y="14041"/>
                  </a:cubicBezTo>
                  <a:lnTo>
                    <a:pt x="131663" y="14041"/>
                  </a:lnTo>
                  <a:cubicBezTo>
                    <a:pt x="135540" y="14041"/>
                    <a:pt x="138688" y="10893"/>
                    <a:pt x="138688" y="7016"/>
                  </a:cubicBezTo>
                  <a:cubicBezTo>
                    <a:pt x="138688" y="3139"/>
                    <a:pt x="135540" y="0"/>
                    <a:pt x="13167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2" name="Google Shape;1142;p36"/>
            <p:cNvSpPr/>
            <p:nvPr/>
          </p:nvSpPr>
          <p:spPr>
            <a:xfrm>
              <a:off x="7891079" y="2318731"/>
              <a:ext cx="138678" cy="14040"/>
            </a:xfrm>
            <a:custGeom>
              <a:rect b="b" l="l" r="r" t="t"/>
              <a:pathLst>
                <a:path extrusionOk="0" h="14040" w="138678">
                  <a:moveTo>
                    <a:pt x="131653" y="0"/>
                  </a:moveTo>
                  <a:lnTo>
                    <a:pt x="7016" y="0"/>
                  </a:lnTo>
                  <a:cubicBezTo>
                    <a:pt x="3138" y="0"/>
                    <a:pt x="0" y="3139"/>
                    <a:pt x="0" y="7016"/>
                  </a:cubicBezTo>
                  <a:cubicBezTo>
                    <a:pt x="0" y="10893"/>
                    <a:pt x="3138" y="14041"/>
                    <a:pt x="7016" y="14041"/>
                  </a:cubicBezTo>
                  <a:lnTo>
                    <a:pt x="131653" y="14041"/>
                  </a:lnTo>
                  <a:cubicBezTo>
                    <a:pt x="135531" y="14041"/>
                    <a:pt x="138678" y="10893"/>
                    <a:pt x="138678" y="7016"/>
                  </a:cubicBezTo>
                  <a:cubicBezTo>
                    <a:pt x="138678" y="3139"/>
                    <a:pt x="135531" y="0"/>
                    <a:pt x="13165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3" name="Google Shape;1143;p36"/>
            <p:cNvSpPr/>
            <p:nvPr/>
          </p:nvSpPr>
          <p:spPr>
            <a:xfrm>
              <a:off x="7929859" y="2161060"/>
              <a:ext cx="61118" cy="115991"/>
            </a:xfrm>
            <a:custGeom>
              <a:rect b="b" l="l" r="r" t="t"/>
              <a:pathLst>
                <a:path extrusionOk="0" h="115991" w="61118">
                  <a:moveTo>
                    <a:pt x="37580" y="51031"/>
                  </a:moveTo>
                  <a:lnTo>
                    <a:pt x="37580" y="28955"/>
                  </a:lnTo>
                  <a:lnTo>
                    <a:pt x="54094" y="28955"/>
                  </a:lnTo>
                  <a:cubicBezTo>
                    <a:pt x="57971" y="28955"/>
                    <a:pt x="61119" y="25812"/>
                    <a:pt x="61119" y="21935"/>
                  </a:cubicBezTo>
                  <a:cubicBezTo>
                    <a:pt x="61119" y="18059"/>
                    <a:pt x="57971" y="14916"/>
                    <a:pt x="54094" y="14916"/>
                  </a:cubicBezTo>
                  <a:lnTo>
                    <a:pt x="37580" y="14916"/>
                  </a:lnTo>
                  <a:lnTo>
                    <a:pt x="37580" y="7019"/>
                  </a:lnTo>
                  <a:cubicBezTo>
                    <a:pt x="37580" y="3143"/>
                    <a:pt x="34432" y="0"/>
                    <a:pt x="30555" y="0"/>
                  </a:cubicBezTo>
                  <a:cubicBezTo>
                    <a:pt x="26678" y="0"/>
                    <a:pt x="23539" y="3143"/>
                    <a:pt x="23539" y="7019"/>
                  </a:cubicBezTo>
                  <a:lnTo>
                    <a:pt x="23539" y="14966"/>
                  </a:lnTo>
                  <a:cubicBezTo>
                    <a:pt x="10422" y="15750"/>
                    <a:pt x="0" y="26661"/>
                    <a:pt x="0" y="39962"/>
                  </a:cubicBezTo>
                  <a:cubicBezTo>
                    <a:pt x="0" y="53274"/>
                    <a:pt x="10422" y="64185"/>
                    <a:pt x="23539" y="64970"/>
                  </a:cubicBezTo>
                  <a:lnTo>
                    <a:pt x="23539" y="87042"/>
                  </a:lnTo>
                  <a:lnTo>
                    <a:pt x="7016" y="87042"/>
                  </a:lnTo>
                  <a:cubicBezTo>
                    <a:pt x="3138" y="87042"/>
                    <a:pt x="0" y="90181"/>
                    <a:pt x="0" y="94058"/>
                  </a:cubicBezTo>
                  <a:cubicBezTo>
                    <a:pt x="0" y="97935"/>
                    <a:pt x="3138" y="101074"/>
                    <a:pt x="7016" y="101074"/>
                  </a:cubicBezTo>
                  <a:lnTo>
                    <a:pt x="23539" y="101074"/>
                  </a:lnTo>
                  <a:lnTo>
                    <a:pt x="23539" y="108976"/>
                  </a:lnTo>
                  <a:cubicBezTo>
                    <a:pt x="23539" y="112853"/>
                    <a:pt x="26678" y="115991"/>
                    <a:pt x="30555" y="115991"/>
                  </a:cubicBezTo>
                  <a:cubicBezTo>
                    <a:pt x="34432" y="115991"/>
                    <a:pt x="37580" y="112853"/>
                    <a:pt x="37580" y="108976"/>
                  </a:cubicBezTo>
                  <a:lnTo>
                    <a:pt x="37580" y="101028"/>
                  </a:lnTo>
                  <a:cubicBezTo>
                    <a:pt x="50687" y="100243"/>
                    <a:pt x="61119" y="89331"/>
                    <a:pt x="61119" y="76029"/>
                  </a:cubicBezTo>
                  <a:cubicBezTo>
                    <a:pt x="61119" y="62727"/>
                    <a:pt x="50687" y="51806"/>
                    <a:pt x="37580" y="51031"/>
                  </a:cubicBezTo>
                  <a:close/>
                  <a:moveTo>
                    <a:pt x="23539" y="50865"/>
                  </a:moveTo>
                  <a:cubicBezTo>
                    <a:pt x="18176" y="50117"/>
                    <a:pt x="14040" y="45520"/>
                    <a:pt x="14040" y="39962"/>
                  </a:cubicBezTo>
                  <a:cubicBezTo>
                    <a:pt x="14040" y="34409"/>
                    <a:pt x="18176" y="29811"/>
                    <a:pt x="23539" y="29071"/>
                  </a:cubicBezTo>
                  <a:lnTo>
                    <a:pt x="23539" y="50865"/>
                  </a:lnTo>
                  <a:close/>
                  <a:moveTo>
                    <a:pt x="37580" y="86922"/>
                  </a:moveTo>
                  <a:lnTo>
                    <a:pt x="37580" y="65136"/>
                  </a:lnTo>
                  <a:cubicBezTo>
                    <a:pt x="42933" y="65875"/>
                    <a:pt x="47078" y="70472"/>
                    <a:pt x="47078" y="76029"/>
                  </a:cubicBezTo>
                  <a:cubicBezTo>
                    <a:pt x="47078" y="81586"/>
                    <a:pt x="42933" y="86184"/>
                    <a:pt x="37580" y="8692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4" name="Google Shape;1144;p36"/>
            <p:cNvSpPr/>
            <p:nvPr/>
          </p:nvSpPr>
          <p:spPr>
            <a:xfrm>
              <a:off x="8065031" y="2100435"/>
              <a:ext cx="91947" cy="49835"/>
            </a:xfrm>
            <a:custGeom>
              <a:rect b="b" l="l" r="r" t="t"/>
              <a:pathLst>
                <a:path extrusionOk="0" h="49835" w="91947">
                  <a:moveTo>
                    <a:pt x="89890" y="2056"/>
                  </a:moveTo>
                  <a:cubicBezTo>
                    <a:pt x="87148" y="-685"/>
                    <a:pt x="82708" y="-685"/>
                    <a:pt x="79966" y="2056"/>
                  </a:cubicBezTo>
                  <a:lnTo>
                    <a:pt x="58966" y="23064"/>
                  </a:lnTo>
                  <a:lnTo>
                    <a:pt x="42867" y="6970"/>
                  </a:lnTo>
                  <a:cubicBezTo>
                    <a:pt x="40125" y="4228"/>
                    <a:pt x="35685" y="4228"/>
                    <a:pt x="32944" y="6970"/>
                  </a:cubicBezTo>
                  <a:lnTo>
                    <a:pt x="2056" y="37853"/>
                  </a:lnTo>
                  <a:cubicBezTo>
                    <a:pt x="-685" y="40595"/>
                    <a:pt x="-685" y="45039"/>
                    <a:pt x="2056" y="47780"/>
                  </a:cubicBezTo>
                  <a:cubicBezTo>
                    <a:pt x="3432" y="49151"/>
                    <a:pt x="5222" y="49836"/>
                    <a:pt x="7023" y="49836"/>
                  </a:cubicBezTo>
                  <a:cubicBezTo>
                    <a:pt x="8813" y="49836"/>
                    <a:pt x="10613" y="49151"/>
                    <a:pt x="11979" y="47780"/>
                  </a:cubicBezTo>
                  <a:lnTo>
                    <a:pt x="37900" y="21859"/>
                  </a:lnTo>
                  <a:lnTo>
                    <a:pt x="53999" y="37953"/>
                  </a:lnTo>
                  <a:cubicBezTo>
                    <a:pt x="55310" y="39270"/>
                    <a:pt x="57101" y="40009"/>
                    <a:pt x="58956" y="40009"/>
                  </a:cubicBezTo>
                  <a:cubicBezTo>
                    <a:pt x="60821" y="40009"/>
                    <a:pt x="62612" y="39270"/>
                    <a:pt x="63923" y="37953"/>
                  </a:cubicBezTo>
                  <a:lnTo>
                    <a:pt x="89899" y="11982"/>
                  </a:lnTo>
                  <a:cubicBezTo>
                    <a:pt x="92631" y="9241"/>
                    <a:pt x="92631" y="4796"/>
                    <a:pt x="89890" y="205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45" name="Google Shape;1145;p36"/>
          <p:cNvGrpSpPr/>
          <p:nvPr/>
        </p:nvGrpSpPr>
        <p:grpSpPr>
          <a:xfrm>
            <a:off x="6902648" y="1969843"/>
            <a:ext cx="334289" cy="338084"/>
            <a:chOff x="8999553" y="1912780"/>
            <a:chExt cx="467341" cy="472646"/>
          </a:xfrm>
        </p:grpSpPr>
        <p:sp>
          <p:nvSpPr>
            <p:cNvPr id="1146" name="Google Shape;1146;p36"/>
            <p:cNvSpPr/>
            <p:nvPr/>
          </p:nvSpPr>
          <p:spPr>
            <a:xfrm>
              <a:off x="9012860" y="2040767"/>
              <a:ext cx="116303" cy="181745"/>
            </a:xfrm>
            <a:custGeom>
              <a:rect b="b" l="l" r="r" t="t"/>
              <a:pathLst>
                <a:path extrusionOk="0" h="181745" w="116303">
                  <a:moveTo>
                    <a:pt x="113306" y="1266"/>
                  </a:moveTo>
                  <a:cubicBezTo>
                    <a:pt x="110121" y="-955"/>
                    <a:pt x="105745" y="-178"/>
                    <a:pt x="103530" y="3001"/>
                  </a:cubicBezTo>
                  <a:cubicBezTo>
                    <a:pt x="99026" y="9442"/>
                    <a:pt x="92721" y="17123"/>
                    <a:pt x="85419" y="26015"/>
                  </a:cubicBezTo>
                  <a:cubicBezTo>
                    <a:pt x="59637" y="57429"/>
                    <a:pt x="20663" y="104903"/>
                    <a:pt x="299" y="172708"/>
                  </a:cubicBezTo>
                  <a:cubicBezTo>
                    <a:pt x="-817" y="176419"/>
                    <a:pt x="1287" y="180333"/>
                    <a:pt x="4998" y="181450"/>
                  </a:cubicBezTo>
                  <a:cubicBezTo>
                    <a:pt x="5672" y="181653"/>
                    <a:pt x="6355" y="181746"/>
                    <a:pt x="7019" y="181746"/>
                  </a:cubicBezTo>
                  <a:cubicBezTo>
                    <a:pt x="10038" y="181746"/>
                    <a:pt x="12826" y="179789"/>
                    <a:pt x="13740" y="176742"/>
                  </a:cubicBezTo>
                  <a:cubicBezTo>
                    <a:pt x="33300" y="111638"/>
                    <a:pt x="71194" y="65472"/>
                    <a:pt x="96274" y="34924"/>
                  </a:cubicBezTo>
                  <a:cubicBezTo>
                    <a:pt x="103761" y="25806"/>
                    <a:pt x="110223" y="17930"/>
                    <a:pt x="115041" y="11041"/>
                  </a:cubicBezTo>
                  <a:cubicBezTo>
                    <a:pt x="117257" y="7862"/>
                    <a:pt x="116481" y="3486"/>
                    <a:pt x="113306" y="126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7" name="Google Shape;1147;p36"/>
            <p:cNvSpPr/>
            <p:nvPr/>
          </p:nvSpPr>
          <p:spPr>
            <a:xfrm>
              <a:off x="8999553" y="2214452"/>
              <a:ext cx="367792" cy="170974"/>
            </a:xfrm>
            <a:custGeom>
              <a:rect b="b" l="l" r="r" t="t"/>
              <a:pathLst>
                <a:path extrusionOk="0" h="170974" w="367792">
                  <a:moveTo>
                    <a:pt x="355949" y="5134"/>
                  </a:moveTo>
                  <a:cubicBezTo>
                    <a:pt x="354906" y="1405"/>
                    <a:pt x="351039" y="-783"/>
                    <a:pt x="347300" y="260"/>
                  </a:cubicBezTo>
                  <a:cubicBezTo>
                    <a:pt x="343571" y="1303"/>
                    <a:pt x="341383" y="5171"/>
                    <a:pt x="342426" y="8901"/>
                  </a:cubicBezTo>
                  <a:cubicBezTo>
                    <a:pt x="349940" y="35865"/>
                    <a:pt x="353752" y="64224"/>
                    <a:pt x="353752" y="93183"/>
                  </a:cubicBezTo>
                  <a:cubicBezTo>
                    <a:pt x="353752" y="117553"/>
                    <a:pt x="338900" y="133699"/>
                    <a:pt x="307024" y="144001"/>
                  </a:cubicBezTo>
                  <a:cubicBezTo>
                    <a:pt x="279720" y="152826"/>
                    <a:pt x="240598" y="156934"/>
                    <a:pt x="183892" y="156934"/>
                  </a:cubicBezTo>
                  <a:cubicBezTo>
                    <a:pt x="127186" y="156934"/>
                    <a:pt x="88065" y="152826"/>
                    <a:pt x="60768" y="144001"/>
                  </a:cubicBezTo>
                  <a:cubicBezTo>
                    <a:pt x="28884" y="133699"/>
                    <a:pt x="14040" y="117553"/>
                    <a:pt x="14040" y="93183"/>
                  </a:cubicBezTo>
                  <a:cubicBezTo>
                    <a:pt x="14040" y="70972"/>
                    <a:pt x="16274" y="49048"/>
                    <a:pt x="20696" y="28019"/>
                  </a:cubicBezTo>
                  <a:cubicBezTo>
                    <a:pt x="21490" y="24225"/>
                    <a:pt x="19062" y="20505"/>
                    <a:pt x="15268" y="19711"/>
                  </a:cubicBezTo>
                  <a:cubicBezTo>
                    <a:pt x="11474" y="18908"/>
                    <a:pt x="7754" y="21335"/>
                    <a:pt x="6951" y="25129"/>
                  </a:cubicBezTo>
                  <a:cubicBezTo>
                    <a:pt x="2336" y="47100"/>
                    <a:pt x="0" y="70003"/>
                    <a:pt x="0" y="93183"/>
                  </a:cubicBezTo>
                  <a:cubicBezTo>
                    <a:pt x="0" y="161734"/>
                    <a:pt x="92957" y="170975"/>
                    <a:pt x="183892" y="170975"/>
                  </a:cubicBezTo>
                  <a:cubicBezTo>
                    <a:pt x="274827" y="170975"/>
                    <a:pt x="367793" y="161734"/>
                    <a:pt x="367793" y="93183"/>
                  </a:cubicBezTo>
                  <a:cubicBezTo>
                    <a:pt x="367784" y="62950"/>
                    <a:pt x="363805" y="33327"/>
                    <a:pt x="355949" y="51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8" name="Google Shape;1148;p36"/>
            <p:cNvSpPr/>
            <p:nvPr/>
          </p:nvSpPr>
          <p:spPr>
            <a:xfrm>
              <a:off x="9237726" y="2040767"/>
              <a:ext cx="42871" cy="50241"/>
            </a:xfrm>
            <a:custGeom>
              <a:rect b="b" l="l" r="r" t="t"/>
              <a:pathLst>
                <a:path extrusionOk="0" h="50241" w="42871">
                  <a:moveTo>
                    <a:pt x="41316" y="38821"/>
                  </a:moveTo>
                  <a:cubicBezTo>
                    <a:pt x="37679" y="34294"/>
                    <a:pt x="34217" y="30086"/>
                    <a:pt x="30885" y="26017"/>
                  </a:cubicBezTo>
                  <a:cubicBezTo>
                    <a:pt x="23584" y="17124"/>
                    <a:pt x="17279" y="9444"/>
                    <a:pt x="12773" y="3001"/>
                  </a:cubicBezTo>
                  <a:cubicBezTo>
                    <a:pt x="10558" y="-179"/>
                    <a:pt x="6182" y="-954"/>
                    <a:pt x="2998" y="1266"/>
                  </a:cubicBezTo>
                  <a:cubicBezTo>
                    <a:pt x="-177" y="3487"/>
                    <a:pt x="-953" y="7863"/>
                    <a:pt x="1262" y="11041"/>
                  </a:cubicBezTo>
                  <a:cubicBezTo>
                    <a:pt x="6081" y="17930"/>
                    <a:pt x="12542" y="25806"/>
                    <a:pt x="20029" y="34925"/>
                  </a:cubicBezTo>
                  <a:cubicBezTo>
                    <a:pt x="23353" y="38968"/>
                    <a:pt x="26786" y="43150"/>
                    <a:pt x="30386" y="47624"/>
                  </a:cubicBezTo>
                  <a:cubicBezTo>
                    <a:pt x="31771" y="49347"/>
                    <a:pt x="33802" y="50242"/>
                    <a:pt x="35861" y="50242"/>
                  </a:cubicBezTo>
                  <a:cubicBezTo>
                    <a:pt x="37402" y="50242"/>
                    <a:pt x="38953" y="49733"/>
                    <a:pt x="40254" y="48690"/>
                  </a:cubicBezTo>
                  <a:cubicBezTo>
                    <a:pt x="43273" y="46259"/>
                    <a:pt x="43753" y="41840"/>
                    <a:pt x="41316" y="388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9" name="Google Shape;1149;p36"/>
            <p:cNvSpPr/>
            <p:nvPr/>
          </p:nvSpPr>
          <p:spPr>
            <a:xfrm>
              <a:off x="9110538" y="1988973"/>
              <a:ext cx="145813" cy="47729"/>
            </a:xfrm>
            <a:custGeom>
              <a:rect b="b" l="l" r="r" t="t"/>
              <a:pathLst>
                <a:path extrusionOk="0" h="47729" w="145813">
                  <a:moveTo>
                    <a:pt x="121951" y="0"/>
                  </a:moveTo>
                  <a:lnTo>
                    <a:pt x="23871" y="0"/>
                  </a:lnTo>
                  <a:cubicBezTo>
                    <a:pt x="10708" y="0"/>
                    <a:pt x="0" y="10706"/>
                    <a:pt x="0" y="23865"/>
                  </a:cubicBezTo>
                  <a:cubicBezTo>
                    <a:pt x="0" y="37023"/>
                    <a:pt x="10708" y="47730"/>
                    <a:pt x="23871" y="47730"/>
                  </a:cubicBezTo>
                  <a:lnTo>
                    <a:pt x="121951" y="47730"/>
                  </a:lnTo>
                  <a:cubicBezTo>
                    <a:pt x="135105" y="47730"/>
                    <a:pt x="145814" y="37023"/>
                    <a:pt x="145814" y="23865"/>
                  </a:cubicBezTo>
                  <a:cubicBezTo>
                    <a:pt x="145814" y="10706"/>
                    <a:pt x="135105" y="0"/>
                    <a:pt x="121951" y="0"/>
                  </a:cubicBezTo>
                  <a:close/>
                  <a:moveTo>
                    <a:pt x="121951" y="33692"/>
                  </a:moveTo>
                  <a:lnTo>
                    <a:pt x="23871" y="33692"/>
                  </a:lnTo>
                  <a:cubicBezTo>
                    <a:pt x="18452" y="33692"/>
                    <a:pt x="14040" y="29284"/>
                    <a:pt x="14040" y="23865"/>
                  </a:cubicBezTo>
                  <a:cubicBezTo>
                    <a:pt x="14040" y="18446"/>
                    <a:pt x="18452" y="14038"/>
                    <a:pt x="23871" y="14038"/>
                  </a:cubicBezTo>
                  <a:lnTo>
                    <a:pt x="121951" y="14038"/>
                  </a:lnTo>
                  <a:cubicBezTo>
                    <a:pt x="127361" y="14038"/>
                    <a:pt x="131773" y="18446"/>
                    <a:pt x="131773" y="23865"/>
                  </a:cubicBezTo>
                  <a:cubicBezTo>
                    <a:pt x="131773" y="29284"/>
                    <a:pt x="127361" y="33692"/>
                    <a:pt x="121951" y="3369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0" name="Google Shape;1150;p36"/>
            <p:cNvSpPr/>
            <p:nvPr/>
          </p:nvSpPr>
          <p:spPr>
            <a:xfrm>
              <a:off x="9104835" y="1912780"/>
              <a:ext cx="157222" cy="69016"/>
            </a:xfrm>
            <a:custGeom>
              <a:rect b="b" l="l" r="r" t="t"/>
              <a:pathLst>
                <a:path extrusionOk="0" h="69016" w="157222">
                  <a:moveTo>
                    <a:pt x="155828" y="2819"/>
                  </a:moveTo>
                  <a:cubicBezTo>
                    <a:pt x="154498" y="1046"/>
                    <a:pt x="152421" y="0"/>
                    <a:pt x="150206" y="0"/>
                  </a:cubicBezTo>
                  <a:lnTo>
                    <a:pt x="78610" y="0"/>
                  </a:lnTo>
                  <a:cubicBezTo>
                    <a:pt x="74733" y="0"/>
                    <a:pt x="71585" y="3143"/>
                    <a:pt x="71585" y="7019"/>
                  </a:cubicBezTo>
                  <a:lnTo>
                    <a:pt x="71585" y="18438"/>
                  </a:lnTo>
                  <a:lnTo>
                    <a:pt x="7023" y="18438"/>
                  </a:lnTo>
                  <a:cubicBezTo>
                    <a:pt x="4706" y="18438"/>
                    <a:pt x="2537" y="19583"/>
                    <a:pt x="1226" y="21498"/>
                  </a:cubicBezTo>
                  <a:cubicBezTo>
                    <a:pt x="-85" y="23412"/>
                    <a:pt x="-362" y="25850"/>
                    <a:pt x="479" y="28010"/>
                  </a:cubicBezTo>
                  <a:lnTo>
                    <a:pt x="14741" y="64547"/>
                  </a:lnTo>
                  <a:cubicBezTo>
                    <a:pt x="15830" y="67320"/>
                    <a:pt x="18479" y="69016"/>
                    <a:pt x="21285" y="69016"/>
                  </a:cubicBezTo>
                  <a:cubicBezTo>
                    <a:pt x="22135" y="69016"/>
                    <a:pt x="22993" y="68861"/>
                    <a:pt x="23833" y="68533"/>
                  </a:cubicBezTo>
                  <a:cubicBezTo>
                    <a:pt x="27442" y="67124"/>
                    <a:pt x="29233" y="63054"/>
                    <a:pt x="27821" y="59441"/>
                  </a:cubicBezTo>
                  <a:lnTo>
                    <a:pt x="17297" y="32476"/>
                  </a:lnTo>
                  <a:lnTo>
                    <a:pt x="71585" y="32476"/>
                  </a:lnTo>
                  <a:lnTo>
                    <a:pt x="71585" y="59814"/>
                  </a:lnTo>
                  <a:cubicBezTo>
                    <a:pt x="71585" y="63691"/>
                    <a:pt x="74733" y="66834"/>
                    <a:pt x="78610" y="66834"/>
                  </a:cubicBezTo>
                  <a:cubicBezTo>
                    <a:pt x="82487" y="66834"/>
                    <a:pt x="85626" y="63691"/>
                    <a:pt x="85626" y="59814"/>
                  </a:cubicBezTo>
                  <a:lnTo>
                    <a:pt x="85626" y="14039"/>
                  </a:lnTo>
                  <a:lnTo>
                    <a:pt x="140809" y="14039"/>
                  </a:lnTo>
                  <a:lnTo>
                    <a:pt x="127451" y="59141"/>
                  </a:lnTo>
                  <a:cubicBezTo>
                    <a:pt x="126353" y="62859"/>
                    <a:pt x="128467" y="66765"/>
                    <a:pt x="132187" y="67865"/>
                  </a:cubicBezTo>
                  <a:cubicBezTo>
                    <a:pt x="132851" y="68062"/>
                    <a:pt x="133526" y="68156"/>
                    <a:pt x="134181" y="68156"/>
                  </a:cubicBezTo>
                  <a:cubicBezTo>
                    <a:pt x="137209" y="68156"/>
                    <a:pt x="140005" y="66180"/>
                    <a:pt x="140910" y="63126"/>
                  </a:cubicBezTo>
                  <a:lnTo>
                    <a:pt x="156936" y="9012"/>
                  </a:lnTo>
                  <a:cubicBezTo>
                    <a:pt x="157563" y="6888"/>
                    <a:pt x="157148" y="4593"/>
                    <a:pt x="155828" y="281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1" name="Google Shape;1151;p36"/>
            <p:cNvSpPr/>
            <p:nvPr/>
          </p:nvSpPr>
          <p:spPr>
            <a:xfrm>
              <a:off x="9138148" y="2114139"/>
              <a:ext cx="90594" cy="179814"/>
            </a:xfrm>
            <a:custGeom>
              <a:rect b="b" l="l" r="r" t="t"/>
              <a:pathLst>
                <a:path extrusionOk="0" h="179814" w="90594">
                  <a:moveTo>
                    <a:pt x="54251" y="82886"/>
                  </a:moveTo>
                  <a:lnTo>
                    <a:pt x="36343" y="82886"/>
                  </a:lnTo>
                  <a:cubicBezTo>
                    <a:pt x="24048" y="82886"/>
                    <a:pt x="14040" y="72883"/>
                    <a:pt x="14040" y="60589"/>
                  </a:cubicBezTo>
                  <a:cubicBezTo>
                    <a:pt x="14040" y="48294"/>
                    <a:pt x="24048" y="38291"/>
                    <a:pt x="36343" y="38291"/>
                  </a:cubicBezTo>
                  <a:lnTo>
                    <a:pt x="38282" y="38291"/>
                  </a:lnTo>
                  <a:lnTo>
                    <a:pt x="38282" y="67243"/>
                  </a:lnTo>
                  <a:cubicBezTo>
                    <a:pt x="38282" y="71119"/>
                    <a:pt x="41420" y="74262"/>
                    <a:pt x="45297" y="74262"/>
                  </a:cubicBezTo>
                  <a:cubicBezTo>
                    <a:pt x="49174" y="74262"/>
                    <a:pt x="52313" y="71119"/>
                    <a:pt x="52313" y="67243"/>
                  </a:cubicBezTo>
                  <a:lnTo>
                    <a:pt x="52313" y="38291"/>
                  </a:lnTo>
                  <a:lnTo>
                    <a:pt x="83569" y="38291"/>
                  </a:lnTo>
                  <a:cubicBezTo>
                    <a:pt x="87446" y="38291"/>
                    <a:pt x="90594" y="35147"/>
                    <a:pt x="90594" y="31271"/>
                  </a:cubicBezTo>
                  <a:cubicBezTo>
                    <a:pt x="90594" y="27395"/>
                    <a:pt x="87446" y="24252"/>
                    <a:pt x="83569" y="24252"/>
                  </a:cubicBezTo>
                  <a:lnTo>
                    <a:pt x="52313" y="24252"/>
                  </a:lnTo>
                  <a:lnTo>
                    <a:pt x="52313" y="7019"/>
                  </a:lnTo>
                  <a:cubicBezTo>
                    <a:pt x="52313" y="3143"/>
                    <a:pt x="49174" y="0"/>
                    <a:pt x="45297" y="0"/>
                  </a:cubicBezTo>
                  <a:cubicBezTo>
                    <a:pt x="41420" y="0"/>
                    <a:pt x="38282" y="3143"/>
                    <a:pt x="38282" y="7019"/>
                  </a:cubicBezTo>
                  <a:lnTo>
                    <a:pt x="38282" y="24252"/>
                  </a:lnTo>
                  <a:lnTo>
                    <a:pt x="36343" y="24252"/>
                  </a:lnTo>
                  <a:cubicBezTo>
                    <a:pt x="16302" y="24252"/>
                    <a:pt x="0" y="40552"/>
                    <a:pt x="0" y="60589"/>
                  </a:cubicBezTo>
                  <a:cubicBezTo>
                    <a:pt x="0" y="80625"/>
                    <a:pt x="16302" y="96927"/>
                    <a:pt x="36343" y="96927"/>
                  </a:cubicBezTo>
                  <a:lnTo>
                    <a:pt x="54251" y="96927"/>
                  </a:lnTo>
                  <a:cubicBezTo>
                    <a:pt x="66547" y="96927"/>
                    <a:pt x="76554" y="106924"/>
                    <a:pt x="76554" y="119221"/>
                  </a:cubicBezTo>
                  <a:cubicBezTo>
                    <a:pt x="76554" y="131517"/>
                    <a:pt x="66547" y="141523"/>
                    <a:pt x="54251" y="141523"/>
                  </a:cubicBezTo>
                  <a:lnTo>
                    <a:pt x="52313" y="141523"/>
                  </a:lnTo>
                  <a:lnTo>
                    <a:pt x="52313" y="112639"/>
                  </a:lnTo>
                  <a:cubicBezTo>
                    <a:pt x="52313" y="108761"/>
                    <a:pt x="49174" y="105614"/>
                    <a:pt x="45297" y="105614"/>
                  </a:cubicBezTo>
                  <a:cubicBezTo>
                    <a:pt x="41420" y="105614"/>
                    <a:pt x="38282" y="108761"/>
                    <a:pt x="38282" y="112639"/>
                  </a:cubicBezTo>
                  <a:lnTo>
                    <a:pt x="38282" y="141523"/>
                  </a:lnTo>
                  <a:lnTo>
                    <a:pt x="7025" y="141523"/>
                  </a:lnTo>
                  <a:cubicBezTo>
                    <a:pt x="3148" y="141523"/>
                    <a:pt x="0" y="144662"/>
                    <a:pt x="0" y="148539"/>
                  </a:cubicBezTo>
                  <a:cubicBezTo>
                    <a:pt x="0" y="152416"/>
                    <a:pt x="3148" y="155555"/>
                    <a:pt x="7025" y="155555"/>
                  </a:cubicBezTo>
                  <a:lnTo>
                    <a:pt x="38282" y="155555"/>
                  </a:lnTo>
                  <a:lnTo>
                    <a:pt x="38282" y="172790"/>
                  </a:lnTo>
                  <a:cubicBezTo>
                    <a:pt x="38282" y="176667"/>
                    <a:pt x="41420" y="179815"/>
                    <a:pt x="45297" y="179815"/>
                  </a:cubicBezTo>
                  <a:cubicBezTo>
                    <a:pt x="49174" y="179815"/>
                    <a:pt x="52313" y="176667"/>
                    <a:pt x="52313" y="172790"/>
                  </a:cubicBezTo>
                  <a:lnTo>
                    <a:pt x="52313" y="155555"/>
                  </a:lnTo>
                  <a:lnTo>
                    <a:pt x="54251" y="155555"/>
                  </a:lnTo>
                  <a:cubicBezTo>
                    <a:pt x="74292" y="155555"/>
                    <a:pt x="90594" y="139262"/>
                    <a:pt x="90594" y="119221"/>
                  </a:cubicBezTo>
                  <a:cubicBezTo>
                    <a:pt x="90594" y="99189"/>
                    <a:pt x="74292" y="82886"/>
                    <a:pt x="54251" y="82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2" name="Google Shape;1152;p36"/>
            <p:cNvSpPr/>
            <p:nvPr/>
          </p:nvSpPr>
          <p:spPr>
            <a:xfrm>
              <a:off x="9284525" y="1978219"/>
              <a:ext cx="182369" cy="230686"/>
            </a:xfrm>
            <a:custGeom>
              <a:rect b="b" l="l" r="r" t="t"/>
              <a:pathLst>
                <a:path extrusionOk="0" h="230686" w="182369">
                  <a:moveTo>
                    <a:pt x="175344" y="54738"/>
                  </a:moveTo>
                  <a:cubicBezTo>
                    <a:pt x="179221" y="54738"/>
                    <a:pt x="182369" y="51595"/>
                    <a:pt x="182369" y="47719"/>
                  </a:cubicBezTo>
                  <a:lnTo>
                    <a:pt x="182369" y="27108"/>
                  </a:lnTo>
                  <a:cubicBezTo>
                    <a:pt x="182369" y="12160"/>
                    <a:pt x="170202" y="0"/>
                    <a:pt x="155257" y="0"/>
                  </a:cubicBezTo>
                  <a:lnTo>
                    <a:pt x="27103" y="0"/>
                  </a:lnTo>
                  <a:cubicBezTo>
                    <a:pt x="12157" y="0"/>
                    <a:pt x="0" y="12160"/>
                    <a:pt x="0" y="27108"/>
                  </a:cubicBezTo>
                  <a:lnTo>
                    <a:pt x="0" y="203580"/>
                  </a:lnTo>
                  <a:cubicBezTo>
                    <a:pt x="0" y="218529"/>
                    <a:pt x="12157" y="230687"/>
                    <a:pt x="27103" y="230687"/>
                  </a:cubicBezTo>
                  <a:lnTo>
                    <a:pt x="155257" y="230687"/>
                  </a:lnTo>
                  <a:cubicBezTo>
                    <a:pt x="170202" y="230687"/>
                    <a:pt x="182369" y="218529"/>
                    <a:pt x="182369" y="203580"/>
                  </a:cubicBezTo>
                  <a:lnTo>
                    <a:pt x="182369" y="71118"/>
                  </a:lnTo>
                  <a:cubicBezTo>
                    <a:pt x="182369" y="67242"/>
                    <a:pt x="179221" y="64099"/>
                    <a:pt x="175344" y="64099"/>
                  </a:cubicBezTo>
                  <a:cubicBezTo>
                    <a:pt x="171467" y="64099"/>
                    <a:pt x="168329" y="67242"/>
                    <a:pt x="168329" y="71118"/>
                  </a:cubicBezTo>
                  <a:lnTo>
                    <a:pt x="168329" y="203579"/>
                  </a:lnTo>
                  <a:cubicBezTo>
                    <a:pt x="168329" y="210786"/>
                    <a:pt x="162467" y="216649"/>
                    <a:pt x="155257" y="216649"/>
                  </a:cubicBezTo>
                  <a:lnTo>
                    <a:pt x="27103" y="216649"/>
                  </a:lnTo>
                  <a:cubicBezTo>
                    <a:pt x="19903" y="216649"/>
                    <a:pt x="14040" y="210786"/>
                    <a:pt x="14040" y="203579"/>
                  </a:cubicBezTo>
                  <a:lnTo>
                    <a:pt x="14040" y="27108"/>
                  </a:lnTo>
                  <a:cubicBezTo>
                    <a:pt x="14040" y="19901"/>
                    <a:pt x="19903" y="14038"/>
                    <a:pt x="27103" y="14038"/>
                  </a:cubicBezTo>
                  <a:lnTo>
                    <a:pt x="155257" y="14038"/>
                  </a:lnTo>
                  <a:cubicBezTo>
                    <a:pt x="162467" y="14038"/>
                    <a:pt x="168329" y="19901"/>
                    <a:pt x="168329" y="27108"/>
                  </a:cubicBezTo>
                  <a:lnTo>
                    <a:pt x="168329" y="47719"/>
                  </a:lnTo>
                  <a:cubicBezTo>
                    <a:pt x="168329" y="51595"/>
                    <a:pt x="171467" y="54738"/>
                    <a:pt x="175344" y="5473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3" name="Google Shape;1153;p36"/>
            <p:cNvSpPr/>
            <p:nvPr/>
          </p:nvSpPr>
          <p:spPr>
            <a:xfrm>
              <a:off x="9311129" y="2007224"/>
              <a:ext cx="129151" cy="58961"/>
            </a:xfrm>
            <a:custGeom>
              <a:rect b="b" l="l" r="r" t="t"/>
              <a:pathLst>
                <a:path extrusionOk="0" h="58961" w="129151">
                  <a:moveTo>
                    <a:pt x="129152" y="7019"/>
                  </a:moveTo>
                  <a:cubicBezTo>
                    <a:pt x="129152" y="3143"/>
                    <a:pt x="126004" y="0"/>
                    <a:pt x="122136" y="0"/>
                  </a:cubicBezTo>
                  <a:lnTo>
                    <a:pt x="7024" y="0"/>
                  </a:lnTo>
                  <a:cubicBezTo>
                    <a:pt x="3148" y="0"/>
                    <a:pt x="0" y="3143"/>
                    <a:pt x="0" y="7019"/>
                  </a:cubicBezTo>
                  <a:lnTo>
                    <a:pt x="0" y="51942"/>
                  </a:lnTo>
                  <a:cubicBezTo>
                    <a:pt x="0" y="55818"/>
                    <a:pt x="3148" y="58961"/>
                    <a:pt x="7024" y="58961"/>
                  </a:cubicBezTo>
                  <a:lnTo>
                    <a:pt x="122136" y="58961"/>
                  </a:lnTo>
                  <a:cubicBezTo>
                    <a:pt x="126013" y="58961"/>
                    <a:pt x="129152" y="55818"/>
                    <a:pt x="129152" y="51942"/>
                  </a:cubicBezTo>
                  <a:lnTo>
                    <a:pt x="129152" y="7019"/>
                  </a:lnTo>
                  <a:lnTo>
                    <a:pt x="129152" y="7019"/>
                  </a:lnTo>
                  <a:close/>
                  <a:moveTo>
                    <a:pt x="115111" y="44921"/>
                  </a:moveTo>
                  <a:lnTo>
                    <a:pt x="14040" y="44921"/>
                  </a:lnTo>
                  <a:lnTo>
                    <a:pt x="14040" y="14038"/>
                  </a:lnTo>
                  <a:lnTo>
                    <a:pt x="115111" y="14038"/>
                  </a:lnTo>
                  <a:lnTo>
                    <a:pt x="115111" y="4492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4" name="Google Shape;1154;p36"/>
            <p:cNvSpPr/>
            <p:nvPr/>
          </p:nvSpPr>
          <p:spPr>
            <a:xfrm>
              <a:off x="9311129" y="2082564"/>
              <a:ext cx="39841" cy="14038"/>
            </a:xfrm>
            <a:custGeom>
              <a:rect b="b" l="l" r="r" t="t"/>
              <a:pathLst>
                <a:path extrusionOk="0" h="14038" w="39841">
                  <a:moveTo>
                    <a:pt x="32816" y="0"/>
                  </a:moveTo>
                  <a:lnTo>
                    <a:pt x="7024" y="0"/>
                  </a:lnTo>
                  <a:cubicBezTo>
                    <a:pt x="3148" y="0"/>
                    <a:pt x="0" y="3143"/>
                    <a:pt x="0" y="7019"/>
                  </a:cubicBezTo>
                  <a:cubicBezTo>
                    <a:pt x="0" y="10896"/>
                    <a:pt x="3148" y="14039"/>
                    <a:pt x="7024" y="14039"/>
                  </a:cubicBezTo>
                  <a:lnTo>
                    <a:pt x="32816" y="14039"/>
                  </a:lnTo>
                  <a:cubicBezTo>
                    <a:pt x="36693" y="14039"/>
                    <a:pt x="39841" y="10896"/>
                    <a:pt x="39841" y="7019"/>
                  </a:cubicBezTo>
                  <a:cubicBezTo>
                    <a:pt x="39841" y="3143"/>
                    <a:pt x="36693" y="0"/>
                    <a:pt x="328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5" name="Google Shape;1155;p36"/>
            <p:cNvSpPr/>
            <p:nvPr/>
          </p:nvSpPr>
          <p:spPr>
            <a:xfrm>
              <a:off x="9355789" y="2082564"/>
              <a:ext cx="39841" cy="14038"/>
            </a:xfrm>
            <a:custGeom>
              <a:rect b="b" l="l" r="r" t="t"/>
              <a:pathLst>
                <a:path extrusionOk="0" h="14038" w="39841">
                  <a:moveTo>
                    <a:pt x="32816" y="0"/>
                  </a:moveTo>
                  <a:lnTo>
                    <a:pt x="7015" y="0"/>
                  </a:lnTo>
                  <a:cubicBezTo>
                    <a:pt x="3148" y="0"/>
                    <a:pt x="0" y="3143"/>
                    <a:pt x="0" y="7019"/>
                  </a:cubicBezTo>
                  <a:cubicBezTo>
                    <a:pt x="0" y="10896"/>
                    <a:pt x="3148" y="14039"/>
                    <a:pt x="7015" y="14039"/>
                  </a:cubicBezTo>
                  <a:lnTo>
                    <a:pt x="32816" y="14039"/>
                  </a:lnTo>
                  <a:cubicBezTo>
                    <a:pt x="36693" y="14039"/>
                    <a:pt x="39841" y="10896"/>
                    <a:pt x="39841" y="7019"/>
                  </a:cubicBezTo>
                  <a:cubicBezTo>
                    <a:pt x="39841" y="3143"/>
                    <a:pt x="36693" y="0"/>
                    <a:pt x="328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6" name="Google Shape;1156;p36"/>
            <p:cNvSpPr/>
            <p:nvPr/>
          </p:nvSpPr>
          <p:spPr>
            <a:xfrm>
              <a:off x="9400439" y="2082564"/>
              <a:ext cx="39841" cy="14038"/>
            </a:xfrm>
            <a:custGeom>
              <a:rect b="b" l="l" r="r" t="t"/>
              <a:pathLst>
                <a:path extrusionOk="0" h="14038" w="39841">
                  <a:moveTo>
                    <a:pt x="32825" y="0"/>
                  </a:moveTo>
                  <a:lnTo>
                    <a:pt x="7024" y="0"/>
                  </a:lnTo>
                  <a:cubicBezTo>
                    <a:pt x="3148" y="0"/>
                    <a:pt x="0" y="3143"/>
                    <a:pt x="0" y="7019"/>
                  </a:cubicBezTo>
                  <a:cubicBezTo>
                    <a:pt x="0" y="10896"/>
                    <a:pt x="3148" y="14039"/>
                    <a:pt x="7024" y="14039"/>
                  </a:cubicBezTo>
                  <a:lnTo>
                    <a:pt x="32825" y="14039"/>
                  </a:lnTo>
                  <a:cubicBezTo>
                    <a:pt x="36693" y="14039"/>
                    <a:pt x="39841" y="10896"/>
                    <a:pt x="39841" y="7019"/>
                  </a:cubicBezTo>
                  <a:cubicBezTo>
                    <a:pt x="39841" y="3143"/>
                    <a:pt x="36702" y="0"/>
                    <a:pt x="328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7" name="Google Shape;1157;p36"/>
            <p:cNvSpPr/>
            <p:nvPr/>
          </p:nvSpPr>
          <p:spPr>
            <a:xfrm>
              <a:off x="9311129" y="2166791"/>
              <a:ext cx="39841" cy="14038"/>
            </a:xfrm>
            <a:custGeom>
              <a:rect b="b" l="l" r="r" t="t"/>
              <a:pathLst>
                <a:path extrusionOk="0" h="14038" w="39841">
                  <a:moveTo>
                    <a:pt x="32816" y="0"/>
                  </a:moveTo>
                  <a:lnTo>
                    <a:pt x="7024" y="0"/>
                  </a:lnTo>
                  <a:cubicBezTo>
                    <a:pt x="3148" y="0"/>
                    <a:pt x="0" y="3143"/>
                    <a:pt x="0" y="7019"/>
                  </a:cubicBezTo>
                  <a:cubicBezTo>
                    <a:pt x="0" y="10896"/>
                    <a:pt x="3148" y="14039"/>
                    <a:pt x="7024" y="14039"/>
                  </a:cubicBezTo>
                  <a:lnTo>
                    <a:pt x="32816" y="14039"/>
                  </a:lnTo>
                  <a:cubicBezTo>
                    <a:pt x="36693" y="14039"/>
                    <a:pt x="39841" y="10896"/>
                    <a:pt x="39841" y="7019"/>
                  </a:cubicBezTo>
                  <a:cubicBezTo>
                    <a:pt x="39841" y="3143"/>
                    <a:pt x="36693" y="0"/>
                    <a:pt x="328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8" name="Google Shape;1158;p36"/>
            <p:cNvSpPr/>
            <p:nvPr/>
          </p:nvSpPr>
          <p:spPr>
            <a:xfrm>
              <a:off x="9355789" y="2166791"/>
              <a:ext cx="39841" cy="14038"/>
            </a:xfrm>
            <a:custGeom>
              <a:rect b="b" l="l" r="r" t="t"/>
              <a:pathLst>
                <a:path extrusionOk="0" h="14038" w="39841">
                  <a:moveTo>
                    <a:pt x="32816" y="0"/>
                  </a:moveTo>
                  <a:lnTo>
                    <a:pt x="7015" y="0"/>
                  </a:lnTo>
                  <a:cubicBezTo>
                    <a:pt x="3148" y="0"/>
                    <a:pt x="0" y="3143"/>
                    <a:pt x="0" y="7019"/>
                  </a:cubicBezTo>
                  <a:cubicBezTo>
                    <a:pt x="0" y="10896"/>
                    <a:pt x="3148" y="14039"/>
                    <a:pt x="7015" y="14039"/>
                  </a:cubicBezTo>
                  <a:lnTo>
                    <a:pt x="32816" y="14039"/>
                  </a:lnTo>
                  <a:cubicBezTo>
                    <a:pt x="36693" y="14039"/>
                    <a:pt x="39841" y="10896"/>
                    <a:pt x="39841" y="7019"/>
                  </a:cubicBezTo>
                  <a:cubicBezTo>
                    <a:pt x="39841" y="3143"/>
                    <a:pt x="36693" y="0"/>
                    <a:pt x="328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9" name="Google Shape;1159;p36"/>
            <p:cNvSpPr/>
            <p:nvPr/>
          </p:nvSpPr>
          <p:spPr>
            <a:xfrm>
              <a:off x="9400439" y="2166791"/>
              <a:ext cx="39841" cy="14038"/>
            </a:xfrm>
            <a:custGeom>
              <a:rect b="b" l="l" r="r" t="t"/>
              <a:pathLst>
                <a:path extrusionOk="0" h="14038" w="39841">
                  <a:moveTo>
                    <a:pt x="32825" y="0"/>
                  </a:moveTo>
                  <a:lnTo>
                    <a:pt x="7024" y="0"/>
                  </a:lnTo>
                  <a:cubicBezTo>
                    <a:pt x="3148" y="0"/>
                    <a:pt x="0" y="3143"/>
                    <a:pt x="0" y="7019"/>
                  </a:cubicBezTo>
                  <a:cubicBezTo>
                    <a:pt x="0" y="10896"/>
                    <a:pt x="3148" y="14039"/>
                    <a:pt x="7024" y="14039"/>
                  </a:cubicBezTo>
                  <a:lnTo>
                    <a:pt x="32825" y="14039"/>
                  </a:lnTo>
                  <a:cubicBezTo>
                    <a:pt x="36693" y="14039"/>
                    <a:pt x="39841" y="10896"/>
                    <a:pt x="39841" y="7019"/>
                  </a:cubicBezTo>
                  <a:cubicBezTo>
                    <a:pt x="39841" y="3143"/>
                    <a:pt x="36702" y="0"/>
                    <a:pt x="328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0" name="Google Shape;1160;p36"/>
            <p:cNvSpPr/>
            <p:nvPr/>
          </p:nvSpPr>
          <p:spPr>
            <a:xfrm>
              <a:off x="9311129" y="2110638"/>
              <a:ext cx="39841" cy="14038"/>
            </a:xfrm>
            <a:custGeom>
              <a:rect b="b" l="l" r="r" t="t"/>
              <a:pathLst>
                <a:path extrusionOk="0" h="14038" w="39841">
                  <a:moveTo>
                    <a:pt x="32816" y="0"/>
                  </a:moveTo>
                  <a:lnTo>
                    <a:pt x="7024" y="0"/>
                  </a:lnTo>
                  <a:cubicBezTo>
                    <a:pt x="3148" y="0"/>
                    <a:pt x="0" y="3143"/>
                    <a:pt x="0" y="7019"/>
                  </a:cubicBezTo>
                  <a:cubicBezTo>
                    <a:pt x="0" y="10896"/>
                    <a:pt x="3148" y="14039"/>
                    <a:pt x="7024" y="14039"/>
                  </a:cubicBezTo>
                  <a:lnTo>
                    <a:pt x="32816" y="14039"/>
                  </a:lnTo>
                  <a:cubicBezTo>
                    <a:pt x="36693" y="14039"/>
                    <a:pt x="39841" y="10896"/>
                    <a:pt x="39841" y="7019"/>
                  </a:cubicBezTo>
                  <a:cubicBezTo>
                    <a:pt x="39841" y="3143"/>
                    <a:pt x="36693" y="0"/>
                    <a:pt x="328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1" name="Google Shape;1161;p36"/>
            <p:cNvSpPr/>
            <p:nvPr/>
          </p:nvSpPr>
          <p:spPr>
            <a:xfrm>
              <a:off x="9355789" y="2110638"/>
              <a:ext cx="39841" cy="14038"/>
            </a:xfrm>
            <a:custGeom>
              <a:rect b="b" l="l" r="r" t="t"/>
              <a:pathLst>
                <a:path extrusionOk="0" h="14038" w="39841">
                  <a:moveTo>
                    <a:pt x="32816" y="0"/>
                  </a:moveTo>
                  <a:lnTo>
                    <a:pt x="7015" y="0"/>
                  </a:lnTo>
                  <a:cubicBezTo>
                    <a:pt x="3148" y="0"/>
                    <a:pt x="0" y="3143"/>
                    <a:pt x="0" y="7019"/>
                  </a:cubicBezTo>
                  <a:cubicBezTo>
                    <a:pt x="0" y="10896"/>
                    <a:pt x="3148" y="14039"/>
                    <a:pt x="7015" y="14039"/>
                  </a:cubicBezTo>
                  <a:lnTo>
                    <a:pt x="32816" y="14039"/>
                  </a:lnTo>
                  <a:cubicBezTo>
                    <a:pt x="36693" y="14039"/>
                    <a:pt x="39841" y="10896"/>
                    <a:pt x="39841" y="7019"/>
                  </a:cubicBezTo>
                  <a:cubicBezTo>
                    <a:pt x="39841" y="3143"/>
                    <a:pt x="36693" y="0"/>
                    <a:pt x="328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2" name="Google Shape;1162;p36"/>
            <p:cNvSpPr/>
            <p:nvPr/>
          </p:nvSpPr>
          <p:spPr>
            <a:xfrm>
              <a:off x="9400439" y="2110638"/>
              <a:ext cx="39841" cy="14038"/>
            </a:xfrm>
            <a:custGeom>
              <a:rect b="b" l="l" r="r" t="t"/>
              <a:pathLst>
                <a:path extrusionOk="0" h="14038" w="39841">
                  <a:moveTo>
                    <a:pt x="32825" y="0"/>
                  </a:moveTo>
                  <a:lnTo>
                    <a:pt x="7024" y="0"/>
                  </a:lnTo>
                  <a:cubicBezTo>
                    <a:pt x="3148" y="0"/>
                    <a:pt x="0" y="3143"/>
                    <a:pt x="0" y="7019"/>
                  </a:cubicBezTo>
                  <a:cubicBezTo>
                    <a:pt x="0" y="10896"/>
                    <a:pt x="3148" y="14039"/>
                    <a:pt x="7024" y="14039"/>
                  </a:cubicBezTo>
                  <a:lnTo>
                    <a:pt x="32825" y="14039"/>
                  </a:lnTo>
                  <a:cubicBezTo>
                    <a:pt x="36693" y="14039"/>
                    <a:pt x="39841" y="10896"/>
                    <a:pt x="39841" y="7019"/>
                  </a:cubicBezTo>
                  <a:cubicBezTo>
                    <a:pt x="39841" y="3143"/>
                    <a:pt x="36702" y="0"/>
                    <a:pt x="328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3" name="Google Shape;1163;p36"/>
            <p:cNvSpPr/>
            <p:nvPr/>
          </p:nvSpPr>
          <p:spPr>
            <a:xfrm>
              <a:off x="9311129" y="2138714"/>
              <a:ext cx="39841" cy="14038"/>
            </a:xfrm>
            <a:custGeom>
              <a:rect b="b" l="l" r="r" t="t"/>
              <a:pathLst>
                <a:path extrusionOk="0" h="14038" w="39841">
                  <a:moveTo>
                    <a:pt x="32816" y="0"/>
                  </a:moveTo>
                  <a:lnTo>
                    <a:pt x="7024" y="0"/>
                  </a:lnTo>
                  <a:cubicBezTo>
                    <a:pt x="3148" y="0"/>
                    <a:pt x="0" y="3143"/>
                    <a:pt x="0" y="7019"/>
                  </a:cubicBezTo>
                  <a:cubicBezTo>
                    <a:pt x="0" y="10896"/>
                    <a:pt x="3148" y="14039"/>
                    <a:pt x="7024" y="14039"/>
                  </a:cubicBezTo>
                  <a:lnTo>
                    <a:pt x="32816" y="14039"/>
                  </a:lnTo>
                  <a:cubicBezTo>
                    <a:pt x="36693" y="14039"/>
                    <a:pt x="39841" y="10896"/>
                    <a:pt x="39841" y="7019"/>
                  </a:cubicBezTo>
                  <a:cubicBezTo>
                    <a:pt x="39841" y="3143"/>
                    <a:pt x="36693" y="0"/>
                    <a:pt x="328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4" name="Google Shape;1164;p36"/>
            <p:cNvSpPr/>
            <p:nvPr/>
          </p:nvSpPr>
          <p:spPr>
            <a:xfrm>
              <a:off x="9355789" y="2138714"/>
              <a:ext cx="39841" cy="14038"/>
            </a:xfrm>
            <a:custGeom>
              <a:rect b="b" l="l" r="r" t="t"/>
              <a:pathLst>
                <a:path extrusionOk="0" h="14038" w="39841">
                  <a:moveTo>
                    <a:pt x="32816" y="0"/>
                  </a:moveTo>
                  <a:lnTo>
                    <a:pt x="7015" y="0"/>
                  </a:lnTo>
                  <a:cubicBezTo>
                    <a:pt x="3148" y="0"/>
                    <a:pt x="0" y="3143"/>
                    <a:pt x="0" y="7019"/>
                  </a:cubicBezTo>
                  <a:cubicBezTo>
                    <a:pt x="0" y="10896"/>
                    <a:pt x="3148" y="14039"/>
                    <a:pt x="7015" y="14039"/>
                  </a:cubicBezTo>
                  <a:lnTo>
                    <a:pt x="32816" y="14039"/>
                  </a:lnTo>
                  <a:cubicBezTo>
                    <a:pt x="36693" y="14039"/>
                    <a:pt x="39841" y="10896"/>
                    <a:pt x="39841" y="7019"/>
                  </a:cubicBezTo>
                  <a:cubicBezTo>
                    <a:pt x="39841" y="3143"/>
                    <a:pt x="36693" y="0"/>
                    <a:pt x="328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5" name="Google Shape;1165;p36"/>
            <p:cNvSpPr/>
            <p:nvPr/>
          </p:nvSpPr>
          <p:spPr>
            <a:xfrm>
              <a:off x="9400439" y="2138714"/>
              <a:ext cx="39841" cy="14038"/>
            </a:xfrm>
            <a:custGeom>
              <a:rect b="b" l="l" r="r" t="t"/>
              <a:pathLst>
                <a:path extrusionOk="0" h="14038" w="39841">
                  <a:moveTo>
                    <a:pt x="32825" y="0"/>
                  </a:moveTo>
                  <a:lnTo>
                    <a:pt x="7024" y="0"/>
                  </a:lnTo>
                  <a:cubicBezTo>
                    <a:pt x="3148" y="0"/>
                    <a:pt x="0" y="3143"/>
                    <a:pt x="0" y="7019"/>
                  </a:cubicBezTo>
                  <a:cubicBezTo>
                    <a:pt x="0" y="10896"/>
                    <a:pt x="3148" y="14039"/>
                    <a:pt x="7024" y="14039"/>
                  </a:cubicBezTo>
                  <a:lnTo>
                    <a:pt x="32825" y="14039"/>
                  </a:lnTo>
                  <a:cubicBezTo>
                    <a:pt x="36693" y="14039"/>
                    <a:pt x="39841" y="10896"/>
                    <a:pt x="39841" y="7019"/>
                  </a:cubicBezTo>
                  <a:cubicBezTo>
                    <a:pt x="39841" y="3143"/>
                    <a:pt x="36702" y="0"/>
                    <a:pt x="328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66" name="Google Shape;1166;p36"/>
          <p:cNvGrpSpPr/>
          <p:nvPr/>
        </p:nvGrpSpPr>
        <p:grpSpPr>
          <a:xfrm>
            <a:off x="7901244" y="1969843"/>
            <a:ext cx="284700" cy="338084"/>
            <a:chOff x="10289076" y="1912780"/>
            <a:chExt cx="398015" cy="472647"/>
          </a:xfrm>
        </p:grpSpPr>
        <p:sp>
          <p:nvSpPr>
            <p:cNvPr id="1167" name="Google Shape;1167;p36"/>
            <p:cNvSpPr/>
            <p:nvPr/>
          </p:nvSpPr>
          <p:spPr>
            <a:xfrm>
              <a:off x="10353021" y="1983791"/>
              <a:ext cx="118976" cy="330619"/>
            </a:xfrm>
            <a:custGeom>
              <a:rect b="b" l="l" r="r" t="t"/>
              <a:pathLst>
                <a:path extrusionOk="0" h="330619" w="118976">
                  <a:moveTo>
                    <a:pt x="77410" y="105130"/>
                  </a:moveTo>
                  <a:cubicBezTo>
                    <a:pt x="51056" y="86338"/>
                    <a:pt x="21184" y="65038"/>
                    <a:pt x="14805" y="6619"/>
                  </a:cubicBezTo>
                  <a:cubicBezTo>
                    <a:pt x="14362" y="2543"/>
                    <a:pt x="10707" y="-400"/>
                    <a:pt x="6617" y="44"/>
                  </a:cubicBezTo>
                  <a:cubicBezTo>
                    <a:pt x="2537" y="490"/>
                    <a:pt x="-398" y="4156"/>
                    <a:pt x="44" y="8233"/>
                  </a:cubicBezTo>
                  <a:cubicBezTo>
                    <a:pt x="7152" y="73265"/>
                    <a:pt x="41326" y="97638"/>
                    <a:pt x="68788" y="117220"/>
                  </a:cubicBezTo>
                  <a:cubicBezTo>
                    <a:pt x="89300" y="131851"/>
                    <a:pt x="104124" y="142421"/>
                    <a:pt x="104124" y="165312"/>
                  </a:cubicBezTo>
                  <a:cubicBezTo>
                    <a:pt x="104124" y="188203"/>
                    <a:pt x="89300" y="198771"/>
                    <a:pt x="68788" y="213400"/>
                  </a:cubicBezTo>
                  <a:cubicBezTo>
                    <a:pt x="41326" y="232989"/>
                    <a:pt x="7152" y="257360"/>
                    <a:pt x="44" y="322394"/>
                  </a:cubicBezTo>
                  <a:cubicBezTo>
                    <a:pt x="-398" y="326466"/>
                    <a:pt x="2537" y="330130"/>
                    <a:pt x="6617" y="330583"/>
                  </a:cubicBezTo>
                  <a:cubicBezTo>
                    <a:pt x="6894" y="330610"/>
                    <a:pt x="7161" y="330620"/>
                    <a:pt x="7429" y="330620"/>
                  </a:cubicBezTo>
                  <a:cubicBezTo>
                    <a:pt x="11168" y="330620"/>
                    <a:pt x="14389" y="327804"/>
                    <a:pt x="14805" y="324001"/>
                  </a:cubicBezTo>
                  <a:cubicBezTo>
                    <a:pt x="21193" y="265585"/>
                    <a:pt x="51056" y="244288"/>
                    <a:pt x="77410" y="225493"/>
                  </a:cubicBezTo>
                  <a:cubicBezTo>
                    <a:pt x="98789" y="210249"/>
                    <a:pt x="118977" y="195850"/>
                    <a:pt x="118977" y="165311"/>
                  </a:cubicBezTo>
                  <a:cubicBezTo>
                    <a:pt x="118977" y="134772"/>
                    <a:pt x="98789" y="120374"/>
                    <a:pt x="77410" y="1051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8" name="Google Shape;1168;p36"/>
            <p:cNvSpPr/>
            <p:nvPr/>
          </p:nvSpPr>
          <p:spPr>
            <a:xfrm>
              <a:off x="10570084" y="2217508"/>
              <a:ext cx="53062" cy="96902"/>
            </a:xfrm>
            <a:custGeom>
              <a:rect b="b" l="l" r="r" t="t"/>
              <a:pathLst>
                <a:path extrusionOk="0" h="96902" w="53062">
                  <a:moveTo>
                    <a:pt x="53017" y="88677"/>
                  </a:moveTo>
                  <a:cubicBezTo>
                    <a:pt x="49011" y="51955"/>
                    <a:pt x="36142" y="24427"/>
                    <a:pt x="12529" y="2041"/>
                  </a:cubicBezTo>
                  <a:cubicBezTo>
                    <a:pt x="9557" y="-783"/>
                    <a:pt x="4858" y="-663"/>
                    <a:pt x="2034" y="2318"/>
                  </a:cubicBezTo>
                  <a:cubicBezTo>
                    <a:pt x="-782" y="5291"/>
                    <a:pt x="-662" y="9990"/>
                    <a:pt x="2320" y="12814"/>
                  </a:cubicBezTo>
                  <a:cubicBezTo>
                    <a:pt x="15474" y="25286"/>
                    <a:pt x="33521" y="46897"/>
                    <a:pt x="38256" y="90284"/>
                  </a:cubicBezTo>
                  <a:cubicBezTo>
                    <a:pt x="38672" y="94087"/>
                    <a:pt x="41894" y="96902"/>
                    <a:pt x="45632" y="96902"/>
                  </a:cubicBezTo>
                  <a:cubicBezTo>
                    <a:pt x="45900" y="96902"/>
                    <a:pt x="46176" y="96893"/>
                    <a:pt x="46444" y="96856"/>
                  </a:cubicBezTo>
                  <a:cubicBezTo>
                    <a:pt x="50524" y="96413"/>
                    <a:pt x="53469" y="92748"/>
                    <a:pt x="53017" y="8867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9" name="Google Shape;1169;p36"/>
            <p:cNvSpPr/>
            <p:nvPr/>
          </p:nvSpPr>
          <p:spPr>
            <a:xfrm>
              <a:off x="10504168" y="1983791"/>
              <a:ext cx="118978" cy="230118"/>
            </a:xfrm>
            <a:custGeom>
              <a:rect b="b" l="l" r="r" t="t"/>
              <a:pathLst>
                <a:path extrusionOk="0" h="230118" w="118978">
                  <a:moveTo>
                    <a:pt x="112360" y="45"/>
                  </a:moveTo>
                  <a:cubicBezTo>
                    <a:pt x="108280" y="-402"/>
                    <a:pt x="104625" y="2544"/>
                    <a:pt x="104172" y="6619"/>
                  </a:cubicBezTo>
                  <a:cubicBezTo>
                    <a:pt x="97793" y="65038"/>
                    <a:pt x="67922" y="86338"/>
                    <a:pt x="41568" y="105130"/>
                  </a:cubicBezTo>
                  <a:cubicBezTo>
                    <a:pt x="20188" y="120373"/>
                    <a:pt x="0" y="134772"/>
                    <a:pt x="0" y="165311"/>
                  </a:cubicBezTo>
                  <a:cubicBezTo>
                    <a:pt x="0" y="195851"/>
                    <a:pt x="20188" y="210249"/>
                    <a:pt x="41568" y="225494"/>
                  </a:cubicBezTo>
                  <a:cubicBezTo>
                    <a:pt x="43062" y="226555"/>
                    <a:pt x="44568" y="227626"/>
                    <a:pt x="46081" y="228716"/>
                  </a:cubicBezTo>
                  <a:cubicBezTo>
                    <a:pt x="47392" y="229666"/>
                    <a:pt x="48916" y="230119"/>
                    <a:pt x="50411" y="230119"/>
                  </a:cubicBezTo>
                  <a:cubicBezTo>
                    <a:pt x="52719" y="230119"/>
                    <a:pt x="54999" y="229048"/>
                    <a:pt x="56447" y="227026"/>
                  </a:cubicBezTo>
                  <a:cubicBezTo>
                    <a:pt x="58839" y="223703"/>
                    <a:pt x="58082" y="219060"/>
                    <a:pt x="54759" y="216669"/>
                  </a:cubicBezTo>
                  <a:cubicBezTo>
                    <a:pt x="53216" y="215561"/>
                    <a:pt x="51694" y="214472"/>
                    <a:pt x="50189" y="213401"/>
                  </a:cubicBezTo>
                  <a:cubicBezTo>
                    <a:pt x="29677" y="198770"/>
                    <a:pt x="14853" y="188200"/>
                    <a:pt x="14853" y="165309"/>
                  </a:cubicBezTo>
                  <a:cubicBezTo>
                    <a:pt x="14853" y="142418"/>
                    <a:pt x="29677" y="131850"/>
                    <a:pt x="50189" y="117218"/>
                  </a:cubicBezTo>
                  <a:cubicBezTo>
                    <a:pt x="77652" y="97635"/>
                    <a:pt x="111834" y="73262"/>
                    <a:pt x="118933" y="8230"/>
                  </a:cubicBezTo>
                  <a:cubicBezTo>
                    <a:pt x="119385" y="4156"/>
                    <a:pt x="116440" y="490"/>
                    <a:pt x="112360" y="4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0" name="Google Shape;1170;p36"/>
            <p:cNvSpPr/>
            <p:nvPr/>
          </p:nvSpPr>
          <p:spPr>
            <a:xfrm>
              <a:off x="10289076" y="1912780"/>
              <a:ext cx="398015" cy="61110"/>
            </a:xfrm>
            <a:custGeom>
              <a:rect b="b" l="l" r="r" t="t"/>
              <a:pathLst>
                <a:path extrusionOk="0" h="61110" w="398015">
                  <a:moveTo>
                    <a:pt x="390593" y="0"/>
                  </a:moveTo>
                  <a:lnTo>
                    <a:pt x="117760" y="0"/>
                  </a:lnTo>
                  <a:cubicBezTo>
                    <a:pt x="113653" y="0"/>
                    <a:pt x="110329" y="3324"/>
                    <a:pt x="110329" y="7425"/>
                  </a:cubicBezTo>
                  <a:cubicBezTo>
                    <a:pt x="110329" y="11525"/>
                    <a:pt x="113653" y="14849"/>
                    <a:pt x="117760" y="14849"/>
                  </a:cubicBezTo>
                  <a:lnTo>
                    <a:pt x="383163" y="14849"/>
                  </a:lnTo>
                  <a:lnTo>
                    <a:pt x="383163" y="46262"/>
                  </a:lnTo>
                  <a:lnTo>
                    <a:pt x="14853" y="46262"/>
                  </a:lnTo>
                  <a:lnTo>
                    <a:pt x="14853" y="14849"/>
                  </a:lnTo>
                  <a:lnTo>
                    <a:pt x="93012" y="14849"/>
                  </a:lnTo>
                  <a:cubicBezTo>
                    <a:pt x="97110" y="14849"/>
                    <a:pt x="100434" y="11525"/>
                    <a:pt x="100434" y="7425"/>
                  </a:cubicBezTo>
                  <a:cubicBezTo>
                    <a:pt x="100434" y="3324"/>
                    <a:pt x="97110" y="0"/>
                    <a:pt x="93012" y="0"/>
                  </a:cubicBezTo>
                  <a:lnTo>
                    <a:pt x="7431" y="0"/>
                  </a:lnTo>
                  <a:cubicBezTo>
                    <a:pt x="3323" y="0"/>
                    <a:pt x="0" y="3324"/>
                    <a:pt x="0" y="7425"/>
                  </a:cubicBezTo>
                  <a:lnTo>
                    <a:pt x="0" y="53686"/>
                  </a:lnTo>
                  <a:cubicBezTo>
                    <a:pt x="0" y="57786"/>
                    <a:pt x="3323" y="61110"/>
                    <a:pt x="7431" y="61110"/>
                  </a:cubicBezTo>
                  <a:lnTo>
                    <a:pt x="390593" y="61110"/>
                  </a:lnTo>
                  <a:cubicBezTo>
                    <a:pt x="394691" y="61110"/>
                    <a:pt x="398015" y="57786"/>
                    <a:pt x="398015" y="53686"/>
                  </a:cubicBezTo>
                  <a:lnTo>
                    <a:pt x="398015" y="7425"/>
                  </a:lnTo>
                  <a:cubicBezTo>
                    <a:pt x="398015" y="3324"/>
                    <a:pt x="394691" y="0"/>
                    <a:pt x="39059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1" name="Google Shape;1171;p36"/>
            <p:cNvSpPr/>
            <p:nvPr/>
          </p:nvSpPr>
          <p:spPr>
            <a:xfrm>
              <a:off x="10289076" y="2324316"/>
              <a:ext cx="398015" cy="61111"/>
            </a:xfrm>
            <a:custGeom>
              <a:rect b="b" l="l" r="r" t="t"/>
              <a:pathLst>
                <a:path extrusionOk="0" h="61111" w="398015">
                  <a:moveTo>
                    <a:pt x="390593" y="0"/>
                  </a:moveTo>
                  <a:lnTo>
                    <a:pt x="7431" y="0"/>
                  </a:lnTo>
                  <a:cubicBezTo>
                    <a:pt x="3323" y="0"/>
                    <a:pt x="0" y="3323"/>
                    <a:pt x="0" y="7422"/>
                  </a:cubicBezTo>
                  <a:lnTo>
                    <a:pt x="0" y="53680"/>
                  </a:lnTo>
                  <a:cubicBezTo>
                    <a:pt x="0" y="57779"/>
                    <a:pt x="3323" y="61111"/>
                    <a:pt x="7431" y="61111"/>
                  </a:cubicBezTo>
                  <a:lnTo>
                    <a:pt x="390593" y="61111"/>
                  </a:lnTo>
                  <a:cubicBezTo>
                    <a:pt x="394691" y="61111"/>
                    <a:pt x="398015" y="57779"/>
                    <a:pt x="398015" y="53680"/>
                  </a:cubicBezTo>
                  <a:lnTo>
                    <a:pt x="398015" y="7422"/>
                  </a:lnTo>
                  <a:cubicBezTo>
                    <a:pt x="398015" y="3323"/>
                    <a:pt x="394691" y="0"/>
                    <a:pt x="390593" y="0"/>
                  </a:cubicBezTo>
                  <a:close/>
                  <a:moveTo>
                    <a:pt x="383163" y="46258"/>
                  </a:moveTo>
                  <a:lnTo>
                    <a:pt x="14853" y="46258"/>
                  </a:lnTo>
                  <a:lnTo>
                    <a:pt x="14853" y="14844"/>
                  </a:lnTo>
                  <a:lnTo>
                    <a:pt x="383163" y="14844"/>
                  </a:lnTo>
                  <a:lnTo>
                    <a:pt x="383163" y="46258"/>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2" name="Google Shape;1172;p36"/>
            <p:cNvSpPr/>
            <p:nvPr/>
          </p:nvSpPr>
          <p:spPr>
            <a:xfrm>
              <a:off x="10646216" y="1987022"/>
              <a:ext cx="14852" cy="324157"/>
            </a:xfrm>
            <a:custGeom>
              <a:rect b="b" l="l" r="r" t="t"/>
              <a:pathLst>
                <a:path extrusionOk="0" h="324157" w="14852">
                  <a:moveTo>
                    <a:pt x="7422" y="0"/>
                  </a:moveTo>
                  <a:cubicBezTo>
                    <a:pt x="3323" y="0"/>
                    <a:pt x="0" y="3324"/>
                    <a:pt x="0" y="7425"/>
                  </a:cubicBezTo>
                  <a:lnTo>
                    <a:pt x="0" y="316736"/>
                  </a:lnTo>
                  <a:cubicBezTo>
                    <a:pt x="0" y="320834"/>
                    <a:pt x="3323" y="324158"/>
                    <a:pt x="7422" y="324158"/>
                  </a:cubicBezTo>
                  <a:cubicBezTo>
                    <a:pt x="11530" y="324158"/>
                    <a:pt x="14853" y="320834"/>
                    <a:pt x="14853" y="316736"/>
                  </a:cubicBezTo>
                  <a:lnTo>
                    <a:pt x="14853" y="7425"/>
                  </a:lnTo>
                  <a:cubicBezTo>
                    <a:pt x="14853" y="3324"/>
                    <a:pt x="11530" y="0"/>
                    <a:pt x="742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3" name="Google Shape;1173;p36"/>
            <p:cNvSpPr/>
            <p:nvPr/>
          </p:nvSpPr>
          <p:spPr>
            <a:xfrm>
              <a:off x="10315107" y="1987022"/>
              <a:ext cx="14843" cy="324157"/>
            </a:xfrm>
            <a:custGeom>
              <a:rect b="b" l="l" r="r" t="t"/>
              <a:pathLst>
                <a:path extrusionOk="0" h="324157" w="14843">
                  <a:moveTo>
                    <a:pt x="7422" y="0"/>
                  </a:moveTo>
                  <a:cubicBezTo>
                    <a:pt x="3324" y="0"/>
                    <a:pt x="0" y="3324"/>
                    <a:pt x="0" y="7425"/>
                  </a:cubicBezTo>
                  <a:lnTo>
                    <a:pt x="0" y="316736"/>
                  </a:lnTo>
                  <a:cubicBezTo>
                    <a:pt x="0" y="320834"/>
                    <a:pt x="3324" y="324158"/>
                    <a:pt x="7422" y="324158"/>
                  </a:cubicBezTo>
                  <a:cubicBezTo>
                    <a:pt x="11521" y="324158"/>
                    <a:pt x="14844" y="320834"/>
                    <a:pt x="14844" y="316736"/>
                  </a:cubicBezTo>
                  <a:lnTo>
                    <a:pt x="14844" y="7425"/>
                  </a:lnTo>
                  <a:cubicBezTo>
                    <a:pt x="14844" y="3324"/>
                    <a:pt x="11521" y="0"/>
                    <a:pt x="742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74" name="Google Shape;1174;p36"/>
          <p:cNvGrpSpPr/>
          <p:nvPr/>
        </p:nvGrpSpPr>
        <p:grpSpPr>
          <a:xfrm>
            <a:off x="1104049" y="2427459"/>
            <a:ext cx="245816" cy="338081"/>
            <a:chOff x="1532198" y="2552533"/>
            <a:chExt cx="343654" cy="472642"/>
          </a:xfrm>
        </p:grpSpPr>
        <p:sp>
          <p:nvSpPr>
            <p:cNvPr id="1175" name="Google Shape;1175;p36"/>
            <p:cNvSpPr/>
            <p:nvPr/>
          </p:nvSpPr>
          <p:spPr>
            <a:xfrm>
              <a:off x="1574688" y="2639852"/>
              <a:ext cx="246560" cy="297239"/>
            </a:xfrm>
            <a:custGeom>
              <a:rect b="b" l="l" r="r" t="t"/>
              <a:pathLst>
                <a:path extrusionOk="0" h="297239" w="246560">
                  <a:moveTo>
                    <a:pt x="245561" y="158723"/>
                  </a:moveTo>
                  <a:cubicBezTo>
                    <a:pt x="237767" y="145781"/>
                    <a:pt x="235478" y="130577"/>
                    <a:pt x="239116" y="115927"/>
                  </a:cubicBezTo>
                  <a:cubicBezTo>
                    <a:pt x="241335" y="107000"/>
                    <a:pt x="239944" y="97741"/>
                    <a:pt x="235198" y="89867"/>
                  </a:cubicBezTo>
                  <a:cubicBezTo>
                    <a:pt x="230453" y="81983"/>
                    <a:pt x="222922" y="76417"/>
                    <a:pt x="213991" y="74201"/>
                  </a:cubicBezTo>
                  <a:cubicBezTo>
                    <a:pt x="205066" y="71986"/>
                    <a:pt x="195808" y="73380"/>
                    <a:pt x="187930" y="78125"/>
                  </a:cubicBezTo>
                  <a:cubicBezTo>
                    <a:pt x="184784" y="80026"/>
                    <a:pt x="182013" y="82371"/>
                    <a:pt x="179672" y="85067"/>
                  </a:cubicBezTo>
                  <a:lnTo>
                    <a:pt x="179672" y="32023"/>
                  </a:lnTo>
                  <a:cubicBezTo>
                    <a:pt x="179672" y="14364"/>
                    <a:pt x="165308" y="0"/>
                    <a:pt x="147653" y="0"/>
                  </a:cubicBezTo>
                  <a:lnTo>
                    <a:pt x="32021" y="0"/>
                  </a:lnTo>
                  <a:cubicBezTo>
                    <a:pt x="14364" y="0"/>
                    <a:pt x="0" y="14364"/>
                    <a:pt x="0" y="32023"/>
                  </a:cubicBezTo>
                  <a:lnTo>
                    <a:pt x="0" y="265216"/>
                  </a:lnTo>
                  <a:cubicBezTo>
                    <a:pt x="0" y="282875"/>
                    <a:pt x="14364" y="297239"/>
                    <a:pt x="32021" y="297239"/>
                  </a:cubicBezTo>
                  <a:lnTo>
                    <a:pt x="147654" y="297239"/>
                  </a:lnTo>
                  <a:cubicBezTo>
                    <a:pt x="165311" y="297239"/>
                    <a:pt x="179674" y="282875"/>
                    <a:pt x="179674" y="265216"/>
                  </a:cubicBezTo>
                  <a:lnTo>
                    <a:pt x="179674" y="181137"/>
                  </a:lnTo>
                  <a:cubicBezTo>
                    <a:pt x="181700" y="185605"/>
                    <a:pt x="183991" y="189980"/>
                    <a:pt x="186560" y="194254"/>
                  </a:cubicBezTo>
                  <a:cubicBezTo>
                    <a:pt x="187867" y="196424"/>
                    <a:pt x="190173" y="197633"/>
                    <a:pt x="192537" y="197633"/>
                  </a:cubicBezTo>
                  <a:cubicBezTo>
                    <a:pt x="193759" y="197633"/>
                    <a:pt x="194998" y="197310"/>
                    <a:pt x="196121" y="196627"/>
                  </a:cubicBezTo>
                  <a:cubicBezTo>
                    <a:pt x="199418" y="194651"/>
                    <a:pt x="200483" y="190368"/>
                    <a:pt x="198500" y="187073"/>
                  </a:cubicBezTo>
                  <a:cubicBezTo>
                    <a:pt x="183140" y="161539"/>
                    <a:pt x="178633" y="131574"/>
                    <a:pt x="185811" y="102680"/>
                  </a:cubicBezTo>
                  <a:cubicBezTo>
                    <a:pt x="187127" y="97372"/>
                    <a:pt x="190435" y="92885"/>
                    <a:pt x="195123" y="90061"/>
                  </a:cubicBezTo>
                  <a:cubicBezTo>
                    <a:pt x="199811" y="87236"/>
                    <a:pt x="205319" y="86405"/>
                    <a:pt x="210635" y="87725"/>
                  </a:cubicBezTo>
                  <a:cubicBezTo>
                    <a:pt x="215953" y="89045"/>
                    <a:pt x="220438" y="92359"/>
                    <a:pt x="223262" y="97049"/>
                  </a:cubicBezTo>
                  <a:cubicBezTo>
                    <a:pt x="226086" y="101738"/>
                    <a:pt x="226915" y="107249"/>
                    <a:pt x="225594" y="112567"/>
                  </a:cubicBezTo>
                  <a:cubicBezTo>
                    <a:pt x="221060" y="130835"/>
                    <a:pt x="223912" y="149778"/>
                    <a:pt x="233626" y="165914"/>
                  </a:cubicBezTo>
                  <a:cubicBezTo>
                    <a:pt x="235609" y="169210"/>
                    <a:pt x="239893" y="170272"/>
                    <a:pt x="243187" y="168287"/>
                  </a:cubicBezTo>
                  <a:cubicBezTo>
                    <a:pt x="246483" y="166302"/>
                    <a:pt x="247545" y="162019"/>
                    <a:pt x="245561" y="158723"/>
                  </a:cubicBezTo>
                  <a:close/>
                  <a:moveTo>
                    <a:pt x="13935" y="32023"/>
                  </a:moveTo>
                  <a:cubicBezTo>
                    <a:pt x="13935" y="22044"/>
                    <a:pt x="22048" y="13930"/>
                    <a:pt x="32021" y="13930"/>
                  </a:cubicBezTo>
                  <a:lnTo>
                    <a:pt x="147654" y="13930"/>
                  </a:lnTo>
                  <a:cubicBezTo>
                    <a:pt x="157627" y="13930"/>
                    <a:pt x="165740" y="22044"/>
                    <a:pt x="165740" y="32023"/>
                  </a:cubicBezTo>
                  <a:lnTo>
                    <a:pt x="165740" y="44449"/>
                  </a:lnTo>
                  <a:lnTo>
                    <a:pt x="13935" y="44449"/>
                  </a:lnTo>
                  <a:lnTo>
                    <a:pt x="13935" y="32023"/>
                  </a:lnTo>
                  <a:close/>
                  <a:moveTo>
                    <a:pt x="165740" y="238851"/>
                  </a:moveTo>
                  <a:lnTo>
                    <a:pt x="69290" y="238851"/>
                  </a:lnTo>
                  <a:cubicBezTo>
                    <a:pt x="65442" y="238851"/>
                    <a:pt x="62323" y="241962"/>
                    <a:pt x="62323" y="245811"/>
                  </a:cubicBezTo>
                  <a:cubicBezTo>
                    <a:pt x="62323" y="249661"/>
                    <a:pt x="65442" y="252781"/>
                    <a:pt x="69290" y="252781"/>
                  </a:cubicBezTo>
                  <a:lnTo>
                    <a:pt x="165739" y="252781"/>
                  </a:lnTo>
                  <a:lnTo>
                    <a:pt x="165739" y="265216"/>
                  </a:lnTo>
                  <a:cubicBezTo>
                    <a:pt x="165739" y="275185"/>
                    <a:pt x="157627" y="283300"/>
                    <a:pt x="147653" y="283300"/>
                  </a:cubicBezTo>
                  <a:lnTo>
                    <a:pt x="32021" y="283300"/>
                  </a:lnTo>
                  <a:cubicBezTo>
                    <a:pt x="22048" y="283300"/>
                    <a:pt x="13935" y="275185"/>
                    <a:pt x="13935" y="265216"/>
                  </a:cubicBezTo>
                  <a:lnTo>
                    <a:pt x="13935" y="252781"/>
                  </a:lnTo>
                  <a:lnTo>
                    <a:pt x="46066" y="252781"/>
                  </a:lnTo>
                  <a:cubicBezTo>
                    <a:pt x="49914" y="252781"/>
                    <a:pt x="53032" y="249661"/>
                    <a:pt x="53032" y="245811"/>
                  </a:cubicBezTo>
                  <a:cubicBezTo>
                    <a:pt x="53032" y="241971"/>
                    <a:pt x="49914" y="238851"/>
                    <a:pt x="46066" y="238851"/>
                  </a:cubicBezTo>
                  <a:lnTo>
                    <a:pt x="13935" y="238851"/>
                  </a:lnTo>
                  <a:lnTo>
                    <a:pt x="13935" y="58379"/>
                  </a:lnTo>
                  <a:lnTo>
                    <a:pt x="165740" y="58379"/>
                  </a:lnTo>
                  <a:lnTo>
                    <a:pt x="165740" y="23885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6" name="Google Shape;1176;p36"/>
            <p:cNvSpPr/>
            <p:nvPr/>
          </p:nvSpPr>
          <p:spPr>
            <a:xfrm>
              <a:off x="1660250" y="2811778"/>
              <a:ext cx="181238" cy="159209"/>
            </a:xfrm>
            <a:custGeom>
              <a:rect b="b" l="l" r="r" t="t"/>
              <a:pathLst>
                <a:path extrusionOk="0" h="159209" w="181238">
                  <a:moveTo>
                    <a:pt x="169415" y="4059"/>
                  </a:moveTo>
                  <a:cubicBezTo>
                    <a:pt x="167808" y="560"/>
                    <a:pt x="163671" y="-972"/>
                    <a:pt x="160174" y="643"/>
                  </a:cubicBezTo>
                  <a:cubicBezTo>
                    <a:pt x="156678" y="2250"/>
                    <a:pt x="155147" y="6385"/>
                    <a:pt x="156754" y="9884"/>
                  </a:cubicBezTo>
                  <a:cubicBezTo>
                    <a:pt x="170813" y="40467"/>
                    <a:pt x="168269" y="62133"/>
                    <a:pt x="163662" y="74919"/>
                  </a:cubicBezTo>
                  <a:cubicBezTo>
                    <a:pt x="155034" y="98855"/>
                    <a:pt x="135795" y="119875"/>
                    <a:pt x="110880" y="132587"/>
                  </a:cubicBezTo>
                  <a:cubicBezTo>
                    <a:pt x="85057" y="145778"/>
                    <a:pt x="56359" y="148797"/>
                    <a:pt x="30072" y="141107"/>
                  </a:cubicBezTo>
                  <a:cubicBezTo>
                    <a:pt x="23361" y="139141"/>
                    <a:pt x="17085" y="135771"/>
                    <a:pt x="11412" y="131073"/>
                  </a:cubicBezTo>
                  <a:cubicBezTo>
                    <a:pt x="8449" y="128617"/>
                    <a:pt x="4057" y="129023"/>
                    <a:pt x="1601" y="131996"/>
                  </a:cubicBezTo>
                  <a:cubicBezTo>
                    <a:pt x="-853" y="134959"/>
                    <a:pt x="-440" y="139344"/>
                    <a:pt x="2523" y="141799"/>
                  </a:cubicBezTo>
                  <a:cubicBezTo>
                    <a:pt x="9665" y="147717"/>
                    <a:pt x="17618" y="151982"/>
                    <a:pt x="26159" y="154483"/>
                  </a:cubicBezTo>
                  <a:cubicBezTo>
                    <a:pt x="36970" y="157640"/>
                    <a:pt x="48128" y="159210"/>
                    <a:pt x="59348" y="159210"/>
                  </a:cubicBezTo>
                  <a:cubicBezTo>
                    <a:pt x="78961" y="159210"/>
                    <a:pt x="98764" y="154419"/>
                    <a:pt x="117214" y="145003"/>
                  </a:cubicBezTo>
                  <a:cubicBezTo>
                    <a:pt x="145245" y="130694"/>
                    <a:pt x="166953" y="106868"/>
                    <a:pt x="176769" y="79645"/>
                  </a:cubicBezTo>
                  <a:cubicBezTo>
                    <a:pt x="182261" y="64404"/>
                    <a:pt x="185441" y="38926"/>
                    <a:pt x="169415" y="40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7" name="Google Shape;1177;p36"/>
            <p:cNvSpPr/>
            <p:nvPr/>
          </p:nvSpPr>
          <p:spPr>
            <a:xfrm>
              <a:off x="1532198" y="2748153"/>
              <a:ext cx="38888" cy="113757"/>
            </a:xfrm>
            <a:custGeom>
              <a:rect b="b" l="l" r="r" t="t"/>
              <a:pathLst>
                <a:path extrusionOk="0" h="113757" w="38888">
                  <a:moveTo>
                    <a:pt x="31922" y="63844"/>
                  </a:moveTo>
                  <a:cubicBezTo>
                    <a:pt x="35770" y="63844"/>
                    <a:pt x="38888" y="60724"/>
                    <a:pt x="38888" y="56874"/>
                  </a:cubicBezTo>
                  <a:cubicBezTo>
                    <a:pt x="38888" y="53025"/>
                    <a:pt x="35770" y="49905"/>
                    <a:pt x="31922" y="49905"/>
                  </a:cubicBezTo>
                  <a:cubicBezTo>
                    <a:pt x="22003" y="49905"/>
                    <a:pt x="13934" y="41836"/>
                    <a:pt x="13934" y="31922"/>
                  </a:cubicBezTo>
                  <a:cubicBezTo>
                    <a:pt x="13933" y="21998"/>
                    <a:pt x="22003" y="13930"/>
                    <a:pt x="31922" y="13930"/>
                  </a:cubicBezTo>
                  <a:cubicBezTo>
                    <a:pt x="35770" y="13930"/>
                    <a:pt x="38888" y="10810"/>
                    <a:pt x="38888" y="6960"/>
                  </a:cubicBezTo>
                  <a:cubicBezTo>
                    <a:pt x="38888" y="3111"/>
                    <a:pt x="35770" y="0"/>
                    <a:pt x="31922" y="0"/>
                  </a:cubicBezTo>
                  <a:cubicBezTo>
                    <a:pt x="14320" y="0"/>
                    <a:pt x="0" y="14318"/>
                    <a:pt x="0" y="31922"/>
                  </a:cubicBezTo>
                  <a:cubicBezTo>
                    <a:pt x="0" y="42012"/>
                    <a:pt x="4714" y="51021"/>
                    <a:pt x="12050" y="56874"/>
                  </a:cubicBezTo>
                  <a:cubicBezTo>
                    <a:pt x="4714" y="62727"/>
                    <a:pt x="0" y="71737"/>
                    <a:pt x="0" y="81826"/>
                  </a:cubicBezTo>
                  <a:cubicBezTo>
                    <a:pt x="0" y="99431"/>
                    <a:pt x="14320" y="113757"/>
                    <a:pt x="31922" y="113757"/>
                  </a:cubicBezTo>
                  <a:cubicBezTo>
                    <a:pt x="35770" y="113757"/>
                    <a:pt x="38888" y="110637"/>
                    <a:pt x="38888" y="106788"/>
                  </a:cubicBezTo>
                  <a:cubicBezTo>
                    <a:pt x="38888" y="102938"/>
                    <a:pt x="35770" y="99818"/>
                    <a:pt x="31922" y="99818"/>
                  </a:cubicBezTo>
                  <a:cubicBezTo>
                    <a:pt x="22003" y="99818"/>
                    <a:pt x="13934" y="91750"/>
                    <a:pt x="13934" y="81836"/>
                  </a:cubicBezTo>
                  <a:cubicBezTo>
                    <a:pt x="13934" y="71912"/>
                    <a:pt x="22004" y="63844"/>
                    <a:pt x="31922" y="6384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8" name="Google Shape;1178;p36"/>
            <p:cNvSpPr/>
            <p:nvPr/>
          </p:nvSpPr>
          <p:spPr>
            <a:xfrm>
              <a:off x="1532198" y="2668884"/>
              <a:ext cx="38888" cy="63843"/>
            </a:xfrm>
            <a:custGeom>
              <a:rect b="b" l="l" r="r" t="t"/>
              <a:pathLst>
                <a:path extrusionOk="0" h="63843" w="38888">
                  <a:moveTo>
                    <a:pt x="31922" y="49914"/>
                  </a:moveTo>
                  <a:cubicBezTo>
                    <a:pt x="22003" y="49914"/>
                    <a:pt x="13934" y="41836"/>
                    <a:pt x="13934" y="31922"/>
                  </a:cubicBezTo>
                  <a:cubicBezTo>
                    <a:pt x="13933" y="22008"/>
                    <a:pt x="22003" y="13930"/>
                    <a:pt x="31922" y="13930"/>
                  </a:cubicBezTo>
                  <a:cubicBezTo>
                    <a:pt x="35770" y="13930"/>
                    <a:pt x="38888" y="10810"/>
                    <a:pt x="38888" y="6970"/>
                  </a:cubicBezTo>
                  <a:cubicBezTo>
                    <a:pt x="38888" y="3120"/>
                    <a:pt x="35770" y="0"/>
                    <a:pt x="31922" y="0"/>
                  </a:cubicBezTo>
                  <a:cubicBezTo>
                    <a:pt x="14320" y="0"/>
                    <a:pt x="0" y="14318"/>
                    <a:pt x="0" y="31922"/>
                  </a:cubicBezTo>
                  <a:cubicBezTo>
                    <a:pt x="0" y="49526"/>
                    <a:pt x="14320" y="63844"/>
                    <a:pt x="31922" y="63844"/>
                  </a:cubicBezTo>
                  <a:cubicBezTo>
                    <a:pt x="35770" y="63844"/>
                    <a:pt x="38888" y="60724"/>
                    <a:pt x="38888" y="56874"/>
                  </a:cubicBezTo>
                  <a:cubicBezTo>
                    <a:pt x="38888" y="53034"/>
                    <a:pt x="35771" y="49914"/>
                    <a:pt x="31922" y="4991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9" name="Google Shape;1179;p36"/>
            <p:cNvSpPr/>
            <p:nvPr/>
          </p:nvSpPr>
          <p:spPr>
            <a:xfrm>
              <a:off x="1765619" y="2581784"/>
              <a:ext cx="44494" cy="44497"/>
            </a:xfrm>
            <a:custGeom>
              <a:rect b="b" l="l" r="r" t="t"/>
              <a:pathLst>
                <a:path extrusionOk="0" h="44497" w="44494">
                  <a:moveTo>
                    <a:pt x="42454" y="2042"/>
                  </a:moveTo>
                  <a:cubicBezTo>
                    <a:pt x="39733" y="-681"/>
                    <a:pt x="35321" y="-681"/>
                    <a:pt x="32601" y="2042"/>
                  </a:cubicBezTo>
                  <a:lnTo>
                    <a:pt x="2040" y="32607"/>
                  </a:lnTo>
                  <a:cubicBezTo>
                    <a:pt x="-680" y="35321"/>
                    <a:pt x="-680" y="39734"/>
                    <a:pt x="2040" y="42457"/>
                  </a:cubicBezTo>
                  <a:cubicBezTo>
                    <a:pt x="3400" y="43814"/>
                    <a:pt x="5183" y="44497"/>
                    <a:pt x="6966" y="44497"/>
                  </a:cubicBezTo>
                  <a:cubicBezTo>
                    <a:pt x="8748" y="44497"/>
                    <a:pt x="10532" y="43814"/>
                    <a:pt x="11893" y="42457"/>
                  </a:cubicBezTo>
                  <a:lnTo>
                    <a:pt x="42453" y="11892"/>
                  </a:lnTo>
                  <a:cubicBezTo>
                    <a:pt x="45174" y="9169"/>
                    <a:pt x="45174" y="4766"/>
                    <a:pt x="42454" y="204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0" name="Google Shape;1180;p36"/>
            <p:cNvSpPr/>
            <p:nvPr/>
          </p:nvSpPr>
          <p:spPr>
            <a:xfrm>
              <a:off x="1782209" y="2650551"/>
              <a:ext cx="57152" cy="13930"/>
            </a:xfrm>
            <a:custGeom>
              <a:rect b="b" l="l" r="r" t="t"/>
              <a:pathLst>
                <a:path extrusionOk="0" h="13930" w="57152">
                  <a:moveTo>
                    <a:pt x="50186" y="0"/>
                  </a:moveTo>
                  <a:lnTo>
                    <a:pt x="6967" y="0"/>
                  </a:lnTo>
                  <a:cubicBezTo>
                    <a:pt x="3118" y="0"/>
                    <a:pt x="0" y="3120"/>
                    <a:pt x="0" y="6970"/>
                  </a:cubicBezTo>
                  <a:cubicBezTo>
                    <a:pt x="0" y="10819"/>
                    <a:pt x="3118" y="13930"/>
                    <a:pt x="6967" y="13930"/>
                  </a:cubicBezTo>
                  <a:lnTo>
                    <a:pt x="50186" y="13930"/>
                  </a:lnTo>
                  <a:cubicBezTo>
                    <a:pt x="54034" y="13930"/>
                    <a:pt x="57152" y="10819"/>
                    <a:pt x="57152" y="6970"/>
                  </a:cubicBezTo>
                  <a:cubicBezTo>
                    <a:pt x="57152" y="3120"/>
                    <a:pt x="54034" y="0"/>
                    <a:pt x="5018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1" name="Google Shape;1181;p36"/>
            <p:cNvSpPr/>
            <p:nvPr/>
          </p:nvSpPr>
          <p:spPr>
            <a:xfrm>
              <a:off x="1727415" y="2552533"/>
              <a:ext cx="13933" cy="57160"/>
            </a:xfrm>
            <a:custGeom>
              <a:rect b="b" l="l" r="r" t="t"/>
              <a:pathLst>
                <a:path extrusionOk="0" h="57160" w="13933">
                  <a:moveTo>
                    <a:pt x="6967" y="0"/>
                  </a:moveTo>
                  <a:cubicBezTo>
                    <a:pt x="3118" y="0"/>
                    <a:pt x="0" y="3120"/>
                    <a:pt x="0" y="6970"/>
                  </a:cubicBezTo>
                  <a:lnTo>
                    <a:pt x="0" y="50191"/>
                  </a:lnTo>
                  <a:cubicBezTo>
                    <a:pt x="0" y="54040"/>
                    <a:pt x="3118" y="57160"/>
                    <a:pt x="6967" y="57160"/>
                  </a:cubicBezTo>
                  <a:cubicBezTo>
                    <a:pt x="10815" y="57160"/>
                    <a:pt x="13933" y="54040"/>
                    <a:pt x="13933" y="50191"/>
                  </a:cubicBezTo>
                  <a:lnTo>
                    <a:pt x="13933" y="6970"/>
                  </a:lnTo>
                  <a:cubicBezTo>
                    <a:pt x="13933" y="3120"/>
                    <a:pt x="10815" y="0"/>
                    <a:pt x="696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2" name="Google Shape;1182;p36"/>
            <p:cNvSpPr/>
            <p:nvPr/>
          </p:nvSpPr>
          <p:spPr>
            <a:xfrm>
              <a:off x="1624531" y="2709973"/>
              <a:ext cx="79987" cy="156987"/>
            </a:xfrm>
            <a:custGeom>
              <a:rect b="b" l="l" r="r" t="t"/>
              <a:pathLst>
                <a:path extrusionOk="0" h="156987" w="79987">
                  <a:moveTo>
                    <a:pt x="47725" y="71524"/>
                  </a:moveTo>
                  <a:lnTo>
                    <a:pt x="32264" y="71524"/>
                  </a:lnTo>
                  <a:cubicBezTo>
                    <a:pt x="22156" y="71524"/>
                    <a:pt x="13933" y="63308"/>
                    <a:pt x="13933" y="53200"/>
                  </a:cubicBezTo>
                  <a:cubicBezTo>
                    <a:pt x="13933" y="43092"/>
                    <a:pt x="22157" y="34867"/>
                    <a:pt x="32264" y="34867"/>
                  </a:cubicBezTo>
                  <a:lnTo>
                    <a:pt x="33027" y="34867"/>
                  </a:lnTo>
                  <a:lnTo>
                    <a:pt x="33027" y="56311"/>
                  </a:lnTo>
                  <a:cubicBezTo>
                    <a:pt x="33027" y="60161"/>
                    <a:pt x="36145" y="63281"/>
                    <a:pt x="39994" y="63281"/>
                  </a:cubicBezTo>
                  <a:cubicBezTo>
                    <a:pt x="43842" y="63281"/>
                    <a:pt x="46960" y="60161"/>
                    <a:pt x="46960" y="56311"/>
                  </a:cubicBezTo>
                  <a:lnTo>
                    <a:pt x="46960" y="34867"/>
                  </a:lnTo>
                  <a:lnTo>
                    <a:pt x="73021" y="34867"/>
                  </a:lnTo>
                  <a:cubicBezTo>
                    <a:pt x="76870" y="34867"/>
                    <a:pt x="79988" y="31746"/>
                    <a:pt x="79988" y="27897"/>
                  </a:cubicBezTo>
                  <a:cubicBezTo>
                    <a:pt x="79988" y="24048"/>
                    <a:pt x="76870" y="20927"/>
                    <a:pt x="73021" y="20927"/>
                  </a:cubicBezTo>
                  <a:lnTo>
                    <a:pt x="46960" y="20927"/>
                  </a:lnTo>
                  <a:lnTo>
                    <a:pt x="46960" y="6970"/>
                  </a:lnTo>
                  <a:cubicBezTo>
                    <a:pt x="46960" y="3120"/>
                    <a:pt x="43842" y="0"/>
                    <a:pt x="39994" y="0"/>
                  </a:cubicBezTo>
                  <a:cubicBezTo>
                    <a:pt x="36145" y="0"/>
                    <a:pt x="33027" y="3120"/>
                    <a:pt x="33027" y="6970"/>
                  </a:cubicBezTo>
                  <a:lnTo>
                    <a:pt x="33027" y="20927"/>
                  </a:lnTo>
                  <a:lnTo>
                    <a:pt x="32264" y="20927"/>
                  </a:lnTo>
                  <a:cubicBezTo>
                    <a:pt x="14473" y="20927"/>
                    <a:pt x="0" y="35402"/>
                    <a:pt x="0" y="53200"/>
                  </a:cubicBezTo>
                  <a:cubicBezTo>
                    <a:pt x="0" y="70989"/>
                    <a:pt x="14473" y="85464"/>
                    <a:pt x="32264" y="85464"/>
                  </a:cubicBezTo>
                  <a:lnTo>
                    <a:pt x="47725" y="85464"/>
                  </a:lnTo>
                  <a:cubicBezTo>
                    <a:pt x="57833" y="85464"/>
                    <a:pt x="66056" y="93689"/>
                    <a:pt x="66056" y="103797"/>
                  </a:cubicBezTo>
                  <a:cubicBezTo>
                    <a:pt x="66056" y="113905"/>
                    <a:pt x="57832" y="122121"/>
                    <a:pt x="47725" y="122121"/>
                  </a:cubicBezTo>
                  <a:lnTo>
                    <a:pt x="46962" y="122121"/>
                  </a:lnTo>
                  <a:lnTo>
                    <a:pt x="46962" y="100741"/>
                  </a:lnTo>
                  <a:cubicBezTo>
                    <a:pt x="46962" y="96892"/>
                    <a:pt x="43844" y="93772"/>
                    <a:pt x="39995" y="93772"/>
                  </a:cubicBezTo>
                  <a:cubicBezTo>
                    <a:pt x="36147" y="93772"/>
                    <a:pt x="33029" y="96892"/>
                    <a:pt x="33029" y="100741"/>
                  </a:cubicBezTo>
                  <a:lnTo>
                    <a:pt x="33029" y="122121"/>
                  </a:lnTo>
                  <a:lnTo>
                    <a:pt x="6967" y="122121"/>
                  </a:lnTo>
                  <a:cubicBezTo>
                    <a:pt x="3118" y="122121"/>
                    <a:pt x="0" y="125241"/>
                    <a:pt x="0" y="129091"/>
                  </a:cubicBezTo>
                  <a:cubicBezTo>
                    <a:pt x="0" y="132940"/>
                    <a:pt x="3118" y="136060"/>
                    <a:pt x="6967" y="136060"/>
                  </a:cubicBezTo>
                  <a:lnTo>
                    <a:pt x="33028" y="136060"/>
                  </a:lnTo>
                  <a:lnTo>
                    <a:pt x="33028" y="150018"/>
                  </a:lnTo>
                  <a:cubicBezTo>
                    <a:pt x="33028" y="153868"/>
                    <a:pt x="36146" y="156988"/>
                    <a:pt x="39994" y="156988"/>
                  </a:cubicBezTo>
                  <a:cubicBezTo>
                    <a:pt x="43843" y="156988"/>
                    <a:pt x="46961" y="153868"/>
                    <a:pt x="46961" y="150018"/>
                  </a:cubicBezTo>
                  <a:lnTo>
                    <a:pt x="46961" y="136060"/>
                  </a:lnTo>
                  <a:lnTo>
                    <a:pt x="47724" y="136060"/>
                  </a:lnTo>
                  <a:cubicBezTo>
                    <a:pt x="65515" y="136060"/>
                    <a:pt x="79988" y="121586"/>
                    <a:pt x="79988" y="103788"/>
                  </a:cubicBezTo>
                  <a:cubicBezTo>
                    <a:pt x="79989" y="85999"/>
                    <a:pt x="65516" y="71524"/>
                    <a:pt x="47725" y="7152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3" name="Google Shape;1183;p36"/>
            <p:cNvSpPr/>
            <p:nvPr/>
          </p:nvSpPr>
          <p:spPr>
            <a:xfrm>
              <a:off x="1727148" y="2901729"/>
              <a:ext cx="148704" cy="123446"/>
            </a:xfrm>
            <a:custGeom>
              <a:rect b="b" l="l" r="r" t="t"/>
              <a:pathLst>
                <a:path extrusionOk="0" h="123446" w="148704">
                  <a:moveTo>
                    <a:pt x="147692" y="46983"/>
                  </a:moveTo>
                  <a:lnTo>
                    <a:pt x="121197" y="3356"/>
                  </a:lnTo>
                  <a:cubicBezTo>
                    <a:pt x="119199" y="61"/>
                    <a:pt x="114911" y="-982"/>
                    <a:pt x="111626" y="1012"/>
                  </a:cubicBezTo>
                  <a:cubicBezTo>
                    <a:pt x="108337" y="3015"/>
                    <a:pt x="107289" y="7298"/>
                    <a:pt x="109287" y="10584"/>
                  </a:cubicBezTo>
                  <a:lnTo>
                    <a:pt x="133508" y="50473"/>
                  </a:lnTo>
                  <a:cubicBezTo>
                    <a:pt x="118465" y="72776"/>
                    <a:pt x="97131" y="89411"/>
                    <a:pt x="70033" y="99962"/>
                  </a:cubicBezTo>
                  <a:cubicBezTo>
                    <a:pt x="54400" y="106045"/>
                    <a:pt x="41007" y="108335"/>
                    <a:pt x="34774" y="109129"/>
                  </a:cubicBezTo>
                  <a:lnTo>
                    <a:pt x="12638" y="78111"/>
                  </a:lnTo>
                  <a:cubicBezTo>
                    <a:pt x="10403" y="74982"/>
                    <a:pt x="6051" y="74253"/>
                    <a:pt x="2920" y="76487"/>
                  </a:cubicBezTo>
                  <a:cubicBezTo>
                    <a:pt x="-212" y="78721"/>
                    <a:pt x="-938" y="83078"/>
                    <a:pt x="1297" y="86207"/>
                  </a:cubicBezTo>
                  <a:lnTo>
                    <a:pt x="25788" y="120529"/>
                  </a:lnTo>
                  <a:cubicBezTo>
                    <a:pt x="27100" y="122366"/>
                    <a:pt x="29216" y="123446"/>
                    <a:pt x="31459" y="123446"/>
                  </a:cubicBezTo>
                  <a:cubicBezTo>
                    <a:pt x="31597" y="123446"/>
                    <a:pt x="31738" y="123446"/>
                    <a:pt x="31877" y="123437"/>
                  </a:cubicBezTo>
                  <a:cubicBezTo>
                    <a:pt x="32652" y="123391"/>
                    <a:pt x="51130" y="122191"/>
                    <a:pt x="74606" y="113135"/>
                  </a:cubicBezTo>
                  <a:cubicBezTo>
                    <a:pt x="105767" y="101107"/>
                    <a:pt x="131020" y="80770"/>
                    <a:pt x="147637" y="54304"/>
                  </a:cubicBezTo>
                  <a:cubicBezTo>
                    <a:pt x="149040" y="52070"/>
                    <a:pt x="149061" y="49236"/>
                    <a:pt x="147692" y="469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4" name="Google Shape;1184;p36"/>
            <p:cNvSpPr/>
            <p:nvPr/>
          </p:nvSpPr>
          <p:spPr>
            <a:xfrm>
              <a:off x="1811550" y="2931912"/>
              <a:ext cx="39014" cy="39020"/>
            </a:xfrm>
            <a:custGeom>
              <a:rect b="b" l="l" r="r" t="t"/>
              <a:pathLst>
                <a:path extrusionOk="0" h="39020" w="39014">
                  <a:moveTo>
                    <a:pt x="19507" y="0"/>
                  </a:moveTo>
                  <a:cubicBezTo>
                    <a:pt x="8751" y="0"/>
                    <a:pt x="0" y="8751"/>
                    <a:pt x="0" y="19506"/>
                  </a:cubicBezTo>
                  <a:cubicBezTo>
                    <a:pt x="0" y="30270"/>
                    <a:pt x="8750" y="39021"/>
                    <a:pt x="19507" y="39021"/>
                  </a:cubicBezTo>
                  <a:cubicBezTo>
                    <a:pt x="30263" y="39021"/>
                    <a:pt x="39014" y="30270"/>
                    <a:pt x="39014" y="19506"/>
                  </a:cubicBezTo>
                  <a:cubicBezTo>
                    <a:pt x="39013" y="8751"/>
                    <a:pt x="30263" y="0"/>
                    <a:pt x="19507" y="0"/>
                  </a:cubicBezTo>
                  <a:close/>
                  <a:moveTo>
                    <a:pt x="19507" y="25081"/>
                  </a:moveTo>
                  <a:cubicBezTo>
                    <a:pt x="16434" y="25081"/>
                    <a:pt x="13934" y="22580"/>
                    <a:pt x="13934" y="19506"/>
                  </a:cubicBezTo>
                  <a:cubicBezTo>
                    <a:pt x="13934" y="16441"/>
                    <a:pt x="16434" y="13939"/>
                    <a:pt x="19507" y="13939"/>
                  </a:cubicBezTo>
                  <a:cubicBezTo>
                    <a:pt x="22580" y="13939"/>
                    <a:pt x="25080" y="16441"/>
                    <a:pt x="25080" y="19506"/>
                  </a:cubicBezTo>
                  <a:cubicBezTo>
                    <a:pt x="25080" y="22580"/>
                    <a:pt x="22580" y="25081"/>
                    <a:pt x="19507" y="2508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85" name="Google Shape;1185;p36"/>
          <p:cNvGrpSpPr/>
          <p:nvPr/>
        </p:nvGrpSpPr>
        <p:grpSpPr>
          <a:xfrm>
            <a:off x="2031727" y="2455053"/>
            <a:ext cx="338072" cy="282899"/>
            <a:chOff x="2722576" y="2591110"/>
            <a:chExt cx="472629" cy="395497"/>
          </a:xfrm>
        </p:grpSpPr>
        <p:sp>
          <p:nvSpPr>
            <p:cNvPr id="1186" name="Google Shape;1186;p36"/>
            <p:cNvSpPr/>
            <p:nvPr/>
          </p:nvSpPr>
          <p:spPr>
            <a:xfrm>
              <a:off x="2722576" y="2905187"/>
              <a:ext cx="472629" cy="81420"/>
            </a:xfrm>
            <a:custGeom>
              <a:rect b="b" l="l" r="r" t="t"/>
              <a:pathLst>
                <a:path extrusionOk="0" h="81420" w="472629">
                  <a:moveTo>
                    <a:pt x="465614" y="0"/>
                  </a:moveTo>
                  <a:lnTo>
                    <a:pt x="302991" y="0"/>
                  </a:lnTo>
                  <a:lnTo>
                    <a:pt x="169639" y="0"/>
                  </a:lnTo>
                  <a:lnTo>
                    <a:pt x="7016" y="0"/>
                  </a:lnTo>
                  <a:cubicBezTo>
                    <a:pt x="3139" y="0"/>
                    <a:pt x="0" y="3139"/>
                    <a:pt x="0" y="7016"/>
                  </a:cubicBezTo>
                  <a:lnTo>
                    <a:pt x="0" y="23605"/>
                  </a:lnTo>
                  <a:cubicBezTo>
                    <a:pt x="0" y="55480"/>
                    <a:pt x="25939" y="81420"/>
                    <a:pt x="57814" y="81420"/>
                  </a:cubicBezTo>
                  <a:lnTo>
                    <a:pt x="112379" y="81420"/>
                  </a:lnTo>
                  <a:cubicBezTo>
                    <a:pt x="116256" y="81420"/>
                    <a:pt x="119395" y="78272"/>
                    <a:pt x="119395" y="74395"/>
                  </a:cubicBezTo>
                  <a:cubicBezTo>
                    <a:pt x="119395" y="70527"/>
                    <a:pt x="116256" y="67379"/>
                    <a:pt x="112379" y="67379"/>
                  </a:cubicBezTo>
                  <a:lnTo>
                    <a:pt x="57814" y="67379"/>
                  </a:lnTo>
                  <a:cubicBezTo>
                    <a:pt x="33675" y="67379"/>
                    <a:pt x="14041" y="47744"/>
                    <a:pt x="14041" y="23605"/>
                  </a:cubicBezTo>
                  <a:lnTo>
                    <a:pt x="14041" y="14032"/>
                  </a:lnTo>
                  <a:lnTo>
                    <a:pt x="163390" y="14032"/>
                  </a:lnTo>
                  <a:cubicBezTo>
                    <a:pt x="166611" y="28479"/>
                    <a:pt x="179507" y="39307"/>
                    <a:pt x="194904" y="39307"/>
                  </a:cubicBezTo>
                  <a:lnTo>
                    <a:pt x="277726" y="39307"/>
                  </a:lnTo>
                  <a:cubicBezTo>
                    <a:pt x="293123" y="39307"/>
                    <a:pt x="306019" y="28479"/>
                    <a:pt x="309240" y="14032"/>
                  </a:cubicBezTo>
                  <a:lnTo>
                    <a:pt x="458589" y="14032"/>
                  </a:lnTo>
                  <a:lnTo>
                    <a:pt x="458589" y="23605"/>
                  </a:lnTo>
                  <a:cubicBezTo>
                    <a:pt x="458589" y="47744"/>
                    <a:pt x="438955" y="67379"/>
                    <a:pt x="414816" y="67379"/>
                  </a:cubicBezTo>
                  <a:lnTo>
                    <a:pt x="135780" y="67379"/>
                  </a:lnTo>
                  <a:cubicBezTo>
                    <a:pt x="131903" y="67379"/>
                    <a:pt x="128755" y="70527"/>
                    <a:pt x="128755" y="74395"/>
                  </a:cubicBezTo>
                  <a:cubicBezTo>
                    <a:pt x="128755" y="78272"/>
                    <a:pt x="131903" y="81420"/>
                    <a:pt x="135780" y="81420"/>
                  </a:cubicBezTo>
                  <a:lnTo>
                    <a:pt x="414816" y="81420"/>
                  </a:lnTo>
                  <a:cubicBezTo>
                    <a:pt x="446691" y="81420"/>
                    <a:pt x="472630" y="55480"/>
                    <a:pt x="472630" y="23605"/>
                  </a:cubicBezTo>
                  <a:lnTo>
                    <a:pt x="472630" y="7016"/>
                  </a:lnTo>
                  <a:cubicBezTo>
                    <a:pt x="472630" y="3139"/>
                    <a:pt x="469491" y="0"/>
                    <a:pt x="465614" y="0"/>
                  </a:cubicBezTo>
                  <a:close/>
                  <a:moveTo>
                    <a:pt x="277726" y="25266"/>
                  </a:moveTo>
                  <a:lnTo>
                    <a:pt x="194904" y="25266"/>
                  </a:lnTo>
                  <a:cubicBezTo>
                    <a:pt x="187326" y="25266"/>
                    <a:pt x="180809" y="20623"/>
                    <a:pt x="178058" y="14041"/>
                  </a:cubicBezTo>
                  <a:lnTo>
                    <a:pt x="294572" y="14041"/>
                  </a:lnTo>
                  <a:cubicBezTo>
                    <a:pt x="291812" y="20623"/>
                    <a:pt x="285304" y="25266"/>
                    <a:pt x="277726" y="2526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7" name="Google Shape;1187;p36"/>
            <p:cNvSpPr/>
            <p:nvPr/>
          </p:nvSpPr>
          <p:spPr>
            <a:xfrm>
              <a:off x="2740604" y="2728306"/>
              <a:ext cx="14040" cy="167520"/>
            </a:xfrm>
            <a:custGeom>
              <a:rect b="b" l="l" r="r" t="t"/>
              <a:pathLst>
                <a:path extrusionOk="0" h="167520" w="14040">
                  <a:moveTo>
                    <a:pt x="7016" y="0"/>
                  </a:moveTo>
                  <a:cubicBezTo>
                    <a:pt x="3139" y="0"/>
                    <a:pt x="0" y="3139"/>
                    <a:pt x="0" y="7016"/>
                  </a:cubicBezTo>
                  <a:lnTo>
                    <a:pt x="0" y="160496"/>
                  </a:lnTo>
                  <a:cubicBezTo>
                    <a:pt x="0" y="164373"/>
                    <a:pt x="3139" y="167521"/>
                    <a:pt x="7016" y="167521"/>
                  </a:cubicBezTo>
                  <a:cubicBezTo>
                    <a:pt x="10893" y="167521"/>
                    <a:pt x="14041" y="164373"/>
                    <a:pt x="14041" y="160496"/>
                  </a:cubicBezTo>
                  <a:lnTo>
                    <a:pt x="14041" y="7016"/>
                  </a:lnTo>
                  <a:cubicBezTo>
                    <a:pt x="14041" y="3139"/>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8" name="Google Shape;1188;p36"/>
            <p:cNvSpPr/>
            <p:nvPr/>
          </p:nvSpPr>
          <p:spPr>
            <a:xfrm>
              <a:off x="2877067" y="2635651"/>
              <a:ext cx="174531" cy="14040"/>
            </a:xfrm>
            <a:custGeom>
              <a:rect b="b" l="l" r="r" t="t"/>
              <a:pathLst>
                <a:path extrusionOk="0" h="14040" w="174531">
                  <a:moveTo>
                    <a:pt x="167516" y="0"/>
                  </a:moveTo>
                  <a:lnTo>
                    <a:pt x="7016" y="0"/>
                  </a:lnTo>
                  <a:cubicBezTo>
                    <a:pt x="3138" y="0"/>
                    <a:pt x="0" y="3139"/>
                    <a:pt x="0" y="7016"/>
                  </a:cubicBezTo>
                  <a:cubicBezTo>
                    <a:pt x="0" y="10893"/>
                    <a:pt x="3138" y="14041"/>
                    <a:pt x="7016" y="14041"/>
                  </a:cubicBezTo>
                  <a:lnTo>
                    <a:pt x="167516" y="14041"/>
                  </a:lnTo>
                  <a:cubicBezTo>
                    <a:pt x="171393" y="14041"/>
                    <a:pt x="174531" y="10893"/>
                    <a:pt x="174531" y="7016"/>
                  </a:cubicBezTo>
                  <a:cubicBezTo>
                    <a:pt x="174531" y="3139"/>
                    <a:pt x="171393" y="0"/>
                    <a:pt x="1675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9" name="Google Shape;1189;p36"/>
            <p:cNvSpPr/>
            <p:nvPr/>
          </p:nvSpPr>
          <p:spPr>
            <a:xfrm>
              <a:off x="3060959" y="2635651"/>
              <a:ext cx="116218" cy="260175"/>
            </a:xfrm>
            <a:custGeom>
              <a:rect b="b" l="l" r="r" t="t"/>
              <a:pathLst>
                <a:path extrusionOk="0" h="260175" w="116218">
                  <a:moveTo>
                    <a:pt x="70738" y="0"/>
                  </a:moveTo>
                  <a:lnTo>
                    <a:pt x="7025" y="0"/>
                  </a:lnTo>
                  <a:cubicBezTo>
                    <a:pt x="3148" y="0"/>
                    <a:pt x="0" y="3139"/>
                    <a:pt x="0" y="7016"/>
                  </a:cubicBezTo>
                  <a:cubicBezTo>
                    <a:pt x="0" y="10893"/>
                    <a:pt x="3148" y="14041"/>
                    <a:pt x="7025" y="14041"/>
                  </a:cubicBezTo>
                  <a:lnTo>
                    <a:pt x="70738" y="14041"/>
                  </a:lnTo>
                  <a:cubicBezTo>
                    <a:pt x="88074" y="14041"/>
                    <a:pt x="102178" y="28146"/>
                    <a:pt x="102178" y="45483"/>
                  </a:cubicBezTo>
                  <a:lnTo>
                    <a:pt x="102178" y="253150"/>
                  </a:lnTo>
                  <a:cubicBezTo>
                    <a:pt x="102178" y="257027"/>
                    <a:pt x="105326" y="260175"/>
                    <a:pt x="109203" y="260175"/>
                  </a:cubicBezTo>
                  <a:cubicBezTo>
                    <a:pt x="113080" y="260175"/>
                    <a:pt x="116219" y="257027"/>
                    <a:pt x="116219" y="253150"/>
                  </a:cubicBezTo>
                  <a:lnTo>
                    <a:pt x="116219" y="45483"/>
                  </a:lnTo>
                  <a:cubicBezTo>
                    <a:pt x="116219" y="20401"/>
                    <a:pt x="95818" y="0"/>
                    <a:pt x="7073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0" name="Google Shape;1190;p36"/>
            <p:cNvSpPr/>
            <p:nvPr/>
          </p:nvSpPr>
          <p:spPr>
            <a:xfrm>
              <a:off x="2768676" y="2663724"/>
              <a:ext cx="380430" cy="227422"/>
            </a:xfrm>
            <a:custGeom>
              <a:rect b="b" l="l" r="r" t="t"/>
              <a:pathLst>
                <a:path extrusionOk="0" h="227422" w="380430">
                  <a:moveTo>
                    <a:pt x="363020" y="0"/>
                  </a:moveTo>
                  <a:lnTo>
                    <a:pt x="119616" y="0"/>
                  </a:lnTo>
                  <a:cubicBezTo>
                    <a:pt x="115739" y="0"/>
                    <a:pt x="112600" y="3148"/>
                    <a:pt x="112600" y="7025"/>
                  </a:cubicBezTo>
                  <a:cubicBezTo>
                    <a:pt x="112600" y="10902"/>
                    <a:pt x="115739" y="14041"/>
                    <a:pt x="119616" y="14041"/>
                  </a:cubicBezTo>
                  <a:lnTo>
                    <a:pt x="363020" y="14041"/>
                  </a:lnTo>
                  <a:cubicBezTo>
                    <a:pt x="364876" y="14041"/>
                    <a:pt x="366390" y="15555"/>
                    <a:pt x="366390" y="17410"/>
                  </a:cubicBezTo>
                  <a:lnTo>
                    <a:pt x="366390" y="213382"/>
                  </a:lnTo>
                  <a:lnTo>
                    <a:pt x="14040" y="213382"/>
                  </a:lnTo>
                  <a:lnTo>
                    <a:pt x="14040" y="82833"/>
                  </a:lnTo>
                  <a:cubicBezTo>
                    <a:pt x="14040" y="78955"/>
                    <a:pt x="10902" y="75808"/>
                    <a:pt x="7025" y="75808"/>
                  </a:cubicBezTo>
                  <a:cubicBezTo>
                    <a:pt x="3148" y="75808"/>
                    <a:pt x="0" y="78955"/>
                    <a:pt x="0" y="82833"/>
                  </a:cubicBezTo>
                  <a:lnTo>
                    <a:pt x="0" y="220398"/>
                  </a:lnTo>
                  <a:cubicBezTo>
                    <a:pt x="0" y="224275"/>
                    <a:pt x="3148" y="227423"/>
                    <a:pt x="7025" y="227423"/>
                  </a:cubicBezTo>
                  <a:lnTo>
                    <a:pt x="373405" y="227423"/>
                  </a:lnTo>
                  <a:cubicBezTo>
                    <a:pt x="377282" y="227423"/>
                    <a:pt x="380430" y="224275"/>
                    <a:pt x="380430" y="220398"/>
                  </a:cubicBezTo>
                  <a:lnTo>
                    <a:pt x="380430" y="17410"/>
                  </a:lnTo>
                  <a:cubicBezTo>
                    <a:pt x="380430" y="7810"/>
                    <a:pt x="372621" y="0"/>
                    <a:pt x="36302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1" name="Google Shape;1191;p36"/>
            <p:cNvSpPr/>
            <p:nvPr/>
          </p:nvSpPr>
          <p:spPr>
            <a:xfrm>
              <a:off x="2767827" y="2606877"/>
              <a:ext cx="61118" cy="115991"/>
            </a:xfrm>
            <a:custGeom>
              <a:rect b="b" l="l" r="r" t="t"/>
              <a:pathLst>
                <a:path extrusionOk="0" h="115991" w="61118">
                  <a:moveTo>
                    <a:pt x="37580" y="51021"/>
                  </a:moveTo>
                  <a:lnTo>
                    <a:pt x="37580" y="28949"/>
                  </a:lnTo>
                  <a:lnTo>
                    <a:pt x="54094" y="28949"/>
                  </a:lnTo>
                  <a:cubicBezTo>
                    <a:pt x="57971" y="28949"/>
                    <a:pt x="61119" y="25811"/>
                    <a:pt x="61119" y="21934"/>
                  </a:cubicBezTo>
                  <a:cubicBezTo>
                    <a:pt x="61119" y="18056"/>
                    <a:pt x="57971" y="14918"/>
                    <a:pt x="54094" y="14918"/>
                  </a:cubicBezTo>
                  <a:lnTo>
                    <a:pt x="37580" y="14918"/>
                  </a:lnTo>
                  <a:lnTo>
                    <a:pt x="37580" y="7016"/>
                  </a:lnTo>
                  <a:cubicBezTo>
                    <a:pt x="37580" y="3139"/>
                    <a:pt x="34432" y="0"/>
                    <a:pt x="30555" y="0"/>
                  </a:cubicBezTo>
                  <a:cubicBezTo>
                    <a:pt x="26678" y="0"/>
                    <a:pt x="23539" y="3139"/>
                    <a:pt x="23539" y="7016"/>
                  </a:cubicBezTo>
                  <a:lnTo>
                    <a:pt x="23539" y="14964"/>
                  </a:lnTo>
                  <a:cubicBezTo>
                    <a:pt x="10431" y="15749"/>
                    <a:pt x="0" y="26660"/>
                    <a:pt x="0" y="39962"/>
                  </a:cubicBezTo>
                  <a:cubicBezTo>
                    <a:pt x="0" y="53265"/>
                    <a:pt x="10422" y="64185"/>
                    <a:pt x="23539" y="64961"/>
                  </a:cubicBezTo>
                  <a:lnTo>
                    <a:pt x="23539" y="87033"/>
                  </a:lnTo>
                  <a:lnTo>
                    <a:pt x="7016" y="87033"/>
                  </a:lnTo>
                  <a:cubicBezTo>
                    <a:pt x="3139" y="87033"/>
                    <a:pt x="0" y="90181"/>
                    <a:pt x="0" y="94058"/>
                  </a:cubicBezTo>
                  <a:cubicBezTo>
                    <a:pt x="0" y="97935"/>
                    <a:pt x="3139" y="101074"/>
                    <a:pt x="7016" y="101074"/>
                  </a:cubicBezTo>
                  <a:lnTo>
                    <a:pt x="23539" y="101074"/>
                  </a:lnTo>
                  <a:lnTo>
                    <a:pt x="23539" y="108976"/>
                  </a:lnTo>
                  <a:cubicBezTo>
                    <a:pt x="23539" y="112844"/>
                    <a:pt x="26678" y="115991"/>
                    <a:pt x="30555" y="115991"/>
                  </a:cubicBezTo>
                  <a:cubicBezTo>
                    <a:pt x="34432" y="115991"/>
                    <a:pt x="37580" y="112844"/>
                    <a:pt x="37580" y="108976"/>
                  </a:cubicBezTo>
                  <a:lnTo>
                    <a:pt x="37580" y="101027"/>
                  </a:lnTo>
                  <a:cubicBezTo>
                    <a:pt x="50688" y="100243"/>
                    <a:pt x="61119" y="89331"/>
                    <a:pt x="61119" y="76029"/>
                  </a:cubicBezTo>
                  <a:cubicBezTo>
                    <a:pt x="61119" y="62717"/>
                    <a:pt x="50688" y="51806"/>
                    <a:pt x="37580" y="51021"/>
                  </a:cubicBezTo>
                  <a:close/>
                  <a:moveTo>
                    <a:pt x="23539" y="50855"/>
                  </a:moveTo>
                  <a:cubicBezTo>
                    <a:pt x="18176" y="50117"/>
                    <a:pt x="14041" y="45520"/>
                    <a:pt x="14041" y="39962"/>
                  </a:cubicBezTo>
                  <a:cubicBezTo>
                    <a:pt x="14041" y="34405"/>
                    <a:pt x="18176" y="29808"/>
                    <a:pt x="23539" y="29069"/>
                  </a:cubicBezTo>
                  <a:lnTo>
                    <a:pt x="23539" y="50855"/>
                  </a:lnTo>
                  <a:close/>
                  <a:moveTo>
                    <a:pt x="37580" y="86922"/>
                  </a:moveTo>
                  <a:lnTo>
                    <a:pt x="37580" y="65127"/>
                  </a:lnTo>
                  <a:cubicBezTo>
                    <a:pt x="42934" y="65875"/>
                    <a:pt x="47078" y="70472"/>
                    <a:pt x="47078" y="76029"/>
                  </a:cubicBezTo>
                  <a:cubicBezTo>
                    <a:pt x="47078" y="81586"/>
                    <a:pt x="42934" y="86184"/>
                    <a:pt x="37580" y="8692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2" name="Google Shape;1192;p36"/>
            <p:cNvSpPr/>
            <p:nvPr/>
          </p:nvSpPr>
          <p:spPr>
            <a:xfrm>
              <a:off x="2724616" y="2591110"/>
              <a:ext cx="147530" cy="147525"/>
            </a:xfrm>
            <a:custGeom>
              <a:rect b="b" l="l" r="r" t="t"/>
              <a:pathLst>
                <a:path extrusionOk="0" h="147525" w="147530">
                  <a:moveTo>
                    <a:pt x="139250" y="39778"/>
                  </a:moveTo>
                  <a:cubicBezTo>
                    <a:pt x="137460" y="36334"/>
                    <a:pt x="133222" y="34996"/>
                    <a:pt x="129789" y="36787"/>
                  </a:cubicBezTo>
                  <a:cubicBezTo>
                    <a:pt x="126345" y="38578"/>
                    <a:pt x="125007" y="42815"/>
                    <a:pt x="126798" y="46249"/>
                  </a:cubicBezTo>
                  <a:cubicBezTo>
                    <a:pt x="131238" y="54797"/>
                    <a:pt x="133490" y="64056"/>
                    <a:pt x="133490" y="73758"/>
                  </a:cubicBezTo>
                  <a:cubicBezTo>
                    <a:pt x="133490" y="106696"/>
                    <a:pt x="106702" y="133485"/>
                    <a:pt x="73765" y="133485"/>
                  </a:cubicBezTo>
                  <a:cubicBezTo>
                    <a:pt x="40838" y="133485"/>
                    <a:pt x="14040" y="106696"/>
                    <a:pt x="14040" y="73758"/>
                  </a:cubicBezTo>
                  <a:cubicBezTo>
                    <a:pt x="14040" y="40830"/>
                    <a:pt x="40838" y="14032"/>
                    <a:pt x="73765" y="14032"/>
                  </a:cubicBezTo>
                  <a:cubicBezTo>
                    <a:pt x="89043" y="14032"/>
                    <a:pt x="103582" y="19801"/>
                    <a:pt x="114705" y="30270"/>
                  </a:cubicBezTo>
                  <a:cubicBezTo>
                    <a:pt x="117520" y="32928"/>
                    <a:pt x="121970" y="32790"/>
                    <a:pt x="124628" y="29974"/>
                  </a:cubicBezTo>
                  <a:cubicBezTo>
                    <a:pt x="127278" y="27149"/>
                    <a:pt x="127149" y="22709"/>
                    <a:pt x="124324" y="20050"/>
                  </a:cubicBezTo>
                  <a:cubicBezTo>
                    <a:pt x="110597" y="7117"/>
                    <a:pt x="92643" y="0"/>
                    <a:pt x="73765" y="0"/>
                  </a:cubicBezTo>
                  <a:cubicBezTo>
                    <a:pt x="33093" y="0"/>
                    <a:pt x="0" y="33085"/>
                    <a:pt x="0" y="73758"/>
                  </a:cubicBezTo>
                  <a:cubicBezTo>
                    <a:pt x="0" y="114431"/>
                    <a:pt x="33093" y="147526"/>
                    <a:pt x="73765" y="147526"/>
                  </a:cubicBezTo>
                  <a:cubicBezTo>
                    <a:pt x="114437" y="147526"/>
                    <a:pt x="147531" y="114441"/>
                    <a:pt x="147531" y="73758"/>
                  </a:cubicBezTo>
                  <a:cubicBezTo>
                    <a:pt x="147531" y="61942"/>
                    <a:pt x="144669" y="50191"/>
                    <a:pt x="139250" y="3977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3" name="Google Shape;1193;p36"/>
            <p:cNvSpPr/>
            <p:nvPr/>
          </p:nvSpPr>
          <p:spPr>
            <a:xfrm>
              <a:off x="2947251" y="2703031"/>
              <a:ext cx="168457" cy="14040"/>
            </a:xfrm>
            <a:custGeom>
              <a:rect b="b" l="l" r="r" t="t"/>
              <a:pathLst>
                <a:path extrusionOk="0" h="14040" w="168457">
                  <a:moveTo>
                    <a:pt x="161442" y="0"/>
                  </a:moveTo>
                  <a:lnTo>
                    <a:pt x="7025" y="0"/>
                  </a:lnTo>
                  <a:cubicBezTo>
                    <a:pt x="3148" y="0"/>
                    <a:pt x="0" y="3148"/>
                    <a:pt x="0" y="7025"/>
                  </a:cubicBezTo>
                  <a:cubicBezTo>
                    <a:pt x="0" y="10902"/>
                    <a:pt x="3148" y="14041"/>
                    <a:pt x="7025" y="14041"/>
                  </a:cubicBezTo>
                  <a:lnTo>
                    <a:pt x="161442" y="14041"/>
                  </a:lnTo>
                  <a:cubicBezTo>
                    <a:pt x="165319" y="14041"/>
                    <a:pt x="168457" y="10902"/>
                    <a:pt x="168457" y="7025"/>
                  </a:cubicBezTo>
                  <a:cubicBezTo>
                    <a:pt x="168457" y="3148"/>
                    <a:pt x="165319" y="0"/>
                    <a:pt x="16144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4" name="Google Shape;1194;p36"/>
            <p:cNvSpPr/>
            <p:nvPr/>
          </p:nvSpPr>
          <p:spPr>
            <a:xfrm>
              <a:off x="2947251" y="2734048"/>
              <a:ext cx="168457" cy="14040"/>
            </a:xfrm>
            <a:custGeom>
              <a:rect b="b" l="l" r="r" t="t"/>
              <a:pathLst>
                <a:path extrusionOk="0" h="14040" w="168457">
                  <a:moveTo>
                    <a:pt x="161442" y="0"/>
                  </a:moveTo>
                  <a:lnTo>
                    <a:pt x="7025" y="0"/>
                  </a:lnTo>
                  <a:cubicBezTo>
                    <a:pt x="3148" y="0"/>
                    <a:pt x="0" y="3139"/>
                    <a:pt x="0" y="7016"/>
                  </a:cubicBezTo>
                  <a:cubicBezTo>
                    <a:pt x="0" y="10893"/>
                    <a:pt x="3148" y="14041"/>
                    <a:pt x="7025" y="14041"/>
                  </a:cubicBezTo>
                  <a:lnTo>
                    <a:pt x="161442" y="14041"/>
                  </a:lnTo>
                  <a:cubicBezTo>
                    <a:pt x="165319" y="14041"/>
                    <a:pt x="168457" y="10893"/>
                    <a:pt x="168457" y="7016"/>
                  </a:cubicBezTo>
                  <a:cubicBezTo>
                    <a:pt x="168457" y="3139"/>
                    <a:pt x="165319" y="0"/>
                    <a:pt x="16144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5" name="Google Shape;1195;p36"/>
            <p:cNvSpPr/>
            <p:nvPr/>
          </p:nvSpPr>
          <p:spPr>
            <a:xfrm>
              <a:off x="2995446" y="2765056"/>
              <a:ext cx="120262" cy="14040"/>
            </a:xfrm>
            <a:custGeom>
              <a:rect b="b" l="l" r="r" t="t"/>
              <a:pathLst>
                <a:path extrusionOk="0" h="14040" w="120262">
                  <a:moveTo>
                    <a:pt x="113246" y="0"/>
                  </a:moveTo>
                  <a:lnTo>
                    <a:pt x="7016" y="0"/>
                  </a:lnTo>
                  <a:cubicBezTo>
                    <a:pt x="3138" y="0"/>
                    <a:pt x="0" y="3148"/>
                    <a:pt x="0" y="7025"/>
                  </a:cubicBezTo>
                  <a:cubicBezTo>
                    <a:pt x="0" y="10902"/>
                    <a:pt x="3138" y="14041"/>
                    <a:pt x="7016" y="14041"/>
                  </a:cubicBezTo>
                  <a:lnTo>
                    <a:pt x="113246" y="14041"/>
                  </a:lnTo>
                  <a:cubicBezTo>
                    <a:pt x="117124" y="14041"/>
                    <a:pt x="120262" y="10902"/>
                    <a:pt x="120262" y="7025"/>
                  </a:cubicBezTo>
                  <a:cubicBezTo>
                    <a:pt x="120262" y="3148"/>
                    <a:pt x="117124" y="0"/>
                    <a:pt x="11324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6" name="Google Shape;1196;p36"/>
            <p:cNvSpPr/>
            <p:nvPr/>
          </p:nvSpPr>
          <p:spPr>
            <a:xfrm>
              <a:off x="2947251" y="2765056"/>
              <a:ext cx="38835" cy="14040"/>
            </a:xfrm>
            <a:custGeom>
              <a:rect b="b" l="l" r="r" t="t"/>
              <a:pathLst>
                <a:path extrusionOk="0" h="14040" w="38835">
                  <a:moveTo>
                    <a:pt x="31810" y="0"/>
                  </a:moveTo>
                  <a:lnTo>
                    <a:pt x="7025" y="0"/>
                  </a:lnTo>
                  <a:cubicBezTo>
                    <a:pt x="3148" y="0"/>
                    <a:pt x="0" y="3148"/>
                    <a:pt x="0" y="7025"/>
                  </a:cubicBezTo>
                  <a:cubicBezTo>
                    <a:pt x="0" y="10902"/>
                    <a:pt x="3148" y="14041"/>
                    <a:pt x="7025" y="14041"/>
                  </a:cubicBezTo>
                  <a:lnTo>
                    <a:pt x="31810" y="14041"/>
                  </a:lnTo>
                  <a:cubicBezTo>
                    <a:pt x="35687" y="14041"/>
                    <a:pt x="38835" y="10902"/>
                    <a:pt x="38835" y="7025"/>
                  </a:cubicBezTo>
                  <a:cubicBezTo>
                    <a:pt x="38835" y="3148"/>
                    <a:pt x="35687" y="0"/>
                    <a:pt x="3181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7" name="Google Shape;1197;p36"/>
            <p:cNvSpPr/>
            <p:nvPr/>
          </p:nvSpPr>
          <p:spPr>
            <a:xfrm>
              <a:off x="2947251" y="2796073"/>
              <a:ext cx="168457" cy="14040"/>
            </a:xfrm>
            <a:custGeom>
              <a:rect b="b" l="l" r="r" t="t"/>
              <a:pathLst>
                <a:path extrusionOk="0" h="14040" w="168457">
                  <a:moveTo>
                    <a:pt x="161442" y="0"/>
                  </a:moveTo>
                  <a:lnTo>
                    <a:pt x="7025" y="0"/>
                  </a:lnTo>
                  <a:cubicBezTo>
                    <a:pt x="3148" y="0"/>
                    <a:pt x="0" y="3139"/>
                    <a:pt x="0" y="7016"/>
                  </a:cubicBezTo>
                  <a:cubicBezTo>
                    <a:pt x="0" y="10893"/>
                    <a:pt x="3148" y="14041"/>
                    <a:pt x="7025" y="14041"/>
                  </a:cubicBezTo>
                  <a:lnTo>
                    <a:pt x="161442" y="14041"/>
                  </a:lnTo>
                  <a:cubicBezTo>
                    <a:pt x="165319" y="14041"/>
                    <a:pt x="168457" y="10893"/>
                    <a:pt x="168457" y="7016"/>
                  </a:cubicBezTo>
                  <a:cubicBezTo>
                    <a:pt x="168457" y="3139"/>
                    <a:pt x="165319" y="0"/>
                    <a:pt x="16144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98" name="Google Shape;1198;p36"/>
          <p:cNvGrpSpPr/>
          <p:nvPr/>
        </p:nvGrpSpPr>
        <p:grpSpPr>
          <a:xfrm>
            <a:off x="3005528" y="2427459"/>
            <a:ext cx="338072" cy="338081"/>
            <a:chOff x="3977436" y="2552533"/>
            <a:chExt cx="472629" cy="472642"/>
          </a:xfrm>
        </p:grpSpPr>
        <p:sp>
          <p:nvSpPr>
            <p:cNvPr id="1199" name="Google Shape;1199;p36"/>
            <p:cNvSpPr/>
            <p:nvPr/>
          </p:nvSpPr>
          <p:spPr>
            <a:xfrm>
              <a:off x="3998963" y="2667130"/>
              <a:ext cx="429585" cy="358045"/>
            </a:xfrm>
            <a:custGeom>
              <a:rect b="b" l="l" r="r" t="t"/>
              <a:pathLst>
                <a:path extrusionOk="0" h="358045" w="429585">
                  <a:moveTo>
                    <a:pt x="422570" y="213373"/>
                  </a:moveTo>
                  <a:cubicBezTo>
                    <a:pt x="418693" y="213373"/>
                    <a:pt x="415554" y="216520"/>
                    <a:pt x="415554" y="220398"/>
                  </a:cubicBezTo>
                  <a:lnTo>
                    <a:pt x="415554" y="252726"/>
                  </a:lnTo>
                  <a:lnTo>
                    <a:pt x="14031" y="252726"/>
                  </a:lnTo>
                  <a:lnTo>
                    <a:pt x="14031" y="7016"/>
                  </a:lnTo>
                  <a:cubicBezTo>
                    <a:pt x="14031" y="3139"/>
                    <a:pt x="10893" y="0"/>
                    <a:pt x="7015" y="0"/>
                  </a:cubicBezTo>
                  <a:cubicBezTo>
                    <a:pt x="3138" y="0"/>
                    <a:pt x="0" y="3139"/>
                    <a:pt x="0" y="7016"/>
                  </a:cubicBezTo>
                  <a:lnTo>
                    <a:pt x="0" y="259742"/>
                  </a:lnTo>
                  <a:cubicBezTo>
                    <a:pt x="0" y="263619"/>
                    <a:pt x="3138" y="266757"/>
                    <a:pt x="7015" y="266757"/>
                  </a:cubicBezTo>
                  <a:lnTo>
                    <a:pt x="207773" y="266757"/>
                  </a:lnTo>
                  <a:lnTo>
                    <a:pt x="207773" y="284315"/>
                  </a:lnTo>
                  <a:cubicBezTo>
                    <a:pt x="190603" y="287611"/>
                    <a:pt x="177596" y="302732"/>
                    <a:pt x="177596" y="320844"/>
                  </a:cubicBezTo>
                  <a:cubicBezTo>
                    <a:pt x="177596" y="341365"/>
                    <a:pt x="194277" y="358046"/>
                    <a:pt x="214788" y="358046"/>
                  </a:cubicBezTo>
                  <a:cubicBezTo>
                    <a:pt x="235309" y="358046"/>
                    <a:pt x="251989" y="341365"/>
                    <a:pt x="251989" y="320844"/>
                  </a:cubicBezTo>
                  <a:cubicBezTo>
                    <a:pt x="251989" y="302732"/>
                    <a:pt x="238983" y="287611"/>
                    <a:pt x="221813" y="284315"/>
                  </a:cubicBezTo>
                  <a:lnTo>
                    <a:pt x="221813" y="266757"/>
                  </a:lnTo>
                  <a:lnTo>
                    <a:pt x="422570" y="266757"/>
                  </a:lnTo>
                  <a:cubicBezTo>
                    <a:pt x="426447" y="266757"/>
                    <a:pt x="429585" y="263619"/>
                    <a:pt x="429585" y="259742"/>
                  </a:cubicBezTo>
                  <a:lnTo>
                    <a:pt x="429585" y="220398"/>
                  </a:lnTo>
                  <a:cubicBezTo>
                    <a:pt x="429585" y="216520"/>
                    <a:pt x="426447" y="213373"/>
                    <a:pt x="422570" y="213373"/>
                  </a:cubicBezTo>
                  <a:close/>
                  <a:moveTo>
                    <a:pt x="237958" y="320844"/>
                  </a:moveTo>
                  <a:cubicBezTo>
                    <a:pt x="237958" y="333620"/>
                    <a:pt x="227564" y="344014"/>
                    <a:pt x="214788" y="344014"/>
                  </a:cubicBezTo>
                  <a:cubicBezTo>
                    <a:pt x="202021" y="344014"/>
                    <a:pt x="191627" y="333620"/>
                    <a:pt x="191627" y="320844"/>
                  </a:cubicBezTo>
                  <a:cubicBezTo>
                    <a:pt x="191627" y="308077"/>
                    <a:pt x="202021" y="297682"/>
                    <a:pt x="214788" y="297682"/>
                  </a:cubicBezTo>
                  <a:cubicBezTo>
                    <a:pt x="227564" y="297682"/>
                    <a:pt x="237958" y="308077"/>
                    <a:pt x="237958" y="32084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0" name="Google Shape;1200;p36"/>
            <p:cNvSpPr/>
            <p:nvPr/>
          </p:nvSpPr>
          <p:spPr>
            <a:xfrm>
              <a:off x="4414517" y="2667130"/>
              <a:ext cx="14031" cy="204012"/>
            </a:xfrm>
            <a:custGeom>
              <a:rect b="b" l="l" r="r" t="t"/>
              <a:pathLst>
                <a:path extrusionOk="0" h="204012" w="14031">
                  <a:moveTo>
                    <a:pt x="7016" y="0"/>
                  </a:moveTo>
                  <a:cubicBezTo>
                    <a:pt x="3139" y="0"/>
                    <a:pt x="0" y="3139"/>
                    <a:pt x="0" y="7016"/>
                  </a:cubicBezTo>
                  <a:lnTo>
                    <a:pt x="0" y="196996"/>
                  </a:lnTo>
                  <a:cubicBezTo>
                    <a:pt x="0" y="200873"/>
                    <a:pt x="3139" y="204012"/>
                    <a:pt x="7016" y="204012"/>
                  </a:cubicBezTo>
                  <a:cubicBezTo>
                    <a:pt x="10893" y="204012"/>
                    <a:pt x="14031" y="200873"/>
                    <a:pt x="14031" y="196996"/>
                  </a:cubicBezTo>
                  <a:lnTo>
                    <a:pt x="14031" y="7016"/>
                  </a:lnTo>
                  <a:cubicBezTo>
                    <a:pt x="14031" y="3139"/>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1" name="Google Shape;1201;p36"/>
            <p:cNvSpPr/>
            <p:nvPr/>
          </p:nvSpPr>
          <p:spPr>
            <a:xfrm>
              <a:off x="4033219" y="2851969"/>
              <a:ext cx="14040" cy="51464"/>
            </a:xfrm>
            <a:custGeom>
              <a:rect b="b" l="l" r="r" t="t"/>
              <a:pathLst>
                <a:path extrusionOk="0" h="51464" w="14040">
                  <a:moveTo>
                    <a:pt x="7025" y="0"/>
                  </a:moveTo>
                  <a:cubicBezTo>
                    <a:pt x="3148" y="0"/>
                    <a:pt x="0" y="3139"/>
                    <a:pt x="0" y="7016"/>
                  </a:cubicBezTo>
                  <a:lnTo>
                    <a:pt x="0" y="44440"/>
                  </a:lnTo>
                  <a:cubicBezTo>
                    <a:pt x="0" y="48317"/>
                    <a:pt x="3148" y="51465"/>
                    <a:pt x="7025" y="51465"/>
                  </a:cubicBezTo>
                  <a:cubicBezTo>
                    <a:pt x="10902" y="51465"/>
                    <a:pt x="14041" y="48317"/>
                    <a:pt x="14041" y="44440"/>
                  </a:cubicBezTo>
                  <a:lnTo>
                    <a:pt x="14041" y="7016"/>
                  </a:lnTo>
                  <a:cubicBezTo>
                    <a:pt x="14041" y="3139"/>
                    <a:pt x="10902"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2" name="Google Shape;1202;p36"/>
            <p:cNvSpPr/>
            <p:nvPr/>
          </p:nvSpPr>
          <p:spPr>
            <a:xfrm>
              <a:off x="4069562" y="2815625"/>
              <a:ext cx="14040" cy="87808"/>
            </a:xfrm>
            <a:custGeom>
              <a:rect b="b" l="l" r="r" t="t"/>
              <a:pathLst>
                <a:path extrusionOk="0" h="87808" w="14040">
                  <a:moveTo>
                    <a:pt x="7025" y="0"/>
                  </a:moveTo>
                  <a:cubicBezTo>
                    <a:pt x="3148" y="0"/>
                    <a:pt x="0" y="3148"/>
                    <a:pt x="0" y="7016"/>
                  </a:cubicBezTo>
                  <a:lnTo>
                    <a:pt x="0" y="80783"/>
                  </a:lnTo>
                  <a:cubicBezTo>
                    <a:pt x="0" y="84660"/>
                    <a:pt x="3148" y="87808"/>
                    <a:pt x="7025" y="87808"/>
                  </a:cubicBezTo>
                  <a:cubicBezTo>
                    <a:pt x="10902" y="87808"/>
                    <a:pt x="14040" y="84660"/>
                    <a:pt x="14040" y="80783"/>
                  </a:cubicBezTo>
                  <a:lnTo>
                    <a:pt x="14040" y="7016"/>
                  </a:lnTo>
                  <a:cubicBezTo>
                    <a:pt x="14040" y="3148"/>
                    <a:pt x="10902"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3" name="Google Shape;1203;p36"/>
            <p:cNvSpPr/>
            <p:nvPr/>
          </p:nvSpPr>
          <p:spPr>
            <a:xfrm>
              <a:off x="4105905" y="2815145"/>
              <a:ext cx="14040" cy="88288"/>
            </a:xfrm>
            <a:custGeom>
              <a:rect b="b" l="l" r="r" t="t"/>
              <a:pathLst>
                <a:path extrusionOk="0" h="88288" w="14040">
                  <a:moveTo>
                    <a:pt x="7016" y="0"/>
                  </a:moveTo>
                  <a:cubicBezTo>
                    <a:pt x="3148" y="0"/>
                    <a:pt x="0" y="3148"/>
                    <a:pt x="0" y="7025"/>
                  </a:cubicBezTo>
                  <a:lnTo>
                    <a:pt x="0" y="81263"/>
                  </a:lnTo>
                  <a:cubicBezTo>
                    <a:pt x="0" y="85140"/>
                    <a:pt x="3148" y="88288"/>
                    <a:pt x="7016" y="88288"/>
                  </a:cubicBezTo>
                  <a:cubicBezTo>
                    <a:pt x="10893" y="88288"/>
                    <a:pt x="14041" y="85140"/>
                    <a:pt x="14041" y="81263"/>
                  </a:cubicBezTo>
                  <a:lnTo>
                    <a:pt x="14041" y="7025"/>
                  </a:lnTo>
                  <a:cubicBezTo>
                    <a:pt x="14041" y="3148"/>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4" name="Google Shape;1204;p36"/>
            <p:cNvSpPr/>
            <p:nvPr/>
          </p:nvSpPr>
          <p:spPr>
            <a:xfrm>
              <a:off x="4142247" y="2803310"/>
              <a:ext cx="14040" cy="100122"/>
            </a:xfrm>
            <a:custGeom>
              <a:rect b="b" l="l" r="r" t="t"/>
              <a:pathLst>
                <a:path extrusionOk="0" h="100122" w="14040">
                  <a:moveTo>
                    <a:pt x="7016" y="0"/>
                  </a:moveTo>
                  <a:cubicBezTo>
                    <a:pt x="3138" y="0"/>
                    <a:pt x="0" y="3139"/>
                    <a:pt x="0" y="7016"/>
                  </a:cubicBezTo>
                  <a:lnTo>
                    <a:pt x="0" y="93098"/>
                  </a:lnTo>
                  <a:cubicBezTo>
                    <a:pt x="0" y="96975"/>
                    <a:pt x="3138" y="100123"/>
                    <a:pt x="7016" y="100123"/>
                  </a:cubicBezTo>
                  <a:cubicBezTo>
                    <a:pt x="10893" y="100123"/>
                    <a:pt x="14040" y="96975"/>
                    <a:pt x="14040" y="93098"/>
                  </a:cubicBezTo>
                  <a:lnTo>
                    <a:pt x="14040" y="7016"/>
                  </a:lnTo>
                  <a:cubicBezTo>
                    <a:pt x="14040" y="3139"/>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5" name="Google Shape;1205;p36"/>
            <p:cNvSpPr/>
            <p:nvPr/>
          </p:nvSpPr>
          <p:spPr>
            <a:xfrm>
              <a:off x="4178599" y="2766948"/>
              <a:ext cx="14040" cy="136485"/>
            </a:xfrm>
            <a:custGeom>
              <a:rect b="b" l="l" r="r" t="t"/>
              <a:pathLst>
                <a:path extrusionOk="0" h="136485" w="14040">
                  <a:moveTo>
                    <a:pt x="7016" y="0"/>
                  </a:moveTo>
                  <a:cubicBezTo>
                    <a:pt x="3139" y="0"/>
                    <a:pt x="0" y="3148"/>
                    <a:pt x="0" y="7016"/>
                  </a:cubicBezTo>
                  <a:lnTo>
                    <a:pt x="0" y="129460"/>
                  </a:lnTo>
                  <a:cubicBezTo>
                    <a:pt x="0" y="133337"/>
                    <a:pt x="3139" y="136485"/>
                    <a:pt x="7016" y="136485"/>
                  </a:cubicBezTo>
                  <a:cubicBezTo>
                    <a:pt x="10893" y="136485"/>
                    <a:pt x="14041" y="133337"/>
                    <a:pt x="14041" y="129460"/>
                  </a:cubicBezTo>
                  <a:lnTo>
                    <a:pt x="14041" y="7016"/>
                  </a:lnTo>
                  <a:cubicBezTo>
                    <a:pt x="14041" y="3139"/>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6" name="Google Shape;1206;p36"/>
            <p:cNvSpPr/>
            <p:nvPr/>
          </p:nvSpPr>
          <p:spPr>
            <a:xfrm>
              <a:off x="4214942" y="2779595"/>
              <a:ext cx="14031" cy="123838"/>
            </a:xfrm>
            <a:custGeom>
              <a:rect b="b" l="l" r="r" t="t"/>
              <a:pathLst>
                <a:path extrusionOk="0" h="123838" w="14031">
                  <a:moveTo>
                    <a:pt x="7016" y="0"/>
                  </a:moveTo>
                  <a:cubicBezTo>
                    <a:pt x="3138" y="0"/>
                    <a:pt x="0" y="3139"/>
                    <a:pt x="0" y="7016"/>
                  </a:cubicBezTo>
                  <a:lnTo>
                    <a:pt x="0" y="116813"/>
                  </a:lnTo>
                  <a:cubicBezTo>
                    <a:pt x="0" y="120690"/>
                    <a:pt x="3138" y="123838"/>
                    <a:pt x="7016" y="123838"/>
                  </a:cubicBezTo>
                  <a:cubicBezTo>
                    <a:pt x="10893" y="123838"/>
                    <a:pt x="14031" y="120690"/>
                    <a:pt x="14031" y="116813"/>
                  </a:cubicBezTo>
                  <a:lnTo>
                    <a:pt x="14031" y="7016"/>
                  </a:lnTo>
                  <a:cubicBezTo>
                    <a:pt x="14031" y="3139"/>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7" name="Google Shape;1207;p36"/>
            <p:cNvSpPr/>
            <p:nvPr/>
          </p:nvSpPr>
          <p:spPr>
            <a:xfrm>
              <a:off x="4251275" y="2815939"/>
              <a:ext cx="14040" cy="87494"/>
            </a:xfrm>
            <a:custGeom>
              <a:rect b="b" l="l" r="r" t="t"/>
              <a:pathLst>
                <a:path extrusionOk="0" h="87494" w="14040">
                  <a:moveTo>
                    <a:pt x="7025" y="0"/>
                  </a:moveTo>
                  <a:cubicBezTo>
                    <a:pt x="3148" y="0"/>
                    <a:pt x="0" y="3139"/>
                    <a:pt x="0" y="7016"/>
                  </a:cubicBezTo>
                  <a:lnTo>
                    <a:pt x="0" y="80479"/>
                  </a:lnTo>
                  <a:cubicBezTo>
                    <a:pt x="0" y="84347"/>
                    <a:pt x="3148" y="87494"/>
                    <a:pt x="7025" y="87494"/>
                  </a:cubicBezTo>
                  <a:cubicBezTo>
                    <a:pt x="10902" y="87494"/>
                    <a:pt x="14040" y="84347"/>
                    <a:pt x="14040" y="80479"/>
                  </a:cubicBezTo>
                  <a:lnTo>
                    <a:pt x="14040" y="7016"/>
                  </a:lnTo>
                  <a:cubicBezTo>
                    <a:pt x="14040" y="3139"/>
                    <a:pt x="10902"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8" name="Google Shape;1208;p36"/>
            <p:cNvSpPr/>
            <p:nvPr/>
          </p:nvSpPr>
          <p:spPr>
            <a:xfrm>
              <a:off x="4287618" y="2792694"/>
              <a:ext cx="14040" cy="110738"/>
            </a:xfrm>
            <a:custGeom>
              <a:rect b="b" l="l" r="r" t="t"/>
              <a:pathLst>
                <a:path extrusionOk="0" h="110738" w="14040">
                  <a:moveTo>
                    <a:pt x="7025" y="0"/>
                  </a:moveTo>
                  <a:cubicBezTo>
                    <a:pt x="3148" y="0"/>
                    <a:pt x="0" y="3148"/>
                    <a:pt x="0" y="7016"/>
                  </a:cubicBezTo>
                  <a:lnTo>
                    <a:pt x="0" y="103714"/>
                  </a:lnTo>
                  <a:cubicBezTo>
                    <a:pt x="0" y="107591"/>
                    <a:pt x="3148" y="110739"/>
                    <a:pt x="7025" y="110739"/>
                  </a:cubicBezTo>
                  <a:cubicBezTo>
                    <a:pt x="10902" y="110739"/>
                    <a:pt x="14040" y="107591"/>
                    <a:pt x="14040" y="103714"/>
                  </a:cubicBezTo>
                  <a:lnTo>
                    <a:pt x="14040" y="7016"/>
                  </a:lnTo>
                  <a:cubicBezTo>
                    <a:pt x="14040" y="3139"/>
                    <a:pt x="10902"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9" name="Google Shape;1209;p36"/>
            <p:cNvSpPr/>
            <p:nvPr/>
          </p:nvSpPr>
          <p:spPr>
            <a:xfrm>
              <a:off x="4323961" y="2756341"/>
              <a:ext cx="14040" cy="147091"/>
            </a:xfrm>
            <a:custGeom>
              <a:rect b="b" l="l" r="r" t="t"/>
              <a:pathLst>
                <a:path extrusionOk="0" h="147091" w="14040">
                  <a:moveTo>
                    <a:pt x="7015" y="0"/>
                  </a:moveTo>
                  <a:cubicBezTo>
                    <a:pt x="3138" y="0"/>
                    <a:pt x="0" y="3148"/>
                    <a:pt x="0" y="7025"/>
                  </a:cubicBezTo>
                  <a:lnTo>
                    <a:pt x="0" y="140067"/>
                  </a:lnTo>
                  <a:cubicBezTo>
                    <a:pt x="0" y="143944"/>
                    <a:pt x="3138" y="147092"/>
                    <a:pt x="7015" y="147092"/>
                  </a:cubicBezTo>
                  <a:cubicBezTo>
                    <a:pt x="10892" y="147092"/>
                    <a:pt x="14040" y="143944"/>
                    <a:pt x="14040" y="140067"/>
                  </a:cubicBezTo>
                  <a:lnTo>
                    <a:pt x="14040" y="7025"/>
                  </a:lnTo>
                  <a:cubicBezTo>
                    <a:pt x="14040" y="3148"/>
                    <a:pt x="10892" y="0"/>
                    <a:pt x="701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0" name="Google Shape;1210;p36"/>
            <p:cNvSpPr/>
            <p:nvPr/>
          </p:nvSpPr>
          <p:spPr>
            <a:xfrm>
              <a:off x="4360303" y="2719998"/>
              <a:ext cx="14040" cy="183435"/>
            </a:xfrm>
            <a:custGeom>
              <a:rect b="b" l="l" r="r" t="t"/>
              <a:pathLst>
                <a:path extrusionOk="0" h="183435" w="14040">
                  <a:moveTo>
                    <a:pt x="7016" y="0"/>
                  </a:moveTo>
                  <a:cubicBezTo>
                    <a:pt x="3139" y="0"/>
                    <a:pt x="0" y="3148"/>
                    <a:pt x="0" y="7025"/>
                  </a:cubicBezTo>
                  <a:lnTo>
                    <a:pt x="0" y="176410"/>
                  </a:lnTo>
                  <a:cubicBezTo>
                    <a:pt x="0" y="180288"/>
                    <a:pt x="3139" y="183435"/>
                    <a:pt x="7016" y="183435"/>
                  </a:cubicBezTo>
                  <a:cubicBezTo>
                    <a:pt x="10893" y="183435"/>
                    <a:pt x="14040" y="180288"/>
                    <a:pt x="14040" y="176410"/>
                  </a:cubicBezTo>
                  <a:lnTo>
                    <a:pt x="14040" y="7025"/>
                  </a:lnTo>
                  <a:cubicBezTo>
                    <a:pt x="14040" y="3148"/>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1" name="Google Shape;1211;p36"/>
            <p:cNvSpPr/>
            <p:nvPr/>
          </p:nvSpPr>
          <p:spPr>
            <a:xfrm>
              <a:off x="4033222" y="2673207"/>
              <a:ext cx="341119" cy="146000"/>
            </a:xfrm>
            <a:custGeom>
              <a:rect b="b" l="l" r="r" t="t"/>
              <a:pathLst>
                <a:path extrusionOk="0" h="146000" w="341119">
                  <a:moveTo>
                    <a:pt x="339063" y="2056"/>
                  </a:moveTo>
                  <a:cubicBezTo>
                    <a:pt x="336322" y="-685"/>
                    <a:pt x="331882" y="-685"/>
                    <a:pt x="329140" y="2056"/>
                  </a:cubicBezTo>
                  <a:lnTo>
                    <a:pt x="231623" y="99567"/>
                  </a:lnTo>
                  <a:lnTo>
                    <a:pt x="169212" y="37154"/>
                  </a:lnTo>
                  <a:cubicBezTo>
                    <a:pt x="166471" y="34412"/>
                    <a:pt x="162021" y="34412"/>
                    <a:pt x="159279" y="37154"/>
                  </a:cubicBezTo>
                  <a:lnTo>
                    <a:pt x="91948" y="104487"/>
                  </a:lnTo>
                  <a:lnTo>
                    <a:pt x="66729" y="79267"/>
                  </a:lnTo>
                  <a:cubicBezTo>
                    <a:pt x="63987" y="76525"/>
                    <a:pt x="59547" y="76525"/>
                    <a:pt x="56806" y="79267"/>
                  </a:cubicBezTo>
                  <a:lnTo>
                    <a:pt x="2056" y="134018"/>
                  </a:lnTo>
                  <a:cubicBezTo>
                    <a:pt x="-685" y="136760"/>
                    <a:pt x="-685" y="141200"/>
                    <a:pt x="2056" y="143941"/>
                  </a:cubicBezTo>
                  <a:cubicBezTo>
                    <a:pt x="3432" y="145308"/>
                    <a:pt x="5223" y="146000"/>
                    <a:pt x="7023" y="146000"/>
                  </a:cubicBezTo>
                  <a:cubicBezTo>
                    <a:pt x="8823" y="146000"/>
                    <a:pt x="10613" y="145308"/>
                    <a:pt x="11989" y="143941"/>
                  </a:cubicBezTo>
                  <a:lnTo>
                    <a:pt x="61772" y="94157"/>
                  </a:lnTo>
                  <a:lnTo>
                    <a:pt x="86991" y="119377"/>
                  </a:lnTo>
                  <a:cubicBezTo>
                    <a:pt x="89733" y="122119"/>
                    <a:pt x="94173" y="122119"/>
                    <a:pt x="96914" y="119377"/>
                  </a:cubicBezTo>
                  <a:lnTo>
                    <a:pt x="164246" y="52044"/>
                  </a:lnTo>
                  <a:lnTo>
                    <a:pt x="226657" y="114457"/>
                  </a:lnTo>
                  <a:cubicBezTo>
                    <a:pt x="229399" y="117198"/>
                    <a:pt x="233848" y="117208"/>
                    <a:pt x="236590" y="114457"/>
                  </a:cubicBezTo>
                  <a:lnTo>
                    <a:pt x="339063" y="11980"/>
                  </a:lnTo>
                  <a:cubicBezTo>
                    <a:pt x="341805" y="9238"/>
                    <a:pt x="341805" y="4798"/>
                    <a:pt x="339063" y="205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2" name="Google Shape;1212;p36"/>
            <p:cNvSpPr/>
            <p:nvPr/>
          </p:nvSpPr>
          <p:spPr>
            <a:xfrm>
              <a:off x="3977436" y="2552533"/>
              <a:ext cx="472629" cy="105227"/>
            </a:xfrm>
            <a:custGeom>
              <a:rect b="b" l="l" r="r" t="t"/>
              <a:pathLst>
                <a:path extrusionOk="0" h="105227" w="472629">
                  <a:moveTo>
                    <a:pt x="447171" y="0"/>
                  </a:moveTo>
                  <a:lnTo>
                    <a:pt x="110071" y="0"/>
                  </a:lnTo>
                  <a:cubicBezTo>
                    <a:pt x="106194" y="0"/>
                    <a:pt x="103046" y="3148"/>
                    <a:pt x="103046" y="7025"/>
                  </a:cubicBezTo>
                  <a:cubicBezTo>
                    <a:pt x="103046" y="10902"/>
                    <a:pt x="106194" y="14041"/>
                    <a:pt x="110071" y="14041"/>
                  </a:cubicBezTo>
                  <a:lnTo>
                    <a:pt x="447171" y="14041"/>
                  </a:lnTo>
                  <a:cubicBezTo>
                    <a:pt x="453466" y="14041"/>
                    <a:pt x="458599" y="19164"/>
                    <a:pt x="458599" y="25469"/>
                  </a:cubicBezTo>
                  <a:lnTo>
                    <a:pt x="458599" y="79768"/>
                  </a:lnTo>
                  <a:cubicBezTo>
                    <a:pt x="458599" y="86064"/>
                    <a:pt x="453466" y="91196"/>
                    <a:pt x="447171" y="91196"/>
                  </a:cubicBezTo>
                  <a:lnTo>
                    <a:pt x="25469" y="91196"/>
                  </a:lnTo>
                  <a:cubicBezTo>
                    <a:pt x="19164" y="91196"/>
                    <a:pt x="14040" y="86064"/>
                    <a:pt x="14040" y="79768"/>
                  </a:cubicBezTo>
                  <a:lnTo>
                    <a:pt x="14040" y="25469"/>
                  </a:lnTo>
                  <a:cubicBezTo>
                    <a:pt x="14040" y="19164"/>
                    <a:pt x="19164" y="14041"/>
                    <a:pt x="25469" y="14041"/>
                  </a:cubicBezTo>
                  <a:lnTo>
                    <a:pt x="86670" y="14041"/>
                  </a:lnTo>
                  <a:cubicBezTo>
                    <a:pt x="90547" y="14041"/>
                    <a:pt x="93686" y="10902"/>
                    <a:pt x="93686" y="7025"/>
                  </a:cubicBezTo>
                  <a:cubicBezTo>
                    <a:pt x="93686" y="3148"/>
                    <a:pt x="90547" y="0"/>
                    <a:pt x="86670" y="0"/>
                  </a:cubicBezTo>
                  <a:lnTo>
                    <a:pt x="25469" y="0"/>
                  </a:lnTo>
                  <a:cubicBezTo>
                    <a:pt x="11428" y="0"/>
                    <a:pt x="0" y="11428"/>
                    <a:pt x="0" y="25469"/>
                  </a:cubicBezTo>
                  <a:lnTo>
                    <a:pt x="0" y="79768"/>
                  </a:lnTo>
                  <a:cubicBezTo>
                    <a:pt x="0" y="93809"/>
                    <a:pt x="11428" y="105228"/>
                    <a:pt x="25469" y="105228"/>
                  </a:cubicBezTo>
                  <a:lnTo>
                    <a:pt x="447171" y="105228"/>
                  </a:lnTo>
                  <a:cubicBezTo>
                    <a:pt x="461211" y="105228"/>
                    <a:pt x="472630" y="93809"/>
                    <a:pt x="472630" y="79768"/>
                  </a:cubicBezTo>
                  <a:lnTo>
                    <a:pt x="472630" y="25469"/>
                  </a:lnTo>
                  <a:cubicBezTo>
                    <a:pt x="472630" y="11428"/>
                    <a:pt x="461211" y="0"/>
                    <a:pt x="44717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13" name="Google Shape;1213;p36"/>
          <p:cNvGrpSpPr/>
          <p:nvPr/>
        </p:nvGrpSpPr>
        <p:grpSpPr>
          <a:xfrm>
            <a:off x="3979336" y="2427459"/>
            <a:ext cx="338072" cy="338082"/>
            <a:chOff x="5232305" y="2552533"/>
            <a:chExt cx="472629" cy="472643"/>
          </a:xfrm>
        </p:grpSpPr>
        <p:sp>
          <p:nvSpPr>
            <p:cNvPr id="1214" name="Google Shape;1214;p36"/>
            <p:cNvSpPr/>
            <p:nvPr/>
          </p:nvSpPr>
          <p:spPr>
            <a:xfrm>
              <a:off x="5232305" y="2700485"/>
              <a:ext cx="36558" cy="194621"/>
            </a:xfrm>
            <a:custGeom>
              <a:rect b="b" l="l" r="r" t="t"/>
              <a:pathLst>
                <a:path extrusionOk="0" h="194621" w="36558">
                  <a:moveTo>
                    <a:pt x="35863" y="184550"/>
                  </a:moveTo>
                  <a:cubicBezTo>
                    <a:pt x="21379" y="154428"/>
                    <a:pt x="14040" y="122063"/>
                    <a:pt x="14040" y="88369"/>
                  </a:cubicBezTo>
                  <a:cubicBezTo>
                    <a:pt x="14040" y="61210"/>
                    <a:pt x="18886" y="34670"/>
                    <a:pt x="28432" y="9506"/>
                  </a:cubicBezTo>
                  <a:cubicBezTo>
                    <a:pt x="29807" y="5887"/>
                    <a:pt x="27989" y="1835"/>
                    <a:pt x="24361" y="459"/>
                  </a:cubicBezTo>
                  <a:cubicBezTo>
                    <a:pt x="20733" y="-916"/>
                    <a:pt x="16681" y="902"/>
                    <a:pt x="15305" y="4530"/>
                  </a:cubicBezTo>
                  <a:cubicBezTo>
                    <a:pt x="5151" y="31292"/>
                    <a:pt x="0" y="59493"/>
                    <a:pt x="0" y="88369"/>
                  </a:cubicBezTo>
                  <a:cubicBezTo>
                    <a:pt x="0" y="124186"/>
                    <a:pt x="7809" y="158592"/>
                    <a:pt x="23216" y="190633"/>
                  </a:cubicBezTo>
                  <a:cubicBezTo>
                    <a:pt x="24425" y="193154"/>
                    <a:pt x="26936" y="194621"/>
                    <a:pt x="29549" y="194621"/>
                  </a:cubicBezTo>
                  <a:cubicBezTo>
                    <a:pt x="30564" y="194621"/>
                    <a:pt x="31598" y="194391"/>
                    <a:pt x="32586" y="193920"/>
                  </a:cubicBezTo>
                  <a:cubicBezTo>
                    <a:pt x="36075" y="192240"/>
                    <a:pt x="37542" y="188049"/>
                    <a:pt x="35863" y="18455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5" name="Google Shape;1215;p36"/>
            <p:cNvSpPr/>
            <p:nvPr/>
          </p:nvSpPr>
          <p:spPr>
            <a:xfrm>
              <a:off x="5255893" y="2552533"/>
              <a:ext cx="449041" cy="472643"/>
            </a:xfrm>
            <a:custGeom>
              <a:rect b="b" l="l" r="r" t="t"/>
              <a:pathLst>
                <a:path extrusionOk="0" h="472643" w="449041">
                  <a:moveTo>
                    <a:pt x="379827" y="69216"/>
                  </a:moveTo>
                  <a:cubicBezTo>
                    <a:pt x="335195" y="24583"/>
                    <a:pt x="275849" y="0"/>
                    <a:pt x="212727" y="0"/>
                  </a:cubicBezTo>
                  <a:cubicBezTo>
                    <a:pt x="167799" y="0"/>
                    <a:pt x="124081" y="12665"/>
                    <a:pt x="86317" y="36621"/>
                  </a:cubicBezTo>
                  <a:cubicBezTo>
                    <a:pt x="49568" y="59930"/>
                    <a:pt x="19973" y="92839"/>
                    <a:pt x="727" y="131795"/>
                  </a:cubicBezTo>
                  <a:cubicBezTo>
                    <a:pt x="-990" y="135266"/>
                    <a:pt x="441" y="139476"/>
                    <a:pt x="3911" y="141193"/>
                  </a:cubicBezTo>
                  <a:cubicBezTo>
                    <a:pt x="7391" y="142919"/>
                    <a:pt x="11601" y="141488"/>
                    <a:pt x="13318" y="138008"/>
                  </a:cubicBezTo>
                  <a:cubicBezTo>
                    <a:pt x="31411" y="101369"/>
                    <a:pt x="59261" y="70407"/>
                    <a:pt x="93831" y="48474"/>
                  </a:cubicBezTo>
                  <a:cubicBezTo>
                    <a:pt x="129352" y="25949"/>
                    <a:pt x="170458" y="14041"/>
                    <a:pt x="212727" y="14041"/>
                  </a:cubicBezTo>
                  <a:cubicBezTo>
                    <a:pt x="272101" y="14041"/>
                    <a:pt x="327921" y="37165"/>
                    <a:pt x="369904" y="79149"/>
                  </a:cubicBezTo>
                  <a:cubicBezTo>
                    <a:pt x="411887" y="121133"/>
                    <a:pt x="435001" y="176955"/>
                    <a:pt x="435001" y="236322"/>
                  </a:cubicBezTo>
                  <a:cubicBezTo>
                    <a:pt x="435001" y="295697"/>
                    <a:pt x="411887" y="351519"/>
                    <a:pt x="369904" y="393503"/>
                  </a:cubicBezTo>
                  <a:cubicBezTo>
                    <a:pt x="327921" y="435487"/>
                    <a:pt x="272101" y="458602"/>
                    <a:pt x="212727" y="458602"/>
                  </a:cubicBezTo>
                  <a:cubicBezTo>
                    <a:pt x="178849" y="458602"/>
                    <a:pt x="146328" y="451180"/>
                    <a:pt x="116060" y="436539"/>
                  </a:cubicBezTo>
                  <a:cubicBezTo>
                    <a:pt x="112570" y="434850"/>
                    <a:pt x="108370" y="436318"/>
                    <a:pt x="106690" y="439807"/>
                  </a:cubicBezTo>
                  <a:cubicBezTo>
                    <a:pt x="105001" y="443297"/>
                    <a:pt x="106459" y="447497"/>
                    <a:pt x="109948" y="449177"/>
                  </a:cubicBezTo>
                  <a:cubicBezTo>
                    <a:pt x="142128" y="464750"/>
                    <a:pt x="176717" y="472643"/>
                    <a:pt x="212727" y="472643"/>
                  </a:cubicBezTo>
                  <a:cubicBezTo>
                    <a:pt x="275849" y="472643"/>
                    <a:pt x="335195" y="448060"/>
                    <a:pt x="379827" y="403427"/>
                  </a:cubicBezTo>
                  <a:cubicBezTo>
                    <a:pt x="424460" y="358793"/>
                    <a:pt x="449042" y="299445"/>
                    <a:pt x="449042" y="236322"/>
                  </a:cubicBezTo>
                  <a:cubicBezTo>
                    <a:pt x="449042" y="173198"/>
                    <a:pt x="424460" y="113859"/>
                    <a:pt x="379827" y="6921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6" name="Google Shape;1216;p36"/>
            <p:cNvSpPr/>
            <p:nvPr/>
          </p:nvSpPr>
          <p:spPr>
            <a:xfrm>
              <a:off x="5288504" y="2608733"/>
              <a:ext cx="349264" cy="259132"/>
            </a:xfrm>
            <a:custGeom>
              <a:rect b="b" l="l" r="r" t="t"/>
              <a:pathLst>
                <a:path extrusionOk="0" h="259132" w="349264">
                  <a:moveTo>
                    <a:pt x="348813" y="116878"/>
                  </a:moveTo>
                  <a:cubicBezTo>
                    <a:pt x="336075" y="82897"/>
                    <a:pt x="313597" y="53837"/>
                    <a:pt x="283827" y="32836"/>
                  </a:cubicBezTo>
                  <a:cubicBezTo>
                    <a:pt x="253374" y="11354"/>
                    <a:pt x="217511" y="0"/>
                    <a:pt x="180116" y="0"/>
                  </a:cubicBezTo>
                  <a:cubicBezTo>
                    <a:pt x="80799" y="0"/>
                    <a:pt x="0" y="80802"/>
                    <a:pt x="0" y="180121"/>
                  </a:cubicBezTo>
                  <a:cubicBezTo>
                    <a:pt x="0" y="206255"/>
                    <a:pt x="5474" y="231457"/>
                    <a:pt x="16265" y="255033"/>
                  </a:cubicBezTo>
                  <a:cubicBezTo>
                    <a:pt x="17447" y="257609"/>
                    <a:pt x="19994" y="259132"/>
                    <a:pt x="22653" y="259132"/>
                  </a:cubicBezTo>
                  <a:cubicBezTo>
                    <a:pt x="23631" y="259132"/>
                    <a:pt x="24628" y="258929"/>
                    <a:pt x="25570" y="258495"/>
                  </a:cubicBezTo>
                  <a:cubicBezTo>
                    <a:pt x="29096" y="256880"/>
                    <a:pt x="30647" y="252716"/>
                    <a:pt x="29031" y="249190"/>
                  </a:cubicBezTo>
                  <a:cubicBezTo>
                    <a:pt x="19081" y="227459"/>
                    <a:pt x="14040" y="204224"/>
                    <a:pt x="14040" y="180121"/>
                  </a:cubicBezTo>
                  <a:cubicBezTo>
                    <a:pt x="14040" y="88547"/>
                    <a:pt x="88544" y="14041"/>
                    <a:pt x="180116" y="14041"/>
                  </a:cubicBezTo>
                  <a:cubicBezTo>
                    <a:pt x="214594" y="14041"/>
                    <a:pt x="247659" y="24509"/>
                    <a:pt x="275731" y="44310"/>
                  </a:cubicBezTo>
                  <a:cubicBezTo>
                    <a:pt x="303194" y="63678"/>
                    <a:pt x="323918" y="90476"/>
                    <a:pt x="335669" y="121807"/>
                  </a:cubicBezTo>
                  <a:cubicBezTo>
                    <a:pt x="337035" y="125435"/>
                    <a:pt x="341078" y="127272"/>
                    <a:pt x="344706" y="125915"/>
                  </a:cubicBezTo>
                  <a:cubicBezTo>
                    <a:pt x="348333" y="124549"/>
                    <a:pt x="350180" y="120505"/>
                    <a:pt x="348813" y="11687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7" name="Google Shape;1217;p36"/>
            <p:cNvSpPr/>
            <p:nvPr/>
          </p:nvSpPr>
          <p:spPr>
            <a:xfrm>
              <a:off x="5390599" y="2742841"/>
              <a:ext cx="258137" cy="226134"/>
            </a:xfrm>
            <a:custGeom>
              <a:rect b="b" l="l" r="r" t="t"/>
              <a:pathLst>
                <a:path extrusionOk="0" h="226134" w="258137">
                  <a:moveTo>
                    <a:pt x="253550" y="5451"/>
                  </a:moveTo>
                  <a:cubicBezTo>
                    <a:pt x="252682" y="1666"/>
                    <a:pt x="248916" y="-688"/>
                    <a:pt x="245132" y="180"/>
                  </a:cubicBezTo>
                  <a:cubicBezTo>
                    <a:pt x="241356" y="1048"/>
                    <a:pt x="239002" y="4823"/>
                    <a:pt x="239870" y="8599"/>
                  </a:cubicBezTo>
                  <a:cubicBezTo>
                    <a:pt x="242676" y="20793"/>
                    <a:pt x="244098" y="33385"/>
                    <a:pt x="244098" y="46013"/>
                  </a:cubicBezTo>
                  <a:cubicBezTo>
                    <a:pt x="244098" y="137597"/>
                    <a:pt x="169603" y="212103"/>
                    <a:pt x="78022" y="212103"/>
                  </a:cubicBezTo>
                  <a:cubicBezTo>
                    <a:pt x="54280" y="212103"/>
                    <a:pt x="31368" y="207201"/>
                    <a:pt x="9906" y="197536"/>
                  </a:cubicBezTo>
                  <a:cubicBezTo>
                    <a:pt x="6371" y="195939"/>
                    <a:pt x="2207" y="197518"/>
                    <a:pt x="619" y="201053"/>
                  </a:cubicBezTo>
                  <a:cubicBezTo>
                    <a:pt x="-968" y="204589"/>
                    <a:pt x="601" y="208743"/>
                    <a:pt x="4136" y="210331"/>
                  </a:cubicBezTo>
                  <a:cubicBezTo>
                    <a:pt x="27426" y="220818"/>
                    <a:pt x="52286" y="226135"/>
                    <a:pt x="78022" y="226135"/>
                  </a:cubicBezTo>
                  <a:cubicBezTo>
                    <a:pt x="177339" y="226135"/>
                    <a:pt x="258138" y="145333"/>
                    <a:pt x="258138" y="46013"/>
                  </a:cubicBezTo>
                  <a:cubicBezTo>
                    <a:pt x="258138" y="32323"/>
                    <a:pt x="256596" y="18670"/>
                    <a:pt x="253550" y="54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8" name="Google Shape;1218;p36"/>
            <p:cNvSpPr/>
            <p:nvPr/>
          </p:nvSpPr>
          <p:spPr>
            <a:xfrm>
              <a:off x="5346706" y="2666936"/>
              <a:ext cx="243838" cy="243845"/>
            </a:xfrm>
            <a:custGeom>
              <a:rect b="b" l="l" r="r" t="t"/>
              <a:pathLst>
                <a:path extrusionOk="0" h="243845" w="243838">
                  <a:moveTo>
                    <a:pt x="121914" y="0"/>
                  </a:moveTo>
                  <a:cubicBezTo>
                    <a:pt x="54685" y="0"/>
                    <a:pt x="0" y="54696"/>
                    <a:pt x="0" y="121918"/>
                  </a:cubicBezTo>
                  <a:cubicBezTo>
                    <a:pt x="0" y="137353"/>
                    <a:pt x="2843" y="152391"/>
                    <a:pt x="8456" y="166625"/>
                  </a:cubicBezTo>
                  <a:cubicBezTo>
                    <a:pt x="9877" y="170235"/>
                    <a:pt x="13957" y="172007"/>
                    <a:pt x="17557" y="170585"/>
                  </a:cubicBezTo>
                  <a:cubicBezTo>
                    <a:pt x="21167" y="169164"/>
                    <a:pt x="22939" y="165084"/>
                    <a:pt x="21518" y="161474"/>
                  </a:cubicBezTo>
                  <a:cubicBezTo>
                    <a:pt x="16551" y="148892"/>
                    <a:pt x="14031" y="135580"/>
                    <a:pt x="14031" y="121918"/>
                  </a:cubicBezTo>
                  <a:cubicBezTo>
                    <a:pt x="14031" y="62431"/>
                    <a:pt x="62429" y="14041"/>
                    <a:pt x="121914" y="14041"/>
                  </a:cubicBezTo>
                  <a:cubicBezTo>
                    <a:pt x="181399" y="14041"/>
                    <a:pt x="229798" y="62431"/>
                    <a:pt x="229798" y="121918"/>
                  </a:cubicBezTo>
                  <a:cubicBezTo>
                    <a:pt x="229798" y="181405"/>
                    <a:pt x="181399" y="229804"/>
                    <a:pt x="121914" y="229804"/>
                  </a:cubicBezTo>
                  <a:cubicBezTo>
                    <a:pt x="108253" y="229804"/>
                    <a:pt x="94950" y="227284"/>
                    <a:pt x="82359" y="222318"/>
                  </a:cubicBezTo>
                  <a:cubicBezTo>
                    <a:pt x="78759" y="220896"/>
                    <a:pt x="74679" y="222668"/>
                    <a:pt x="73258" y="226278"/>
                  </a:cubicBezTo>
                  <a:cubicBezTo>
                    <a:pt x="71836" y="229887"/>
                    <a:pt x="73599" y="233958"/>
                    <a:pt x="77209" y="235380"/>
                  </a:cubicBezTo>
                  <a:cubicBezTo>
                    <a:pt x="91443" y="240993"/>
                    <a:pt x="106489" y="243845"/>
                    <a:pt x="121914" y="243845"/>
                  </a:cubicBezTo>
                  <a:cubicBezTo>
                    <a:pt x="189144" y="243845"/>
                    <a:pt x="243838" y="189150"/>
                    <a:pt x="243838" y="121918"/>
                  </a:cubicBezTo>
                  <a:cubicBezTo>
                    <a:pt x="243838" y="54696"/>
                    <a:pt x="189144" y="0"/>
                    <a:pt x="12191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9" name="Google Shape;1219;p36"/>
            <p:cNvSpPr/>
            <p:nvPr/>
          </p:nvSpPr>
          <p:spPr>
            <a:xfrm>
              <a:off x="5405305" y="2725546"/>
              <a:ext cx="126631" cy="126625"/>
            </a:xfrm>
            <a:custGeom>
              <a:rect b="b" l="l" r="r" t="t"/>
              <a:pathLst>
                <a:path extrusionOk="0" h="126625" w="126631">
                  <a:moveTo>
                    <a:pt x="63316" y="0"/>
                  </a:moveTo>
                  <a:cubicBezTo>
                    <a:pt x="28404" y="0"/>
                    <a:pt x="0" y="28396"/>
                    <a:pt x="0" y="63308"/>
                  </a:cubicBezTo>
                  <a:cubicBezTo>
                    <a:pt x="0" y="66992"/>
                    <a:pt x="323" y="70684"/>
                    <a:pt x="951" y="74275"/>
                  </a:cubicBezTo>
                  <a:cubicBezTo>
                    <a:pt x="1615" y="78097"/>
                    <a:pt x="5262" y="80654"/>
                    <a:pt x="9074" y="79980"/>
                  </a:cubicBezTo>
                  <a:cubicBezTo>
                    <a:pt x="12896" y="79315"/>
                    <a:pt x="15444" y="75678"/>
                    <a:pt x="14779" y="71857"/>
                  </a:cubicBezTo>
                  <a:cubicBezTo>
                    <a:pt x="14290" y="69060"/>
                    <a:pt x="14040" y="66179"/>
                    <a:pt x="14040" y="63308"/>
                  </a:cubicBezTo>
                  <a:cubicBezTo>
                    <a:pt x="14040" y="36141"/>
                    <a:pt x="36149" y="14032"/>
                    <a:pt x="63316" y="14032"/>
                  </a:cubicBezTo>
                  <a:cubicBezTo>
                    <a:pt x="90483" y="14032"/>
                    <a:pt x="112591" y="36141"/>
                    <a:pt x="112591" y="63308"/>
                  </a:cubicBezTo>
                  <a:cubicBezTo>
                    <a:pt x="112591" y="90485"/>
                    <a:pt x="90483" y="112585"/>
                    <a:pt x="63316" y="112585"/>
                  </a:cubicBezTo>
                  <a:cubicBezTo>
                    <a:pt x="59466" y="112585"/>
                    <a:pt x="55636" y="112142"/>
                    <a:pt x="51925" y="111265"/>
                  </a:cubicBezTo>
                  <a:cubicBezTo>
                    <a:pt x="48158" y="110370"/>
                    <a:pt x="44374" y="112705"/>
                    <a:pt x="43478" y="116481"/>
                  </a:cubicBezTo>
                  <a:cubicBezTo>
                    <a:pt x="42583" y="120247"/>
                    <a:pt x="44918" y="124032"/>
                    <a:pt x="48694" y="124927"/>
                  </a:cubicBezTo>
                  <a:cubicBezTo>
                    <a:pt x="53457" y="126054"/>
                    <a:pt x="58377" y="126626"/>
                    <a:pt x="63316" y="126626"/>
                  </a:cubicBezTo>
                  <a:cubicBezTo>
                    <a:pt x="98228" y="126626"/>
                    <a:pt x="126632" y="98221"/>
                    <a:pt x="126632" y="63308"/>
                  </a:cubicBezTo>
                  <a:cubicBezTo>
                    <a:pt x="126632" y="28396"/>
                    <a:pt x="98228" y="0"/>
                    <a:pt x="633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0" name="Google Shape;1220;p36"/>
            <p:cNvSpPr/>
            <p:nvPr/>
          </p:nvSpPr>
          <p:spPr>
            <a:xfrm>
              <a:off x="5232307" y="2781838"/>
              <a:ext cx="243334" cy="243338"/>
            </a:xfrm>
            <a:custGeom>
              <a:rect b="b" l="l" r="r" t="t"/>
              <a:pathLst>
                <a:path extrusionOk="0" h="243338" w="243334">
                  <a:moveTo>
                    <a:pt x="241270" y="2050"/>
                  </a:moveTo>
                  <a:cubicBezTo>
                    <a:pt x="238990" y="-221"/>
                    <a:pt x="235473" y="-655"/>
                    <a:pt x="232713" y="998"/>
                  </a:cubicBezTo>
                  <a:lnTo>
                    <a:pt x="3414" y="138036"/>
                  </a:lnTo>
                  <a:cubicBezTo>
                    <a:pt x="783" y="139606"/>
                    <a:pt x="-519" y="142708"/>
                    <a:pt x="192" y="145698"/>
                  </a:cubicBezTo>
                  <a:cubicBezTo>
                    <a:pt x="912" y="148680"/>
                    <a:pt x="3488" y="150850"/>
                    <a:pt x="6543" y="151062"/>
                  </a:cubicBezTo>
                  <a:lnTo>
                    <a:pt x="86936" y="156481"/>
                  </a:lnTo>
                  <a:lnTo>
                    <a:pt x="93260" y="236876"/>
                  </a:lnTo>
                  <a:cubicBezTo>
                    <a:pt x="93500" y="239922"/>
                    <a:pt x="95687" y="242470"/>
                    <a:pt x="98669" y="243163"/>
                  </a:cubicBezTo>
                  <a:cubicBezTo>
                    <a:pt x="99205" y="243283"/>
                    <a:pt x="99731" y="243338"/>
                    <a:pt x="100266" y="243338"/>
                  </a:cubicBezTo>
                  <a:cubicBezTo>
                    <a:pt x="102703" y="243338"/>
                    <a:pt x="105011" y="242064"/>
                    <a:pt x="106294" y="239904"/>
                  </a:cubicBezTo>
                  <a:lnTo>
                    <a:pt x="242350" y="10598"/>
                  </a:lnTo>
                  <a:cubicBezTo>
                    <a:pt x="243994" y="7838"/>
                    <a:pt x="243541" y="4321"/>
                    <a:pt x="241270" y="2050"/>
                  </a:cubicBezTo>
                  <a:close/>
                  <a:moveTo>
                    <a:pt x="105518" y="213705"/>
                  </a:moveTo>
                  <a:lnTo>
                    <a:pt x="100451" y="149336"/>
                  </a:lnTo>
                  <a:cubicBezTo>
                    <a:pt x="100174" y="145865"/>
                    <a:pt x="97395" y="143114"/>
                    <a:pt x="93924" y="142883"/>
                  </a:cubicBezTo>
                  <a:lnTo>
                    <a:pt x="29889" y="138563"/>
                  </a:lnTo>
                  <a:lnTo>
                    <a:pt x="216153" y="27251"/>
                  </a:lnTo>
                  <a:lnTo>
                    <a:pt x="105518" y="213705"/>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21" name="Google Shape;1221;p36"/>
          <p:cNvGrpSpPr/>
          <p:nvPr/>
        </p:nvGrpSpPr>
        <p:grpSpPr>
          <a:xfrm>
            <a:off x="4990814" y="2427459"/>
            <a:ext cx="262732" cy="338082"/>
            <a:chOff x="6539838" y="2552533"/>
            <a:chExt cx="367303" cy="472643"/>
          </a:xfrm>
        </p:grpSpPr>
        <p:sp>
          <p:nvSpPr>
            <p:cNvPr id="1222" name="Google Shape;1222;p36"/>
            <p:cNvSpPr/>
            <p:nvPr/>
          </p:nvSpPr>
          <p:spPr>
            <a:xfrm>
              <a:off x="6539838" y="2552533"/>
              <a:ext cx="367303" cy="472643"/>
            </a:xfrm>
            <a:custGeom>
              <a:rect b="b" l="l" r="r" t="t"/>
              <a:pathLst>
                <a:path extrusionOk="0" h="472643" w="367303">
                  <a:moveTo>
                    <a:pt x="324952" y="0"/>
                  </a:moveTo>
                  <a:lnTo>
                    <a:pt x="42352" y="0"/>
                  </a:lnTo>
                  <a:cubicBezTo>
                    <a:pt x="18998" y="0"/>
                    <a:pt x="0" y="18998"/>
                    <a:pt x="0" y="42353"/>
                  </a:cubicBezTo>
                  <a:lnTo>
                    <a:pt x="0" y="430299"/>
                  </a:lnTo>
                  <a:cubicBezTo>
                    <a:pt x="0" y="453645"/>
                    <a:pt x="18998" y="472643"/>
                    <a:pt x="42343" y="472643"/>
                  </a:cubicBezTo>
                  <a:lnTo>
                    <a:pt x="276904" y="472643"/>
                  </a:lnTo>
                  <a:cubicBezTo>
                    <a:pt x="280781" y="472643"/>
                    <a:pt x="283919" y="469505"/>
                    <a:pt x="283919" y="465627"/>
                  </a:cubicBezTo>
                  <a:cubicBezTo>
                    <a:pt x="283919" y="461750"/>
                    <a:pt x="280781" y="458612"/>
                    <a:pt x="276904" y="458612"/>
                  </a:cubicBezTo>
                  <a:lnTo>
                    <a:pt x="42352" y="458612"/>
                  </a:lnTo>
                  <a:cubicBezTo>
                    <a:pt x="26733" y="458612"/>
                    <a:pt x="14040" y="445909"/>
                    <a:pt x="14040" y="430299"/>
                  </a:cubicBezTo>
                  <a:lnTo>
                    <a:pt x="14040" y="42353"/>
                  </a:lnTo>
                  <a:cubicBezTo>
                    <a:pt x="14040" y="26743"/>
                    <a:pt x="26742" y="14041"/>
                    <a:pt x="42352" y="14041"/>
                  </a:cubicBezTo>
                  <a:lnTo>
                    <a:pt x="324952" y="14041"/>
                  </a:lnTo>
                  <a:cubicBezTo>
                    <a:pt x="340561" y="14041"/>
                    <a:pt x="353263" y="26743"/>
                    <a:pt x="353263" y="42353"/>
                  </a:cubicBezTo>
                  <a:lnTo>
                    <a:pt x="353263" y="430299"/>
                  </a:lnTo>
                  <a:cubicBezTo>
                    <a:pt x="353263" y="445909"/>
                    <a:pt x="340561" y="458602"/>
                    <a:pt x="324952" y="458602"/>
                  </a:cubicBezTo>
                  <a:lnTo>
                    <a:pt x="300295" y="458602"/>
                  </a:lnTo>
                  <a:cubicBezTo>
                    <a:pt x="296428" y="458602"/>
                    <a:pt x="293280" y="461750"/>
                    <a:pt x="293280" y="465627"/>
                  </a:cubicBezTo>
                  <a:cubicBezTo>
                    <a:pt x="293280" y="469505"/>
                    <a:pt x="296428" y="472643"/>
                    <a:pt x="300295" y="472643"/>
                  </a:cubicBezTo>
                  <a:lnTo>
                    <a:pt x="324952" y="472643"/>
                  </a:lnTo>
                  <a:cubicBezTo>
                    <a:pt x="348306" y="472643"/>
                    <a:pt x="367303" y="453645"/>
                    <a:pt x="367303" y="430299"/>
                  </a:cubicBezTo>
                  <a:lnTo>
                    <a:pt x="367303" y="42353"/>
                  </a:lnTo>
                  <a:cubicBezTo>
                    <a:pt x="367294" y="18998"/>
                    <a:pt x="348297" y="0"/>
                    <a:pt x="32495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3" name="Google Shape;1223;p36"/>
            <p:cNvSpPr/>
            <p:nvPr/>
          </p:nvSpPr>
          <p:spPr>
            <a:xfrm>
              <a:off x="6581867" y="2590750"/>
              <a:ext cx="283245" cy="109723"/>
            </a:xfrm>
            <a:custGeom>
              <a:rect b="b" l="l" r="r" t="t"/>
              <a:pathLst>
                <a:path extrusionOk="0" h="109723" w="283245">
                  <a:moveTo>
                    <a:pt x="256365" y="0"/>
                  </a:moveTo>
                  <a:lnTo>
                    <a:pt x="26872" y="0"/>
                  </a:lnTo>
                  <a:cubicBezTo>
                    <a:pt x="12056" y="0"/>
                    <a:pt x="0" y="12056"/>
                    <a:pt x="0" y="26882"/>
                  </a:cubicBezTo>
                  <a:lnTo>
                    <a:pt x="0" y="82842"/>
                  </a:lnTo>
                  <a:cubicBezTo>
                    <a:pt x="0" y="97667"/>
                    <a:pt x="12056" y="109723"/>
                    <a:pt x="26872" y="109723"/>
                  </a:cubicBezTo>
                  <a:lnTo>
                    <a:pt x="44420" y="109723"/>
                  </a:lnTo>
                  <a:cubicBezTo>
                    <a:pt x="48297" y="109723"/>
                    <a:pt x="51445" y="106576"/>
                    <a:pt x="51445" y="102708"/>
                  </a:cubicBezTo>
                  <a:cubicBezTo>
                    <a:pt x="51445" y="98830"/>
                    <a:pt x="48297" y="95683"/>
                    <a:pt x="44420" y="95683"/>
                  </a:cubicBezTo>
                  <a:lnTo>
                    <a:pt x="26872" y="95683"/>
                  </a:lnTo>
                  <a:cubicBezTo>
                    <a:pt x="19791" y="95683"/>
                    <a:pt x="14031" y="89922"/>
                    <a:pt x="14031" y="82842"/>
                  </a:cubicBezTo>
                  <a:lnTo>
                    <a:pt x="14031" y="26882"/>
                  </a:lnTo>
                  <a:cubicBezTo>
                    <a:pt x="14031" y="19801"/>
                    <a:pt x="19791" y="14041"/>
                    <a:pt x="26872" y="14041"/>
                  </a:cubicBezTo>
                  <a:lnTo>
                    <a:pt x="256365" y="14041"/>
                  </a:lnTo>
                  <a:cubicBezTo>
                    <a:pt x="263445" y="14041"/>
                    <a:pt x="269206" y="19801"/>
                    <a:pt x="269206" y="26882"/>
                  </a:cubicBezTo>
                  <a:lnTo>
                    <a:pt x="269206" y="82842"/>
                  </a:lnTo>
                  <a:cubicBezTo>
                    <a:pt x="269206" y="89922"/>
                    <a:pt x="263445" y="95683"/>
                    <a:pt x="256365" y="95683"/>
                  </a:cubicBezTo>
                  <a:lnTo>
                    <a:pt x="67821" y="95683"/>
                  </a:lnTo>
                  <a:cubicBezTo>
                    <a:pt x="63944" y="95683"/>
                    <a:pt x="60805" y="98830"/>
                    <a:pt x="60805" y="102698"/>
                  </a:cubicBezTo>
                  <a:cubicBezTo>
                    <a:pt x="60805" y="106576"/>
                    <a:pt x="63944" y="109723"/>
                    <a:pt x="67821" y="109723"/>
                  </a:cubicBezTo>
                  <a:lnTo>
                    <a:pt x="256365" y="109723"/>
                  </a:lnTo>
                  <a:cubicBezTo>
                    <a:pt x="271190" y="109723"/>
                    <a:pt x="283246" y="97667"/>
                    <a:pt x="283246" y="82842"/>
                  </a:cubicBezTo>
                  <a:lnTo>
                    <a:pt x="283246" y="26882"/>
                  </a:lnTo>
                  <a:cubicBezTo>
                    <a:pt x="283246" y="12056"/>
                    <a:pt x="271190" y="0"/>
                    <a:pt x="25636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4" name="Google Shape;1224;p36"/>
            <p:cNvSpPr/>
            <p:nvPr/>
          </p:nvSpPr>
          <p:spPr>
            <a:xfrm>
              <a:off x="6581867" y="2729525"/>
              <a:ext cx="86845" cy="50966"/>
            </a:xfrm>
            <a:custGeom>
              <a:rect b="b" l="l" r="r" t="t"/>
              <a:pathLst>
                <a:path extrusionOk="0" h="50966" w="86845">
                  <a:moveTo>
                    <a:pt x="61368" y="0"/>
                  </a:moveTo>
                  <a:lnTo>
                    <a:pt x="25478" y="0"/>
                  </a:lnTo>
                  <a:cubicBezTo>
                    <a:pt x="11428" y="0"/>
                    <a:pt x="0" y="11428"/>
                    <a:pt x="0" y="25478"/>
                  </a:cubicBezTo>
                  <a:cubicBezTo>
                    <a:pt x="0" y="39528"/>
                    <a:pt x="11428" y="50966"/>
                    <a:pt x="25478" y="50966"/>
                  </a:cubicBezTo>
                  <a:lnTo>
                    <a:pt x="61368" y="50966"/>
                  </a:lnTo>
                  <a:cubicBezTo>
                    <a:pt x="75418" y="50966"/>
                    <a:pt x="86846" y="39528"/>
                    <a:pt x="86846" y="25478"/>
                  </a:cubicBezTo>
                  <a:cubicBezTo>
                    <a:pt x="86846" y="11428"/>
                    <a:pt x="75418" y="0"/>
                    <a:pt x="61368" y="0"/>
                  </a:cubicBezTo>
                  <a:close/>
                  <a:moveTo>
                    <a:pt x="61368" y="36925"/>
                  </a:moveTo>
                  <a:lnTo>
                    <a:pt x="25478" y="36925"/>
                  </a:lnTo>
                  <a:cubicBezTo>
                    <a:pt x="19173" y="36925"/>
                    <a:pt x="14031" y="31793"/>
                    <a:pt x="14031" y="25478"/>
                  </a:cubicBezTo>
                  <a:cubicBezTo>
                    <a:pt x="14031" y="19173"/>
                    <a:pt x="19173" y="14032"/>
                    <a:pt x="25478" y="14032"/>
                  </a:cubicBezTo>
                  <a:lnTo>
                    <a:pt x="61368" y="14032"/>
                  </a:lnTo>
                  <a:cubicBezTo>
                    <a:pt x="67673" y="14032"/>
                    <a:pt x="72805" y="19173"/>
                    <a:pt x="72805" y="25478"/>
                  </a:cubicBezTo>
                  <a:cubicBezTo>
                    <a:pt x="72805" y="31793"/>
                    <a:pt x="67673"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5" name="Google Shape;1225;p36"/>
            <p:cNvSpPr/>
            <p:nvPr/>
          </p:nvSpPr>
          <p:spPr>
            <a:xfrm>
              <a:off x="6680057" y="2729525"/>
              <a:ext cx="86854" cy="50966"/>
            </a:xfrm>
            <a:custGeom>
              <a:rect b="b" l="l" r="r" t="t"/>
              <a:pathLst>
                <a:path extrusionOk="0" h="50966" w="86854">
                  <a:moveTo>
                    <a:pt x="61368" y="0"/>
                  </a:moveTo>
                  <a:lnTo>
                    <a:pt x="25487" y="0"/>
                  </a:lnTo>
                  <a:cubicBezTo>
                    <a:pt x="11437" y="0"/>
                    <a:pt x="0" y="11428"/>
                    <a:pt x="0" y="25478"/>
                  </a:cubicBezTo>
                  <a:cubicBezTo>
                    <a:pt x="0" y="39528"/>
                    <a:pt x="11437" y="50966"/>
                    <a:pt x="25487" y="50966"/>
                  </a:cubicBezTo>
                  <a:lnTo>
                    <a:pt x="61368" y="50966"/>
                  </a:lnTo>
                  <a:cubicBezTo>
                    <a:pt x="75427" y="50966"/>
                    <a:pt x="86855" y="39528"/>
                    <a:pt x="86855" y="25478"/>
                  </a:cubicBezTo>
                  <a:cubicBezTo>
                    <a:pt x="86855" y="11428"/>
                    <a:pt x="75427" y="0"/>
                    <a:pt x="61368" y="0"/>
                  </a:cubicBezTo>
                  <a:close/>
                  <a:moveTo>
                    <a:pt x="61368" y="36925"/>
                  </a:moveTo>
                  <a:lnTo>
                    <a:pt x="25487" y="36925"/>
                  </a:lnTo>
                  <a:cubicBezTo>
                    <a:pt x="19173" y="36925"/>
                    <a:pt x="14040" y="31793"/>
                    <a:pt x="14040" y="25478"/>
                  </a:cubicBezTo>
                  <a:cubicBezTo>
                    <a:pt x="14040" y="19173"/>
                    <a:pt x="19173" y="14032"/>
                    <a:pt x="25487" y="14032"/>
                  </a:cubicBezTo>
                  <a:lnTo>
                    <a:pt x="61368" y="14032"/>
                  </a:lnTo>
                  <a:cubicBezTo>
                    <a:pt x="67682" y="14032"/>
                    <a:pt x="72814" y="19173"/>
                    <a:pt x="72814" y="25478"/>
                  </a:cubicBezTo>
                  <a:cubicBezTo>
                    <a:pt x="72814" y="31793"/>
                    <a:pt x="67682"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6" name="Google Shape;1226;p36"/>
            <p:cNvSpPr/>
            <p:nvPr/>
          </p:nvSpPr>
          <p:spPr>
            <a:xfrm>
              <a:off x="6778257" y="2729525"/>
              <a:ext cx="86855" cy="50966"/>
            </a:xfrm>
            <a:custGeom>
              <a:rect b="b" l="l" r="r" t="t"/>
              <a:pathLst>
                <a:path extrusionOk="0" h="50966" w="86855">
                  <a:moveTo>
                    <a:pt x="61368" y="0"/>
                  </a:moveTo>
                  <a:lnTo>
                    <a:pt x="25487" y="0"/>
                  </a:lnTo>
                  <a:cubicBezTo>
                    <a:pt x="11437" y="0"/>
                    <a:pt x="0" y="11428"/>
                    <a:pt x="0" y="25478"/>
                  </a:cubicBezTo>
                  <a:cubicBezTo>
                    <a:pt x="0" y="39528"/>
                    <a:pt x="11437" y="50966"/>
                    <a:pt x="25487" y="50966"/>
                  </a:cubicBezTo>
                  <a:lnTo>
                    <a:pt x="61368" y="50966"/>
                  </a:lnTo>
                  <a:cubicBezTo>
                    <a:pt x="75418" y="50966"/>
                    <a:pt x="86855" y="39528"/>
                    <a:pt x="86855" y="25478"/>
                  </a:cubicBezTo>
                  <a:cubicBezTo>
                    <a:pt x="86855" y="11428"/>
                    <a:pt x="75418" y="0"/>
                    <a:pt x="61368" y="0"/>
                  </a:cubicBezTo>
                  <a:close/>
                  <a:moveTo>
                    <a:pt x="61368" y="36925"/>
                  </a:moveTo>
                  <a:lnTo>
                    <a:pt x="25487" y="36925"/>
                  </a:lnTo>
                  <a:cubicBezTo>
                    <a:pt x="19173" y="36925"/>
                    <a:pt x="14040" y="31793"/>
                    <a:pt x="14040" y="25478"/>
                  </a:cubicBezTo>
                  <a:cubicBezTo>
                    <a:pt x="14040" y="19173"/>
                    <a:pt x="19173" y="14032"/>
                    <a:pt x="25487" y="14032"/>
                  </a:cubicBezTo>
                  <a:lnTo>
                    <a:pt x="61368" y="14032"/>
                  </a:lnTo>
                  <a:cubicBezTo>
                    <a:pt x="67682" y="14032"/>
                    <a:pt x="72815" y="19173"/>
                    <a:pt x="72815" y="25478"/>
                  </a:cubicBezTo>
                  <a:cubicBezTo>
                    <a:pt x="72815" y="31793"/>
                    <a:pt x="67682"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7" name="Google Shape;1227;p36"/>
            <p:cNvSpPr/>
            <p:nvPr/>
          </p:nvSpPr>
          <p:spPr>
            <a:xfrm>
              <a:off x="6581867" y="2798344"/>
              <a:ext cx="86845" cy="50966"/>
            </a:xfrm>
            <a:custGeom>
              <a:rect b="b" l="l" r="r" t="t"/>
              <a:pathLst>
                <a:path extrusionOk="0" h="50966" w="86845">
                  <a:moveTo>
                    <a:pt x="61368" y="0"/>
                  </a:moveTo>
                  <a:lnTo>
                    <a:pt x="25478" y="0"/>
                  </a:lnTo>
                  <a:cubicBezTo>
                    <a:pt x="11428" y="0"/>
                    <a:pt x="0" y="11438"/>
                    <a:pt x="0" y="25488"/>
                  </a:cubicBezTo>
                  <a:cubicBezTo>
                    <a:pt x="0" y="39538"/>
                    <a:pt x="11428" y="50966"/>
                    <a:pt x="25478" y="50966"/>
                  </a:cubicBezTo>
                  <a:lnTo>
                    <a:pt x="61368" y="50966"/>
                  </a:lnTo>
                  <a:cubicBezTo>
                    <a:pt x="75418" y="50966"/>
                    <a:pt x="86846" y="39538"/>
                    <a:pt x="86846" y="25488"/>
                  </a:cubicBezTo>
                  <a:cubicBezTo>
                    <a:pt x="86846" y="11438"/>
                    <a:pt x="75418" y="0"/>
                    <a:pt x="61368" y="0"/>
                  </a:cubicBezTo>
                  <a:close/>
                  <a:moveTo>
                    <a:pt x="61368" y="36934"/>
                  </a:moveTo>
                  <a:lnTo>
                    <a:pt x="25478" y="36934"/>
                  </a:lnTo>
                  <a:cubicBezTo>
                    <a:pt x="19173" y="36934"/>
                    <a:pt x="14031" y="31793"/>
                    <a:pt x="14031" y="25488"/>
                  </a:cubicBezTo>
                  <a:cubicBezTo>
                    <a:pt x="14031" y="19173"/>
                    <a:pt x="19173" y="14041"/>
                    <a:pt x="25478" y="14041"/>
                  </a:cubicBezTo>
                  <a:lnTo>
                    <a:pt x="61368" y="14041"/>
                  </a:lnTo>
                  <a:cubicBezTo>
                    <a:pt x="67673" y="14041"/>
                    <a:pt x="72805" y="19173"/>
                    <a:pt x="72805" y="25488"/>
                  </a:cubicBezTo>
                  <a:cubicBezTo>
                    <a:pt x="72805" y="31793"/>
                    <a:pt x="67673"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8" name="Google Shape;1228;p36"/>
            <p:cNvSpPr/>
            <p:nvPr/>
          </p:nvSpPr>
          <p:spPr>
            <a:xfrm>
              <a:off x="6680057" y="2798344"/>
              <a:ext cx="86854" cy="50966"/>
            </a:xfrm>
            <a:custGeom>
              <a:rect b="b" l="l" r="r" t="t"/>
              <a:pathLst>
                <a:path extrusionOk="0" h="50966" w="86854">
                  <a:moveTo>
                    <a:pt x="61368" y="0"/>
                  </a:moveTo>
                  <a:lnTo>
                    <a:pt x="25487" y="0"/>
                  </a:lnTo>
                  <a:cubicBezTo>
                    <a:pt x="11437" y="0"/>
                    <a:pt x="0" y="11438"/>
                    <a:pt x="0" y="25488"/>
                  </a:cubicBezTo>
                  <a:cubicBezTo>
                    <a:pt x="0" y="39538"/>
                    <a:pt x="11437" y="50966"/>
                    <a:pt x="25487" y="50966"/>
                  </a:cubicBezTo>
                  <a:lnTo>
                    <a:pt x="61368" y="50966"/>
                  </a:lnTo>
                  <a:cubicBezTo>
                    <a:pt x="75427" y="50966"/>
                    <a:pt x="86855" y="39538"/>
                    <a:pt x="86855" y="25488"/>
                  </a:cubicBezTo>
                  <a:cubicBezTo>
                    <a:pt x="86855" y="11438"/>
                    <a:pt x="75427" y="0"/>
                    <a:pt x="61368" y="0"/>
                  </a:cubicBezTo>
                  <a:close/>
                  <a:moveTo>
                    <a:pt x="61368" y="36934"/>
                  </a:moveTo>
                  <a:lnTo>
                    <a:pt x="25487" y="36934"/>
                  </a:lnTo>
                  <a:cubicBezTo>
                    <a:pt x="19173" y="36934"/>
                    <a:pt x="14040" y="31793"/>
                    <a:pt x="14040" y="25488"/>
                  </a:cubicBezTo>
                  <a:cubicBezTo>
                    <a:pt x="14040" y="19173"/>
                    <a:pt x="19173" y="14041"/>
                    <a:pt x="25487" y="14041"/>
                  </a:cubicBezTo>
                  <a:lnTo>
                    <a:pt x="61368" y="14041"/>
                  </a:lnTo>
                  <a:cubicBezTo>
                    <a:pt x="67682" y="14041"/>
                    <a:pt x="72814" y="19173"/>
                    <a:pt x="72814" y="25488"/>
                  </a:cubicBezTo>
                  <a:cubicBezTo>
                    <a:pt x="72814" y="31793"/>
                    <a:pt x="67682"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9" name="Google Shape;1229;p36"/>
            <p:cNvSpPr/>
            <p:nvPr/>
          </p:nvSpPr>
          <p:spPr>
            <a:xfrm>
              <a:off x="6778257" y="2798344"/>
              <a:ext cx="86855" cy="50966"/>
            </a:xfrm>
            <a:custGeom>
              <a:rect b="b" l="l" r="r" t="t"/>
              <a:pathLst>
                <a:path extrusionOk="0" h="50966" w="86855">
                  <a:moveTo>
                    <a:pt x="61368" y="0"/>
                  </a:moveTo>
                  <a:lnTo>
                    <a:pt x="25487" y="0"/>
                  </a:lnTo>
                  <a:cubicBezTo>
                    <a:pt x="11437" y="0"/>
                    <a:pt x="0" y="11438"/>
                    <a:pt x="0" y="25488"/>
                  </a:cubicBezTo>
                  <a:cubicBezTo>
                    <a:pt x="0" y="39538"/>
                    <a:pt x="11437" y="50966"/>
                    <a:pt x="25487" y="50966"/>
                  </a:cubicBezTo>
                  <a:lnTo>
                    <a:pt x="61368" y="50966"/>
                  </a:lnTo>
                  <a:cubicBezTo>
                    <a:pt x="75418" y="50966"/>
                    <a:pt x="86855" y="39538"/>
                    <a:pt x="86855" y="25488"/>
                  </a:cubicBezTo>
                  <a:cubicBezTo>
                    <a:pt x="86855" y="11438"/>
                    <a:pt x="75418" y="0"/>
                    <a:pt x="61368" y="0"/>
                  </a:cubicBezTo>
                  <a:close/>
                  <a:moveTo>
                    <a:pt x="61368" y="36934"/>
                  </a:moveTo>
                  <a:lnTo>
                    <a:pt x="25487" y="36934"/>
                  </a:lnTo>
                  <a:cubicBezTo>
                    <a:pt x="19173" y="36934"/>
                    <a:pt x="14040" y="31793"/>
                    <a:pt x="14040" y="25488"/>
                  </a:cubicBezTo>
                  <a:cubicBezTo>
                    <a:pt x="14040" y="19173"/>
                    <a:pt x="19173" y="14041"/>
                    <a:pt x="25487" y="14041"/>
                  </a:cubicBezTo>
                  <a:lnTo>
                    <a:pt x="61368" y="14041"/>
                  </a:lnTo>
                  <a:cubicBezTo>
                    <a:pt x="67682" y="14041"/>
                    <a:pt x="72815" y="19173"/>
                    <a:pt x="72815" y="25488"/>
                  </a:cubicBezTo>
                  <a:cubicBezTo>
                    <a:pt x="72815" y="31793"/>
                    <a:pt x="67682"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0" name="Google Shape;1230;p36"/>
            <p:cNvSpPr/>
            <p:nvPr/>
          </p:nvSpPr>
          <p:spPr>
            <a:xfrm>
              <a:off x="6581867" y="2867173"/>
              <a:ext cx="86845" cy="50966"/>
            </a:xfrm>
            <a:custGeom>
              <a:rect b="b" l="l" r="r" t="t"/>
              <a:pathLst>
                <a:path extrusionOk="0" h="50966" w="86845">
                  <a:moveTo>
                    <a:pt x="61368" y="0"/>
                  </a:moveTo>
                  <a:lnTo>
                    <a:pt x="25478" y="0"/>
                  </a:lnTo>
                  <a:cubicBezTo>
                    <a:pt x="11428" y="0"/>
                    <a:pt x="0" y="11428"/>
                    <a:pt x="0" y="25478"/>
                  </a:cubicBezTo>
                  <a:cubicBezTo>
                    <a:pt x="0" y="39528"/>
                    <a:pt x="11428" y="50966"/>
                    <a:pt x="25478" y="50966"/>
                  </a:cubicBezTo>
                  <a:lnTo>
                    <a:pt x="61368" y="50966"/>
                  </a:lnTo>
                  <a:cubicBezTo>
                    <a:pt x="75418" y="50966"/>
                    <a:pt x="86846" y="39528"/>
                    <a:pt x="86846" y="25478"/>
                  </a:cubicBezTo>
                  <a:cubicBezTo>
                    <a:pt x="86846" y="11428"/>
                    <a:pt x="75418" y="0"/>
                    <a:pt x="61368" y="0"/>
                  </a:cubicBezTo>
                  <a:close/>
                  <a:moveTo>
                    <a:pt x="61368" y="36925"/>
                  </a:moveTo>
                  <a:lnTo>
                    <a:pt x="25478" y="36925"/>
                  </a:lnTo>
                  <a:cubicBezTo>
                    <a:pt x="19173" y="36925"/>
                    <a:pt x="14031" y="31793"/>
                    <a:pt x="14031" y="25478"/>
                  </a:cubicBezTo>
                  <a:cubicBezTo>
                    <a:pt x="14031" y="19173"/>
                    <a:pt x="19173" y="14032"/>
                    <a:pt x="25478" y="14032"/>
                  </a:cubicBezTo>
                  <a:lnTo>
                    <a:pt x="61368" y="14032"/>
                  </a:lnTo>
                  <a:cubicBezTo>
                    <a:pt x="67673" y="14032"/>
                    <a:pt x="72805" y="19173"/>
                    <a:pt x="72805" y="25478"/>
                  </a:cubicBezTo>
                  <a:cubicBezTo>
                    <a:pt x="72805" y="31793"/>
                    <a:pt x="67673"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1" name="Google Shape;1231;p36"/>
            <p:cNvSpPr/>
            <p:nvPr/>
          </p:nvSpPr>
          <p:spPr>
            <a:xfrm>
              <a:off x="6680057" y="2867173"/>
              <a:ext cx="86854" cy="50966"/>
            </a:xfrm>
            <a:custGeom>
              <a:rect b="b" l="l" r="r" t="t"/>
              <a:pathLst>
                <a:path extrusionOk="0" h="50966" w="86854">
                  <a:moveTo>
                    <a:pt x="61368" y="0"/>
                  </a:moveTo>
                  <a:lnTo>
                    <a:pt x="25487" y="0"/>
                  </a:lnTo>
                  <a:cubicBezTo>
                    <a:pt x="11437" y="0"/>
                    <a:pt x="0" y="11428"/>
                    <a:pt x="0" y="25478"/>
                  </a:cubicBezTo>
                  <a:cubicBezTo>
                    <a:pt x="0" y="39528"/>
                    <a:pt x="11437" y="50966"/>
                    <a:pt x="25487" y="50966"/>
                  </a:cubicBezTo>
                  <a:lnTo>
                    <a:pt x="61368" y="50966"/>
                  </a:lnTo>
                  <a:cubicBezTo>
                    <a:pt x="75427" y="50966"/>
                    <a:pt x="86855" y="39528"/>
                    <a:pt x="86855" y="25478"/>
                  </a:cubicBezTo>
                  <a:cubicBezTo>
                    <a:pt x="86855" y="11428"/>
                    <a:pt x="75427" y="0"/>
                    <a:pt x="61368" y="0"/>
                  </a:cubicBezTo>
                  <a:close/>
                  <a:moveTo>
                    <a:pt x="61368" y="36925"/>
                  </a:moveTo>
                  <a:lnTo>
                    <a:pt x="25487" y="36925"/>
                  </a:lnTo>
                  <a:cubicBezTo>
                    <a:pt x="19173" y="36925"/>
                    <a:pt x="14040" y="31793"/>
                    <a:pt x="14040" y="25478"/>
                  </a:cubicBezTo>
                  <a:cubicBezTo>
                    <a:pt x="14040" y="19173"/>
                    <a:pt x="19173" y="14032"/>
                    <a:pt x="25487" y="14032"/>
                  </a:cubicBezTo>
                  <a:lnTo>
                    <a:pt x="61368" y="14032"/>
                  </a:lnTo>
                  <a:cubicBezTo>
                    <a:pt x="67682" y="14032"/>
                    <a:pt x="72814" y="19173"/>
                    <a:pt x="72814" y="25478"/>
                  </a:cubicBezTo>
                  <a:cubicBezTo>
                    <a:pt x="72814" y="31793"/>
                    <a:pt x="67682"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2" name="Google Shape;1232;p36"/>
            <p:cNvSpPr/>
            <p:nvPr/>
          </p:nvSpPr>
          <p:spPr>
            <a:xfrm>
              <a:off x="6778257" y="2867173"/>
              <a:ext cx="86855" cy="50966"/>
            </a:xfrm>
            <a:custGeom>
              <a:rect b="b" l="l" r="r" t="t"/>
              <a:pathLst>
                <a:path extrusionOk="0" h="50966" w="86855">
                  <a:moveTo>
                    <a:pt x="61368" y="0"/>
                  </a:moveTo>
                  <a:lnTo>
                    <a:pt x="25487" y="0"/>
                  </a:lnTo>
                  <a:cubicBezTo>
                    <a:pt x="11437" y="0"/>
                    <a:pt x="0" y="11428"/>
                    <a:pt x="0" y="25478"/>
                  </a:cubicBezTo>
                  <a:cubicBezTo>
                    <a:pt x="0" y="39528"/>
                    <a:pt x="11437" y="50966"/>
                    <a:pt x="25487" y="50966"/>
                  </a:cubicBezTo>
                  <a:lnTo>
                    <a:pt x="61368" y="50966"/>
                  </a:lnTo>
                  <a:cubicBezTo>
                    <a:pt x="75418" y="50966"/>
                    <a:pt x="86855" y="39528"/>
                    <a:pt x="86855" y="25478"/>
                  </a:cubicBezTo>
                  <a:cubicBezTo>
                    <a:pt x="86855" y="11428"/>
                    <a:pt x="75418" y="0"/>
                    <a:pt x="61368" y="0"/>
                  </a:cubicBezTo>
                  <a:close/>
                  <a:moveTo>
                    <a:pt x="61368" y="36925"/>
                  </a:moveTo>
                  <a:lnTo>
                    <a:pt x="25487" y="36925"/>
                  </a:lnTo>
                  <a:cubicBezTo>
                    <a:pt x="19173" y="36925"/>
                    <a:pt x="14040" y="31793"/>
                    <a:pt x="14040" y="25478"/>
                  </a:cubicBezTo>
                  <a:cubicBezTo>
                    <a:pt x="14040" y="19173"/>
                    <a:pt x="19173" y="14032"/>
                    <a:pt x="25487" y="14032"/>
                  </a:cubicBezTo>
                  <a:lnTo>
                    <a:pt x="61368" y="14032"/>
                  </a:lnTo>
                  <a:cubicBezTo>
                    <a:pt x="67682" y="14032"/>
                    <a:pt x="72815" y="19173"/>
                    <a:pt x="72815" y="25478"/>
                  </a:cubicBezTo>
                  <a:cubicBezTo>
                    <a:pt x="72815" y="31793"/>
                    <a:pt x="67682" y="36925"/>
                    <a:pt x="61368" y="369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3" name="Google Shape;1233;p36"/>
            <p:cNvSpPr/>
            <p:nvPr/>
          </p:nvSpPr>
          <p:spPr>
            <a:xfrm>
              <a:off x="6581867" y="2935992"/>
              <a:ext cx="86845" cy="50966"/>
            </a:xfrm>
            <a:custGeom>
              <a:rect b="b" l="l" r="r" t="t"/>
              <a:pathLst>
                <a:path extrusionOk="0" h="50966" w="86845">
                  <a:moveTo>
                    <a:pt x="61368" y="0"/>
                  </a:moveTo>
                  <a:lnTo>
                    <a:pt x="25478" y="0"/>
                  </a:lnTo>
                  <a:cubicBezTo>
                    <a:pt x="11428" y="0"/>
                    <a:pt x="0" y="11428"/>
                    <a:pt x="0" y="25488"/>
                  </a:cubicBezTo>
                  <a:cubicBezTo>
                    <a:pt x="0" y="39538"/>
                    <a:pt x="11428" y="50966"/>
                    <a:pt x="25478" y="50966"/>
                  </a:cubicBezTo>
                  <a:lnTo>
                    <a:pt x="61368" y="50966"/>
                  </a:lnTo>
                  <a:cubicBezTo>
                    <a:pt x="75418" y="50966"/>
                    <a:pt x="86846" y="39538"/>
                    <a:pt x="86846" y="25488"/>
                  </a:cubicBezTo>
                  <a:cubicBezTo>
                    <a:pt x="86846" y="11438"/>
                    <a:pt x="75418" y="0"/>
                    <a:pt x="61368" y="0"/>
                  </a:cubicBezTo>
                  <a:close/>
                  <a:moveTo>
                    <a:pt x="61368" y="36934"/>
                  </a:moveTo>
                  <a:lnTo>
                    <a:pt x="25478" y="36934"/>
                  </a:lnTo>
                  <a:cubicBezTo>
                    <a:pt x="19173" y="36934"/>
                    <a:pt x="14031" y="31793"/>
                    <a:pt x="14031" y="25488"/>
                  </a:cubicBezTo>
                  <a:cubicBezTo>
                    <a:pt x="14031" y="19173"/>
                    <a:pt x="19173" y="14041"/>
                    <a:pt x="25478" y="14041"/>
                  </a:cubicBezTo>
                  <a:lnTo>
                    <a:pt x="61368" y="14041"/>
                  </a:lnTo>
                  <a:cubicBezTo>
                    <a:pt x="67673" y="14041"/>
                    <a:pt x="72805" y="19173"/>
                    <a:pt x="72805" y="25488"/>
                  </a:cubicBezTo>
                  <a:cubicBezTo>
                    <a:pt x="72805" y="31793"/>
                    <a:pt x="67673"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4" name="Google Shape;1234;p36"/>
            <p:cNvSpPr/>
            <p:nvPr/>
          </p:nvSpPr>
          <p:spPr>
            <a:xfrm>
              <a:off x="6680057" y="2935992"/>
              <a:ext cx="86854" cy="50966"/>
            </a:xfrm>
            <a:custGeom>
              <a:rect b="b" l="l" r="r" t="t"/>
              <a:pathLst>
                <a:path extrusionOk="0" h="50966" w="86854">
                  <a:moveTo>
                    <a:pt x="61368" y="0"/>
                  </a:moveTo>
                  <a:lnTo>
                    <a:pt x="25487" y="0"/>
                  </a:lnTo>
                  <a:cubicBezTo>
                    <a:pt x="11437" y="0"/>
                    <a:pt x="0" y="11428"/>
                    <a:pt x="0" y="25488"/>
                  </a:cubicBezTo>
                  <a:cubicBezTo>
                    <a:pt x="0" y="39538"/>
                    <a:pt x="11437" y="50966"/>
                    <a:pt x="25487" y="50966"/>
                  </a:cubicBezTo>
                  <a:lnTo>
                    <a:pt x="61368" y="50966"/>
                  </a:lnTo>
                  <a:cubicBezTo>
                    <a:pt x="75427" y="50966"/>
                    <a:pt x="86855" y="39538"/>
                    <a:pt x="86855" y="25488"/>
                  </a:cubicBezTo>
                  <a:cubicBezTo>
                    <a:pt x="86855" y="11438"/>
                    <a:pt x="75427" y="0"/>
                    <a:pt x="61368" y="0"/>
                  </a:cubicBezTo>
                  <a:close/>
                  <a:moveTo>
                    <a:pt x="61368" y="36934"/>
                  </a:moveTo>
                  <a:lnTo>
                    <a:pt x="25487" y="36934"/>
                  </a:lnTo>
                  <a:cubicBezTo>
                    <a:pt x="19173" y="36934"/>
                    <a:pt x="14040" y="31793"/>
                    <a:pt x="14040" y="25488"/>
                  </a:cubicBezTo>
                  <a:cubicBezTo>
                    <a:pt x="14040" y="19173"/>
                    <a:pt x="19173" y="14041"/>
                    <a:pt x="25487" y="14041"/>
                  </a:cubicBezTo>
                  <a:lnTo>
                    <a:pt x="61368" y="14041"/>
                  </a:lnTo>
                  <a:cubicBezTo>
                    <a:pt x="67682" y="14041"/>
                    <a:pt x="72814" y="19173"/>
                    <a:pt x="72814" y="25488"/>
                  </a:cubicBezTo>
                  <a:cubicBezTo>
                    <a:pt x="72814" y="31793"/>
                    <a:pt x="67682"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5" name="Google Shape;1235;p36"/>
            <p:cNvSpPr/>
            <p:nvPr/>
          </p:nvSpPr>
          <p:spPr>
            <a:xfrm>
              <a:off x="6778257" y="2935992"/>
              <a:ext cx="86855" cy="50966"/>
            </a:xfrm>
            <a:custGeom>
              <a:rect b="b" l="l" r="r" t="t"/>
              <a:pathLst>
                <a:path extrusionOk="0" h="50966" w="86855">
                  <a:moveTo>
                    <a:pt x="61368" y="0"/>
                  </a:moveTo>
                  <a:lnTo>
                    <a:pt x="25487" y="0"/>
                  </a:lnTo>
                  <a:cubicBezTo>
                    <a:pt x="11437" y="0"/>
                    <a:pt x="0" y="11428"/>
                    <a:pt x="0" y="25488"/>
                  </a:cubicBezTo>
                  <a:cubicBezTo>
                    <a:pt x="0" y="39538"/>
                    <a:pt x="11437" y="50966"/>
                    <a:pt x="25487" y="50966"/>
                  </a:cubicBezTo>
                  <a:lnTo>
                    <a:pt x="61368" y="50966"/>
                  </a:lnTo>
                  <a:cubicBezTo>
                    <a:pt x="75418" y="50966"/>
                    <a:pt x="86855" y="39538"/>
                    <a:pt x="86855" y="25488"/>
                  </a:cubicBezTo>
                  <a:cubicBezTo>
                    <a:pt x="86855" y="11438"/>
                    <a:pt x="75418" y="0"/>
                    <a:pt x="61368" y="0"/>
                  </a:cubicBezTo>
                  <a:close/>
                  <a:moveTo>
                    <a:pt x="61368" y="36934"/>
                  </a:moveTo>
                  <a:lnTo>
                    <a:pt x="25487" y="36934"/>
                  </a:lnTo>
                  <a:cubicBezTo>
                    <a:pt x="19173" y="36934"/>
                    <a:pt x="14040" y="31793"/>
                    <a:pt x="14040" y="25488"/>
                  </a:cubicBezTo>
                  <a:cubicBezTo>
                    <a:pt x="14040" y="19173"/>
                    <a:pt x="19173" y="14041"/>
                    <a:pt x="25487" y="14041"/>
                  </a:cubicBezTo>
                  <a:lnTo>
                    <a:pt x="61368" y="14041"/>
                  </a:lnTo>
                  <a:cubicBezTo>
                    <a:pt x="67682" y="14041"/>
                    <a:pt x="72815" y="19173"/>
                    <a:pt x="72815" y="25488"/>
                  </a:cubicBezTo>
                  <a:cubicBezTo>
                    <a:pt x="72815" y="31793"/>
                    <a:pt x="67682" y="36934"/>
                    <a:pt x="61368" y="3693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6" name="Google Shape;1236;p36"/>
            <p:cNvSpPr/>
            <p:nvPr/>
          </p:nvSpPr>
          <p:spPr>
            <a:xfrm>
              <a:off x="6781645" y="2657760"/>
              <a:ext cx="49127" cy="14040"/>
            </a:xfrm>
            <a:custGeom>
              <a:rect b="b" l="l" r="r" t="t"/>
              <a:pathLst>
                <a:path extrusionOk="0" h="14040" w="49127">
                  <a:moveTo>
                    <a:pt x="42112" y="0"/>
                  </a:moveTo>
                  <a:lnTo>
                    <a:pt x="7016" y="0"/>
                  </a:lnTo>
                  <a:cubicBezTo>
                    <a:pt x="3139" y="0"/>
                    <a:pt x="0" y="3148"/>
                    <a:pt x="0" y="7025"/>
                  </a:cubicBezTo>
                  <a:cubicBezTo>
                    <a:pt x="0" y="10902"/>
                    <a:pt x="3139" y="14041"/>
                    <a:pt x="7016" y="14041"/>
                  </a:cubicBezTo>
                  <a:lnTo>
                    <a:pt x="42112" y="14041"/>
                  </a:lnTo>
                  <a:cubicBezTo>
                    <a:pt x="45989" y="14041"/>
                    <a:pt x="49128" y="10902"/>
                    <a:pt x="49128" y="7025"/>
                  </a:cubicBezTo>
                  <a:cubicBezTo>
                    <a:pt x="49128" y="3148"/>
                    <a:pt x="45989" y="0"/>
                    <a:pt x="4211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37" name="Google Shape;1237;p36"/>
          <p:cNvGrpSpPr/>
          <p:nvPr/>
        </p:nvGrpSpPr>
        <p:grpSpPr>
          <a:xfrm>
            <a:off x="5926945" y="2431520"/>
            <a:ext cx="338076" cy="329966"/>
            <a:chOff x="7742034" y="2558210"/>
            <a:chExt cx="472635" cy="461297"/>
          </a:xfrm>
        </p:grpSpPr>
        <p:sp>
          <p:nvSpPr>
            <p:cNvPr id="1238" name="Google Shape;1238;p36"/>
            <p:cNvSpPr/>
            <p:nvPr/>
          </p:nvSpPr>
          <p:spPr>
            <a:xfrm>
              <a:off x="7742034" y="2810539"/>
              <a:ext cx="400166" cy="152990"/>
            </a:xfrm>
            <a:custGeom>
              <a:rect b="b" l="l" r="r" t="t"/>
              <a:pathLst>
                <a:path extrusionOk="0" h="152990" w="400166">
                  <a:moveTo>
                    <a:pt x="393150" y="0"/>
                  </a:moveTo>
                  <a:cubicBezTo>
                    <a:pt x="389283" y="0"/>
                    <a:pt x="386144" y="3139"/>
                    <a:pt x="386144" y="7016"/>
                  </a:cubicBezTo>
                  <a:lnTo>
                    <a:pt x="386144" y="125970"/>
                  </a:lnTo>
                  <a:cubicBezTo>
                    <a:pt x="386144" y="133134"/>
                    <a:pt x="380310" y="138968"/>
                    <a:pt x="373147" y="138968"/>
                  </a:cubicBezTo>
                  <a:lnTo>
                    <a:pt x="27029" y="138968"/>
                  </a:lnTo>
                  <a:cubicBezTo>
                    <a:pt x="19856" y="138968"/>
                    <a:pt x="14031" y="133134"/>
                    <a:pt x="14031" y="125970"/>
                  </a:cubicBezTo>
                  <a:lnTo>
                    <a:pt x="14031" y="73869"/>
                  </a:lnTo>
                  <a:cubicBezTo>
                    <a:pt x="14031" y="69992"/>
                    <a:pt x="10893" y="66853"/>
                    <a:pt x="7016" y="66853"/>
                  </a:cubicBezTo>
                  <a:cubicBezTo>
                    <a:pt x="3138" y="66853"/>
                    <a:pt x="0" y="69992"/>
                    <a:pt x="0" y="73869"/>
                  </a:cubicBezTo>
                  <a:lnTo>
                    <a:pt x="0" y="125970"/>
                  </a:lnTo>
                  <a:cubicBezTo>
                    <a:pt x="0" y="140870"/>
                    <a:pt x="12130" y="152991"/>
                    <a:pt x="27029" y="152991"/>
                  </a:cubicBezTo>
                  <a:lnTo>
                    <a:pt x="373147" y="152991"/>
                  </a:lnTo>
                  <a:cubicBezTo>
                    <a:pt x="388046" y="152991"/>
                    <a:pt x="400166" y="140870"/>
                    <a:pt x="400166" y="125970"/>
                  </a:cubicBezTo>
                  <a:lnTo>
                    <a:pt x="400166" y="7016"/>
                  </a:lnTo>
                  <a:cubicBezTo>
                    <a:pt x="400166" y="3139"/>
                    <a:pt x="397028" y="0"/>
                    <a:pt x="39315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9" name="Google Shape;1239;p36"/>
            <p:cNvSpPr/>
            <p:nvPr/>
          </p:nvSpPr>
          <p:spPr>
            <a:xfrm>
              <a:off x="7742034" y="2639768"/>
              <a:ext cx="241733" cy="228271"/>
            </a:xfrm>
            <a:custGeom>
              <a:rect b="b" l="l" r="r" t="t"/>
              <a:pathLst>
                <a:path extrusionOk="0" h="228271" w="241733">
                  <a:moveTo>
                    <a:pt x="234718" y="0"/>
                  </a:moveTo>
                  <a:lnTo>
                    <a:pt x="27029" y="0"/>
                  </a:lnTo>
                  <a:cubicBezTo>
                    <a:pt x="12130" y="0"/>
                    <a:pt x="0" y="12121"/>
                    <a:pt x="0" y="27020"/>
                  </a:cubicBezTo>
                  <a:lnTo>
                    <a:pt x="0" y="221265"/>
                  </a:lnTo>
                  <a:cubicBezTo>
                    <a:pt x="0" y="225133"/>
                    <a:pt x="3138" y="228272"/>
                    <a:pt x="7016" y="228272"/>
                  </a:cubicBezTo>
                  <a:cubicBezTo>
                    <a:pt x="10893" y="228272"/>
                    <a:pt x="14031" y="225133"/>
                    <a:pt x="14031" y="221265"/>
                  </a:cubicBezTo>
                  <a:lnTo>
                    <a:pt x="14031" y="27020"/>
                  </a:lnTo>
                  <a:cubicBezTo>
                    <a:pt x="14031" y="19857"/>
                    <a:pt x="19856" y="14022"/>
                    <a:pt x="27029" y="14022"/>
                  </a:cubicBezTo>
                  <a:lnTo>
                    <a:pt x="234718" y="14022"/>
                  </a:lnTo>
                  <a:cubicBezTo>
                    <a:pt x="238595" y="14022"/>
                    <a:pt x="241734" y="10884"/>
                    <a:pt x="241734" y="7016"/>
                  </a:cubicBezTo>
                  <a:cubicBezTo>
                    <a:pt x="241734" y="3139"/>
                    <a:pt x="238595" y="0"/>
                    <a:pt x="23471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0" name="Google Shape;1240;p36"/>
            <p:cNvSpPr/>
            <p:nvPr/>
          </p:nvSpPr>
          <p:spPr>
            <a:xfrm>
              <a:off x="7779873" y="2781091"/>
              <a:ext cx="14021" cy="41125"/>
            </a:xfrm>
            <a:custGeom>
              <a:rect b="b" l="l" r="r" t="t"/>
              <a:pathLst>
                <a:path extrusionOk="0" h="41125" w="14021">
                  <a:moveTo>
                    <a:pt x="7006" y="0"/>
                  </a:moveTo>
                  <a:cubicBezTo>
                    <a:pt x="3138" y="0"/>
                    <a:pt x="0" y="3139"/>
                    <a:pt x="0" y="7016"/>
                  </a:cubicBezTo>
                  <a:lnTo>
                    <a:pt x="0" y="34110"/>
                  </a:lnTo>
                  <a:cubicBezTo>
                    <a:pt x="0" y="37987"/>
                    <a:pt x="3138" y="41125"/>
                    <a:pt x="7006" y="41125"/>
                  </a:cubicBezTo>
                  <a:cubicBezTo>
                    <a:pt x="10883" y="41125"/>
                    <a:pt x="14022" y="37987"/>
                    <a:pt x="14022" y="34110"/>
                  </a:cubicBezTo>
                  <a:lnTo>
                    <a:pt x="14022" y="7016"/>
                  </a:lnTo>
                  <a:cubicBezTo>
                    <a:pt x="14022" y="3139"/>
                    <a:pt x="10883" y="0"/>
                    <a:pt x="700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1" name="Google Shape;1241;p36"/>
            <p:cNvSpPr/>
            <p:nvPr/>
          </p:nvSpPr>
          <p:spPr>
            <a:xfrm>
              <a:off x="7779873" y="2825964"/>
              <a:ext cx="324498" cy="101996"/>
            </a:xfrm>
            <a:custGeom>
              <a:rect b="b" l="l" r="r" t="t"/>
              <a:pathLst>
                <a:path extrusionOk="0" h="101996" w="324498">
                  <a:moveTo>
                    <a:pt x="317483" y="0"/>
                  </a:moveTo>
                  <a:cubicBezTo>
                    <a:pt x="313607" y="0"/>
                    <a:pt x="310468" y="3139"/>
                    <a:pt x="310468" y="7016"/>
                  </a:cubicBezTo>
                  <a:lnTo>
                    <a:pt x="310468" y="87974"/>
                  </a:lnTo>
                  <a:lnTo>
                    <a:pt x="14022" y="87974"/>
                  </a:lnTo>
                  <a:lnTo>
                    <a:pt x="14022" y="80700"/>
                  </a:lnTo>
                  <a:cubicBezTo>
                    <a:pt x="14022" y="76832"/>
                    <a:pt x="10883" y="73694"/>
                    <a:pt x="7006" y="73694"/>
                  </a:cubicBezTo>
                  <a:cubicBezTo>
                    <a:pt x="3138" y="73694"/>
                    <a:pt x="0" y="76832"/>
                    <a:pt x="0" y="80700"/>
                  </a:cubicBezTo>
                  <a:lnTo>
                    <a:pt x="0" y="94990"/>
                  </a:lnTo>
                  <a:cubicBezTo>
                    <a:pt x="0" y="98858"/>
                    <a:pt x="3138" y="101997"/>
                    <a:pt x="7006" y="101997"/>
                  </a:cubicBezTo>
                  <a:lnTo>
                    <a:pt x="317483" y="101997"/>
                  </a:lnTo>
                  <a:cubicBezTo>
                    <a:pt x="321361" y="101997"/>
                    <a:pt x="324499" y="98858"/>
                    <a:pt x="324499" y="94990"/>
                  </a:cubicBezTo>
                  <a:lnTo>
                    <a:pt x="324499" y="7016"/>
                  </a:lnTo>
                  <a:cubicBezTo>
                    <a:pt x="324499" y="3139"/>
                    <a:pt x="321361" y="0"/>
                    <a:pt x="31748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2" name="Google Shape;1242;p36"/>
            <p:cNvSpPr/>
            <p:nvPr/>
          </p:nvSpPr>
          <p:spPr>
            <a:xfrm>
              <a:off x="7779873" y="2675337"/>
              <a:ext cx="208095" cy="28312"/>
            </a:xfrm>
            <a:custGeom>
              <a:rect b="b" l="l" r="r" t="t"/>
              <a:pathLst>
                <a:path extrusionOk="0" h="28312" w="208095">
                  <a:moveTo>
                    <a:pt x="201089" y="0"/>
                  </a:moveTo>
                  <a:lnTo>
                    <a:pt x="7006" y="0"/>
                  </a:lnTo>
                  <a:cubicBezTo>
                    <a:pt x="3138" y="0"/>
                    <a:pt x="0" y="3139"/>
                    <a:pt x="0" y="7016"/>
                  </a:cubicBezTo>
                  <a:lnTo>
                    <a:pt x="0" y="21297"/>
                  </a:lnTo>
                  <a:cubicBezTo>
                    <a:pt x="0" y="25174"/>
                    <a:pt x="3138" y="28312"/>
                    <a:pt x="7006" y="28312"/>
                  </a:cubicBezTo>
                  <a:cubicBezTo>
                    <a:pt x="10883" y="28312"/>
                    <a:pt x="14022" y="25174"/>
                    <a:pt x="14022" y="21297"/>
                  </a:cubicBezTo>
                  <a:lnTo>
                    <a:pt x="14022" y="14032"/>
                  </a:lnTo>
                  <a:lnTo>
                    <a:pt x="201089" y="14032"/>
                  </a:lnTo>
                  <a:cubicBezTo>
                    <a:pt x="204957" y="14032"/>
                    <a:pt x="208095" y="10884"/>
                    <a:pt x="208095" y="7016"/>
                  </a:cubicBezTo>
                  <a:cubicBezTo>
                    <a:pt x="208095" y="3139"/>
                    <a:pt x="204957" y="0"/>
                    <a:pt x="2010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3" name="Google Shape;1243;p36"/>
            <p:cNvSpPr/>
            <p:nvPr/>
          </p:nvSpPr>
          <p:spPr>
            <a:xfrm>
              <a:off x="7990787" y="2558210"/>
              <a:ext cx="223882" cy="260276"/>
            </a:xfrm>
            <a:custGeom>
              <a:rect b="b" l="l" r="r" t="t"/>
              <a:pathLst>
                <a:path extrusionOk="0" h="260276" w="223882">
                  <a:moveTo>
                    <a:pt x="223490" y="63705"/>
                  </a:moveTo>
                  <a:cubicBezTo>
                    <a:pt x="223269" y="61388"/>
                    <a:pt x="221921" y="59330"/>
                    <a:pt x="219880" y="58213"/>
                  </a:cubicBezTo>
                  <a:lnTo>
                    <a:pt x="115311" y="859"/>
                  </a:lnTo>
                  <a:cubicBezTo>
                    <a:pt x="113206" y="-286"/>
                    <a:pt x="110659" y="-286"/>
                    <a:pt x="108563" y="859"/>
                  </a:cubicBezTo>
                  <a:lnTo>
                    <a:pt x="3994" y="58213"/>
                  </a:lnTo>
                  <a:cubicBezTo>
                    <a:pt x="1954" y="59330"/>
                    <a:pt x="597" y="61388"/>
                    <a:pt x="385" y="63705"/>
                  </a:cubicBezTo>
                  <a:cubicBezTo>
                    <a:pt x="255" y="65053"/>
                    <a:pt x="-2569" y="97132"/>
                    <a:pt x="9274" y="137390"/>
                  </a:cubicBezTo>
                  <a:cubicBezTo>
                    <a:pt x="20222" y="174647"/>
                    <a:pt x="46355" y="226066"/>
                    <a:pt x="108619" y="259446"/>
                  </a:cubicBezTo>
                  <a:cubicBezTo>
                    <a:pt x="109653" y="260000"/>
                    <a:pt x="110797" y="260277"/>
                    <a:pt x="111933" y="260277"/>
                  </a:cubicBezTo>
                  <a:cubicBezTo>
                    <a:pt x="113077" y="260277"/>
                    <a:pt x="114213" y="260000"/>
                    <a:pt x="115247" y="259446"/>
                  </a:cubicBezTo>
                  <a:cubicBezTo>
                    <a:pt x="145192" y="243393"/>
                    <a:pt x="169534" y="221764"/>
                    <a:pt x="187581" y="195159"/>
                  </a:cubicBezTo>
                  <a:cubicBezTo>
                    <a:pt x="189760" y="191947"/>
                    <a:pt x="188920" y="187590"/>
                    <a:pt x="185717" y="185420"/>
                  </a:cubicBezTo>
                  <a:cubicBezTo>
                    <a:pt x="182513" y="183242"/>
                    <a:pt x="178147" y="184082"/>
                    <a:pt x="175978" y="187285"/>
                  </a:cubicBezTo>
                  <a:cubicBezTo>
                    <a:pt x="159879" y="211009"/>
                    <a:pt x="138343" y="230506"/>
                    <a:pt x="111933" y="245276"/>
                  </a:cubicBezTo>
                  <a:cubicBezTo>
                    <a:pt x="87886" y="231826"/>
                    <a:pt x="67845" y="214425"/>
                    <a:pt x="52318" y="193516"/>
                  </a:cubicBezTo>
                  <a:cubicBezTo>
                    <a:pt x="39312" y="175995"/>
                    <a:pt x="29407" y="155954"/>
                    <a:pt x="22881" y="133937"/>
                  </a:cubicBezTo>
                  <a:cubicBezTo>
                    <a:pt x="13899" y="103695"/>
                    <a:pt x="13816" y="77866"/>
                    <a:pt x="14148" y="68635"/>
                  </a:cubicBezTo>
                  <a:lnTo>
                    <a:pt x="111933" y="15010"/>
                  </a:lnTo>
                  <a:lnTo>
                    <a:pt x="209726" y="68635"/>
                  </a:lnTo>
                  <a:cubicBezTo>
                    <a:pt x="210179" y="80912"/>
                    <a:pt x="209884" y="122500"/>
                    <a:pt x="188744" y="165333"/>
                  </a:cubicBezTo>
                  <a:cubicBezTo>
                    <a:pt x="187027" y="168813"/>
                    <a:pt x="188449" y="173013"/>
                    <a:pt x="191929" y="174730"/>
                  </a:cubicBezTo>
                  <a:cubicBezTo>
                    <a:pt x="195400" y="176447"/>
                    <a:pt x="199600" y="175016"/>
                    <a:pt x="201317" y="171546"/>
                  </a:cubicBezTo>
                  <a:cubicBezTo>
                    <a:pt x="228124" y="117219"/>
                    <a:pt x="223693" y="65865"/>
                    <a:pt x="223490" y="637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4" name="Google Shape;1244;p36"/>
            <p:cNvSpPr/>
            <p:nvPr/>
          </p:nvSpPr>
          <p:spPr>
            <a:xfrm>
              <a:off x="8024779" y="2596686"/>
              <a:ext cx="155789" cy="182438"/>
            </a:xfrm>
            <a:custGeom>
              <a:rect b="b" l="l" r="r" t="t"/>
              <a:pathLst>
                <a:path extrusionOk="0" h="182438" w="155789">
                  <a:moveTo>
                    <a:pt x="152149" y="39713"/>
                  </a:moveTo>
                  <a:lnTo>
                    <a:pt x="81310" y="859"/>
                  </a:lnTo>
                  <a:cubicBezTo>
                    <a:pt x="79214" y="-286"/>
                    <a:pt x="76667" y="-286"/>
                    <a:pt x="74571" y="859"/>
                  </a:cubicBezTo>
                  <a:lnTo>
                    <a:pt x="3640" y="39759"/>
                  </a:lnTo>
                  <a:cubicBezTo>
                    <a:pt x="1267" y="41061"/>
                    <a:pt x="-145" y="43618"/>
                    <a:pt x="12" y="46323"/>
                  </a:cubicBezTo>
                  <a:cubicBezTo>
                    <a:pt x="916" y="61536"/>
                    <a:pt x="4221" y="84854"/>
                    <a:pt x="14855" y="109530"/>
                  </a:cubicBezTo>
                  <a:cubicBezTo>
                    <a:pt x="27567" y="139033"/>
                    <a:pt x="47469" y="163154"/>
                    <a:pt x="74017" y="181220"/>
                  </a:cubicBezTo>
                  <a:cubicBezTo>
                    <a:pt x="75208" y="182032"/>
                    <a:pt x="76584" y="182438"/>
                    <a:pt x="77959" y="182438"/>
                  </a:cubicBezTo>
                  <a:cubicBezTo>
                    <a:pt x="79334" y="182438"/>
                    <a:pt x="80710" y="182032"/>
                    <a:pt x="81891" y="181229"/>
                  </a:cubicBezTo>
                  <a:cubicBezTo>
                    <a:pt x="113831" y="159572"/>
                    <a:pt x="135912" y="129460"/>
                    <a:pt x="147542" y="91722"/>
                  </a:cubicBezTo>
                  <a:cubicBezTo>
                    <a:pt x="153155" y="73490"/>
                    <a:pt x="155121" y="56957"/>
                    <a:pt x="155777" y="46295"/>
                  </a:cubicBezTo>
                  <a:cubicBezTo>
                    <a:pt x="155943" y="43581"/>
                    <a:pt x="154531" y="41015"/>
                    <a:pt x="152149" y="39713"/>
                  </a:cubicBezTo>
                  <a:close/>
                  <a:moveTo>
                    <a:pt x="134139" y="87596"/>
                  </a:moveTo>
                  <a:cubicBezTo>
                    <a:pt x="123957" y="120626"/>
                    <a:pt x="105080" y="147267"/>
                    <a:pt x="77968" y="166865"/>
                  </a:cubicBezTo>
                  <a:cubicBezTo>
                    <a:pt x="28942" y="131315"/>
                    <a:pt x="16886" y="80239"/>
                    <a:pt x="14329" y="49895"/>
                  </a:cubicBezTo>
                  <a:lnTo>
                    <a:pt x="77940" y="15010"/>
                  </a:lnTo>
                  <a:lnTo>
                    <a:pt x="141450" y="49840"/>
                  </a:lnTo>
                  <a:cubicBezTo>
                    <a:pt x="140601" y="59607"/>
                    <a:pt x="138625" y="73020"/>
                    <a:pt x="134139" y="8759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5" name="Google Shape;1245;p36"/>
            <p:cNvSpPr/>
            <p:nvPr/>
          </p:nvSpPr>
          <p:spPr>
            <a:xfrm>
              <a:off x="7854921" y="2714450"/>
              <a:ext cx="174392" cy="174397"/>
            </a:xfrm>
            <a:custGeom>
              <a:rect b="b" l="l" r="r" t="t"/>
              <a:pathLst>
                <a:path extrusionOk="0" h="174397" w="174392">
                  <a:moveTo>
                    <a:pt x="87196" y="0"/>
                  </a:moveTo>
                  <a:cubicBezTo>
                    <a:pt x="39121" y="0"/>
                    <a:pt x="0" y="39122"/>
                    <a:pt x="0" y="87199"/>
                  </a:cubicBezTo>
                  <a:cubicBezTo>
                    <a:pt x="0" y="135285"/>
                    <a:pt x="39121" y="174398"/>
                    <a:pt x="87196" y="174398"/>
                  </a:cubicBezTo>
                  <a:cubicBezTo>
                    <a:pt x="135281" y="174398"/>
                    <a:pt x="174393" y="135285"/>
                    <a:pt x="174393" y="87199"/>
                  </a:cubicBezTo>
                  <a:cubicBezTo>
                    <a:pt x="174393" y="39122"/>
                    <a:pt x="135281" y="0"/>
                    <a:pt x="87196" y="0"/>
                  </a:cubicBezTo>
                  <a:close/>
                  <a:moveTo>
                    <a:pt x="160029" y="80183"/>
                  </a:moveTo>
                  <a:lnTo>
                    <a:pt x="134736" y="80183"/>
                  </a:lnTo>
                  <a:lnTo>
                    <a:pt x="134736" y="80183"/>
                  </a:lnTo>
                  <a:cubicBezTo>
                    <a:pt x="133564" y="72161"/>
                    <a:pt x="130398" y="64785"/>
                    <a:pt x="125764" y="58554"/>
                  </a:cubicBezTo>
                  <a:lnTo>
                    <a:pt x="143635" y="40673"/>
                  </a:lnTo>
                  <a:cubicBezTo>
                    <a:pt x="152682" y="51640"/>
                    <a:pt x="158599" y="65265"/>
                    <a:pt x="160029" y="80183"/>
                  </a:cubicBezTo>
                  <a:close/>
                  <a:moveTo>
                    <a:pt x="94212" y="14373"/>
                  </a:moveTo>
                  <a:cubicBezTo>
                    <a:pt x="109139" y="15795"/>
                    <a:pt x="122764" y="21712"/>
                    <a:pt x="133721" y="30759"/>
                  </a:cubicBezTo>
                  <a:lnTo>
                    <a:pt x="115841" y="48640"/>
                  </a:lnTo>
                  <a:cubicBezTo>
                    <a:pt x="109619" y="43996"/>
                    <a:pt x="102234" y="40839"/>
                    <a:pt x="94212" y="39658"/>
                  </a:cubicBezTo>
                  <a:lnTo>
                    <a:pt x="94212" y="14373"/>
                  </a:lnTo>
                  <a:close/>
                  <a:moveTo>
                    <a:pt x="80190" y="14373"/>
                  </a:moveTo>
                  <a:lnTo>
                    <a:pt x="80190" y="39658"/>
                  </a:lnTo>
                  <a:cubicBezTo>
                    <a:pt x="72169" y="40839"/>
                    <a:pt x="64784" y="43996"/>
                    <a:pt x="58562" y="48631"/>
                  </a:cubicBezTo>
                  <a:lnTo>
                    <a:pt x="40681" y="30759"/>
                  </a:lnTo>
                  <a:cubicBezTo>
                    <a:pt x="51638" y="21712"/>
                    <a:pt x="65273" y="15795"/>
                    <a:pt x="80190" y="14373"/>
                  </a:cubicBezTo>
                  <a:close/>
                  <a:moveTo>
                    <a:pt x="30758" y="40673"/>
                  </a:moveTo>
                  <a:lnTo>
                    <a:pt x="48638" y="58554"/>
                  </a:lnTo>
                  <a:cubicBezTo>
                    <a:pt x="44004" y="64776"/>
                    <a:pt x="40838" y="72161"/>
                    <a:pt x="39657" y="80183"/>
                  </a:cubicBezTo>
                  <a:lnTo>
                    <a:pt x="14373" y="80183"/>
                  </a:lnTo>
                  <a:cubicBezTo>
                    <a:pt x="15794" y="65265"/>
                    <a:pt x="21711" y="51631"/>
                    <a:pt x="30758" y="40673"/>
                  </a:cubicBezTo>
                  <a:close/>
                  <a:moveTo>
                    <a:pt x="14373" y="94215"/>
                  </a:moveTo>
                  <a:lnTo>
                    <a:pt x="39657" y="94215"/>
                  </a:lnTo>
                  <a:cubicBezTo>
                    <a:pt x="40838" y="102237"/>
                    <a:pt x="43995" y="109622"/>
                    <a:pt x="48638" y="115844"/>
                  </a:cubicBezTo>
                  <a:lnTo>
                    <a:pt x="30758" y="133725"/>
                  </a:lnTo>
                  <a:cubicBezTo>
                    <a:pt x="21711" y="122767"/>
                    <a:pt x="15794" y="109133"/>
                    <a:pt x="14373" y="94215"/>
                  </a:cubicBezTo>
                  <a:close/>
                  <a:moveTo>
                    <a:pt x="80190" y="160034"/>
                  </a:moveTo>
                  <a:cubicBezTo>
                    <a:pt x="65273" y="158603"/>
                    <a:pt x="51638" y="152695"/>
                    <a:pt x="40681" y="143639"/>
                  </a:cubicBezTo>
                  <a:lnTo>
                    <a:pt x="58553" y="125767"/>
                  </a:lnTo>
                  <a:cubicBezTo>
                    <a:pt x="64784" y="130402"/>
                    <a:pt x="72169" y="133568"/>
                    <a:pt x="80190" y="134740"/>
                  </a:cubicBezTo>
                  <a:lnTo>
                    <a:pt x="80190" y="160034"/>
                  </a:lnTo>
                  <a:close/>
                  <a:moveTo>
                    <a:pt x="53161" y="87199"/>
                  </a:moveTo>
                  <a:cubicBezTo>
                    <a:pt x="53161" y="68432"/>
                    <a:pt x="68430" y="53163"/>
                    <a:pt x="87196" y="53163"/>
                  </a:cubicBezTo>
                  <a:cubicBezTo>
                    <a:pt x="105963" y="53163"/>
                    <a:pt x="121231" y="68432"/>
                    <a:pt x="121231" y="87199"/>
                  </a:cubicBezTo>
                  <a:cubicBezTo>
                    <a:pt x="121231" y="105966"/>
                    <a:pt x="105963" y="121235"/>
                    <a:pt x="87196" y="121235"/>
                  </a:cubicBezTo>
                  <a:cubicBezTo>
                    <a:pt x="68430" y="121235"/>
                    <a:pt x="53161" y="105966"/>
                    <a:pt x="53161" y="87199"/>
                  </a:cubicBezTo>
                  <a:close/>
                  <a:moveTo>
                    <a:pt x="94212" y="160034"/>
                  </a:moveTo>
                  <a:lnTo>
                    <a:pt x="94212" y="134740"/>
                  </a:lnTo>
                  <a:cubicBezTo>
                    <a:pt x="102234" y="133559"/>
                    <a:pt x="109619" y="130402"/>
                    <a:pt x="115850" y="125758"/>
                  </a:cubicBezTo>
                  <a:lnTo>
                    <a:pt x="133721" y="143639"/>
                  </a:lnTo>
                  <a:cubicBezTo>
                    <a:pt x="122764" y="152686"/>
                    <a:pt x="109139" y="158603"/>
                    <a:pt x="94212" y="160034"/>
                  </a:cubicBezTo>
                  <a:close/>
                  <a:moveTo>
                    <a:pt x="143644" y="133725"/>
                  </a:moveTo>
                  <a:lnTo>
                    <a:pt x="125764" y="115844"/>
                  </a:lnTo>
                  <a:cubicBezTo>
                    <a:pt x="130398" y="109613"/>
                    <a:pt x="133564" y="102228"/>
                    <a:pt x="134736" y="94215"/>
                  </a:cubicBezTo>
                  <a:lnTo>
                    <a:pt x="160029" y="94215"/>
                  </a:lnTo>
                  <a:cubicBezTo>
                    <a:pt x="158599" y="109133"/>
                    <a:pt x="152691" y="122758"/>
                    <a:pt x="143644" y="1337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6" name="Google Shape;1246;p36"/>
            <p:cNvSpPr/>
            <p:nvPr/>
          </p:nvSpPr>
          <p:spPr>
            <a:xfrm>
              <a:off x="7778746" y="2971819"/>
              <a:ext cx="49081" cy="47688"/>
            </a:xfrm>
            <a:custGeom>
              <a:rect b="b" l="l" r="r" t="t"/>
              <a:pathLst>
                <a:path extrusionOk="0" h="47688" w="49081">
                  <a:moveTo>
                    <a:pt x="42066" y="0"/>
                  </a:moveTo>
                  <a:cubicBezTo>
                    <a:pt x="38198" y="0"/>
                    <a:pt x="35060" y="3139"/>
                    <a:pt x="35060" y="7016"/>
                  </a:cubicBezTo>
                  <a:lnTo>
                    <a:pt x="35060" y="33657"/>
                  </a:lnTo>
                  <a:lnTo>
                    <a:pt x="14022" y="33657"/>
                  </a:lnTo>
                  <a:lnTo>
                    <a:pt x="14022" y="7016"/>
                  </a:lnTo>
                  <a:cubicBezTo>
                    <a:pt x="14022" y="3139"/>
                    <a:pt x="10883" y="0"/>
                    <a:pt x="7006" y="0"/>
                  </a:cubicBezTo>
                  <a:cubicBezTo>
                    <a:pt x="3138" y="0"/>
                    <a:pt x="0" y="3139"/>
                    <a:pt x="0" y="7016"/>
                  </a:cubicBezTo>
                  <a:lnTo>
                    <a:pt x="0" y="40673"/>
                  </a:lnTo>
                  <a:cubicBezTo>
                    <a:pt x="0" y="44541"/>
                    <a:pt x="3138" y="47689"/>
                    <a:pt x="7006" y="47689"/>
                  </a:cubicBezTo>
                  <a:lnTo>
                    <a:pt x="42066" y="47689"/>
                  </a:lnTo>
                  <a:cubicBezTo>
                    <a:pt x="45943" y="47689"/>
                    <a:pt x="49081" y="44541"/>
                    <a:pt x="49081" y="40673"/>
                  </a:cubicBezTo>
                  <a:lnTo>
                    <a:pt x="49081" y="7016"/>
                  </a:lnTo>
                  <a:cubicBezTo>
                    <a:pt x="49081" y="3139"/>
                    <a:pt x="45943" y="0"/>
                    <a:pt x="4206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7" name="Google Shape;1247;p36"/>
            <p:cNvSpPr/>
            <p:nvPr/>
          </p:nvSpPr>
          <p:spPr>
            <a:xfrm>
              <a:off x="8056417" y="2971819"/>
              <a:ext cx="49081" cy="47688"/>
            </a:xfrm>
            <a:custGeom>
              <a:rect b="b" l="l" r="r" t="t"/>
              <a:pathLst>
                <a:path extrusionOk="0" h="47688" w="49081">
                  <a:moveTo>
                    <a:pt x="42066" y="0"/>
                  </a:moveTo>
                  <a:cubicBezTo>
                    <a:pt x="38198" y="0"/>
                    <a:pt x="35060" y="3139"/>
                    <a:pt x="35060" y="7016"/>
                  </a:cubicBezTo>
                  <a:lnTo>
                    <a:pt x="35060" y="33657"/>
                  </a:lnTo>
                  <a:lnTo>
                    <a:pt x="14022" y="33657"/>
                  </a:lnTo>
                  <a:lnTo>
                    <a:pt x="14022" y="7016"/>
                  </a:lnTo>
                  <a:cubicBezTo>
                    <a:pt x="14022" y="3139"/>
                    <a:pt x="10883" y="0"/>
                    <a:pt x="7006" y="0"/>
                  </a:cubicBezTo>
                  <a:cubicBezTo>
                    <a:pt x="3138" y="0"/>
                    <a:pt x="0" y="3139"/>
                    <a:pt x="0" y="7016"/>
                  </a:cubicBezTo>
                  <a:lnTo>
                    <a:pt x="0" y="40673"/>
                  </a:lnTo>
                  <a:cubicBezTo>
                    <a:pt x="0" y="44541"/>
                    <a:pt x="3138" y="47689"/>
                    <a:pt x="7006" y="47689"/>
                  </a:cubicBezTo>
                  <a:lnTo>
                    <a:pt x="42066" y="47689"/>
                  </a:lnTo>
                  <a:cubicBezTo>
                    <a:pt x="45943" y="47689"/>
                    <a:pt x="49081" y="44541"/>
                    <a:pt x="49081" y="40673"/>
                  </a:cubicBezTo>
                  <a:lnTo>
                    <a:pt x="49081" y="7016"/>
                  </a:lnTo>
                  <a:cubicBezTo>
                    <a:pt x="49081" y="3139"/>
                    <a:pt x="45943" y="0"/>
                    <a:pt x="4206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8" name="Google Shape;1248;p36"/>
            <p:cNvSpPr/>
            <p:nvPr/>
          </p:nvSpPr>
          <p:spPr>
            <a:xfrm>
              <a:off x="7764992" y="2831863"/>
              <a:ext cx="47678" cy="63114"/>
            </a:xfrm>
            <a:custGeom>
              <a:rect b="b" l="l" r="r" t="t"/>
              <a:pathLst>
                <a:path extrusionOk="0" h="63114" w="47678">
                  <a:moveTo>
                    <a:pt x="40672" y="0"/>
                  </a:moveTo>
                  <a:lnTo>
                    <a:pt x="7016" y="0"/>
                  </a:lnTo>
                  <a:cubicBezTo>
                    <a:pt x="3138" y="0"/>
                    <a:pt x="0" y="3139"/>
                    <a:pt x="0" y="7016"/>
                  </a:cubicBezTo>
                  <a:lnTo>
                    <a:pt x="0" y="56099"/>
                  </a:lnTo>
                  <a:cubicBezTo>
                    <a:pt x="0" y="59976"/>
                    <a:pt x="3138" y="63114"/>
                    <a:pt x="7016" y="63114"/>
                  </a:cubicBezTo>
                  <a:lnTo>
                    <a:pt x="40672" y="63114"/>
                  </a:lnTo>
                  <a:cubicBezTo>
                    <a:pt x="44540" y="63114"/>
                    <a:pt x="47678" y="59976"/>
                    <a:pt x="47678" y="56099"/>
                  </a:cubicBezTo>
                  <a:lnTo>
                    <a:pt x="47678" y="7016"/>
                  </a:lnTo>
                  <a:cubicBezTo>
                    <a:pt x="47678" y="3139"/>
                    <a:pt x="44540" y="0"/>
                    <a:pt x="40672" y="0"/>
                  </a:cubicBezTo>
                  <a:close/>
                  <a:moveTo>
                    <a:pt x="33656" y="49083"/>
                  </a:moveTo>
                  <a:lnTo>
                    <a:pt x="14022" y="49083"/>
                  </a:lnTo>
                  <a:lnTo>
                    <a:pt x="14022" y="14022"/>
                  </a:lnTo>
                  <a:lnTo>
                    <a:pt x="33656" y="14022"/>
                  </a:lnTo>
                  <a:lnTo>
                    <a:pt x="33656" y="49083"/>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9" name="Google Shape;1249;p36"/>
            <p:cNvSpPr/>
            <p:nvPr/>
          </p:nvSpPr>
          <p:spPr>
            <a:xfrm>
              <a:off x="7764992" y="2708329"/>
              <a:ext cx="47678" cy="63105"/>
            </a:xfrm>
            <a:custGeom>
              <a:rect b="b" l="l" r="r" t="t"/>
              <a:pathLst>
                <a:path extrusionOk="0" h="63105" w="47678">
                  <a:moveTo>
                    <a:pt x="40672" y="0"/>
                  </a:moveTo>
                  <a:lnTo>
                    <a:pt x="7016" y="0"/>
                  </a:lnTo>
                  <a:cubicBezTo>
                    <a:pt x="3138" y="0"/>
                    <a:pt x="0" y="3139"/>
                    <a:pt x="0" y="7007"/>
                  </a:cubicBezTo>
                  <a:lnTo>
                    <a:pt x="0" y="56089"/>
                  </a:lnTo>
                  <a:cubicBezTo>
                    <a:pt x="0" y="59967"/>
                    <a:pt x="3138" y="63105"/>
                    <a:pt x="7016" y="63105"/>
                  </a:cubicBezTo>
                  <a:lnTo>
                    <a:pt x="40672" y="63105"/>
                  </a:lnTo>
                  <a:cubicBezTo>
                    <a:pt x="44540" y="63105"/>
                    <a:pt x="47678" y="59967"/>
                    <a:pt x="47678" y="56089"/>
                  </a:cubicBezTo>
                  <a:lnTo>
                    <a:pt x="47678" y="7007"/>
                  </a:lnTo>
                  <a:cubicBezTo>
                    <a:pt x="47678" y="3139"/>
                    <a:pt x="44540" y="0"/>
                    <a:pt x="40672" y="0"/>
                  </a:cubicBezTo>
                  <a:close/>
                  <a:moveTo>
                    <a:pt x="33656" y="49083"/>
                  </a:moveTo>
                  <a:lnTo>
                    <a:pt x="14022" y="49083"/>
                  </a:lnTo>
                  <a:lnTo>
                    <a:pt x="14022" y="14022"/>
                  </a:lnTo>
                  <a:lnTo>
                    <a:pt x="33656" y="14022"/>
                  </a:lnTo>
                  <a:lnTo>
                    <a:pt x="33656" y="49083"/>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50" name="Google Shape;1250;p36"/>
          <p:cNvGrpSpPr/>
          <p:nvPr/>
        </p:nvGrpSpPr>
        <p:grpSpPr>
          <a:xfrm>
            <a:off x="6900753" y="2440866"/>
            <a:ext cx="338072" cy="311269"/>
            <a:chOff x="8996904" y="2571277"/>
            <a:chExt cx="472629" cy="435158"/>
          </a:xfrm>
        </p:grpSpPr>
        <p:sp>
          <p:nvSpPr>
            <p:cNvPr id="1251" name="Google Shape;1251;p36"/>
            <p:cNvSpPr/>
            <p:nvPr/>
          </p:nvSpPr>
          <p:spPr>
            <a:xfrm>
              <a:off x="8996904" y="2693024"/>
              <a:ext cx="48970" cy="92442"/>
            </a:xfrm>
            <a:custGeom>
              <a:rect b="b" l="l" r="r" t="t"/>
              <a:pathLst>
                <a:path extrusionOk="0" h="92442" w="48970">
                  <a:moveTo>
                    <a:pt x="41946" y="78411"/>
                  </a:moveTo>
                  <a:lnTo>
                    <a:pt x="25506" y="78411"/>
                  </a:lnTo>
                  <a:cubicBezTo>
                    <a:pt x="19182" y="78411"/>
                    <a:pt x="14040" y="73260"/>
                    <a:pt x="14040" y="66936"/>
                  </a:cubicBezTo>
                  <a:lnTo>
                    <a:pt x="14040" y="25506"/>
                  </a:lnTo>
                  <a:cubicBezTo>
                    <a:pt x="14040" y="19183"/>
                    <a:pt x="19182" y="14032"/>
                    <a:pt x="25506" y="14032"/>
                  </a:cubicBezTo>
                  <a:lnTo>
                    <a:pt x="41946" y="14032"/>
                  </a:lnTo>
                  <a:cubicBezTo>
                    <a:pt x="45824" y="14032"/>
                    <a:pt x="48971" y="10893"/>
                    <a:pt x="48971" y="7016"/>
                  </a:cubicBezTo>
                  <a:cubicBezTo>
                    <a:pt x="48971" y="3139"/>
                    <a:pt x="45824" y="0"/>
                    <a:pt x="41946" y="0"/>
                  </a:cubicBezTo>
                  <a:lnTo>
                    <a:pt x="25506" y="0"/>
                  </a:lnTo>
                  <a:cubicBezTo>
                    <a:pt x="11437" y="0"/>
                    <a:pt x="0" y="11438"/>
                    <a:pt x="0" y="25506"/>
                  </a:cubicBezTo>
                  <a:lnTo>
                    <a:pt x="0" y="66936"/>
                  </a:lnTo>
                  <a:cubicBezTo>
                    <a:pt x="0" y="81005"/>
                    <a:pt x="11437" y="92442"/>
                    <a:pt x="25506" y="92442"/>
                  </a:cubicBezTo>
                  <a:lnTo>
                    <a:pt x="41946" y="92442"/>
                  </a:lnTo>
                  <a:cubicBezTo>
                    <a:pt x="45824" y="92442"/>
                    <a:pt x="48971" y="89304"/>
                    <a:pt x="48971" y="85427"/>
                  </a:cubicBezTo>
                  <a:cubicBezTo>
                    <a:pt x="48971" y="81549"/>
                    <a:pt x="45824" y="78411"/>
                    <a:pt x="41946" y="7841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2" name="Google Shape;1252;p36"/>
            <p:cNvSpPr/>
            <p:nvPr/>
          </p:nvSpPr>
          <p:spPr>
            <a:xfrm>
              <a:off x="9050555" y="2571277"/>
              <a:ext cx="373063" cy="364004"/>
            </a:xfrm>
            <a:custGeom>
              <a:rect b="b" l="l" r="r" t="t"/>
              <a:pathLst>
                <a:path extrusionOk="0" h="364004" w="373063">
                  <a:moveTo>
                    <a:pt x="370359" y="1481"/>
                  </a:moveTo>
                  <a:cubicBezTo>
                    <a:pt x="368652" y="152"/>
                    <a:pt x="366427" y="-319"/>
                    <a:pt x="364322" y="217"/>
                  </a:cubicBezTo>
                  <a:lnTo>
                    <a:pt x="190954" y="44056"/>
                  </a:lnTo>
                  <a:cubicBezTo>
                    <a:pt x="187197" y="45007"/>
                    <a:pt x="184926" y="48819"/>
                    <a:pt x="185877" y="52577"/>
                  </a:cubicBezTo>
                  <a:cubicBezTo>
                    <a:pt x="186827" y="56343"/>
                    <a:pt x="190640" y="58614"/>
                    <a:pt x="194397" y="57663"/>
                  </a:cubicBezTo>
                  <a:lnTo>
                    <a:pt x="359023" y="16030"/>
                  </a:lnTo>
                  <a:lnTo>
                    <a:pt x="359023" y="319897"/>
                  </a:lnTo>
                  <a:lnTo>
                    <a:pt x="14031" y="232661"/>
                  </a:lnTo>
                  <a:lnTo>
                    <a:pt x="14031" y="103275"/>
                  </a:lnTo>
                  <a:lnTo>
                    <a:pt x="169759" y="63894"/>
                  </a:lnTo>
                  <a:cubicBezTo>
                    <a:pt x="173516" y="62943"/>
                    <a:pt x="175797" y="59131"/>
                    <a:pt x="174846" y="55374"/>
                  </a:cubicBezTo>
                  <a:cubicBezTo>
                    <a:pt x="173894" y="51607"/>
                    <a:pt x="170073" y="49336"/>
                    <a:pt x="166316" y="50287"/>
                  </a:cubicBezTo>
                  <a:lnTo>
                    <a:pt x="5299" y="91006"/>
                  </a:lnTo>
                  <a:cubicBezTo>
                    <a:pt x="2179" y="91791"/>
                    <a:pt x="0" y="94597"/>
                    <a:pt x="0" y="97810"/>
                  </a:cubicBezTo>
                  <a:lnTo>
                    <a:pt x="0" y="238126"/>
                  </a:lnTo>
                  <a:cubicBezTo>
                    <a:pt x="0" y="241338"/>
                    <a:pt x="2179" y="244145"/>
                    <a:pt x="5299" y="244929"/>
                  </a:cubicBezTo>
                  <a:lnTo>
                    <a:pt x="181335" y="289443"/>
                  </a:lnTo>
                  <a:cubicBezTo>
                    <a:pt x="174689" y="301905"/>
                    <a:pt x="163731" y="310546"/>
                    <a:pt x="148639" y="315170"/>
                  </a:cubicBezTo>
                  <a:cubicBezTo>
                    <a:pt x="142130" y="317164"/>
                    <a:pt x="135964" y="318041"/>
                    <a:pt x="131229" y="318401"/>
                  </a:cubicBezTo>
                  <a:lnTo>
                    <a:pt x="138291" y="295249"/>
                  </a:lnTo>
                  <a:cubicBezTo>
                    <a:pt x="139417" y="291538"/>
                    <a:pt x="137331" y="287615"/>
                    <a:pt x="133619" y="286489"/>
                  </a:cubicBezTo>
                  <a:cubicBezTo>
                    <a:pt x="129918" y="285353"/>
                    <a:pt x="125995" y="287449"/>
                    <a:pt x="124859" y="291151"/>
                  </a:cubicBezTo>
                  <a:lnTo>
                    <a:pt x="105419" y="354939"/>
                  </a:lnTo>
                  <a:cubicBezTo>
                    <a:pt x="104283" y="358641"/>
                    <a:pt x="106379" y="362564"/>
                    <a:pt x="110089" y="363699"/>
                  </a:cubicBezTo>
                  <a:cubicBezTo>
                    <a:pt x="110764" y="363903"/>
                    <a:pt x="111456" y="364004"/>
                    <a:pt x="112129" y="364004"/>
                  </a:cubicBezTo>
                  <a:cubicBezTo>
                    <a:pt x="115139" y="364004"/>
                    <a:pt x="117927" y="362056"/>
                    <a:pt x="118841" y="359028"/>
                  </a:cubicBezTo>
                  <a:lnTo>
                    <a:pt x="126881" y="332664"/>
                  </a:lnTo>
                  <a:cubicBezTo>
                    <a:pt x="132604" y="332553"/>
                    <a:pt x="141983" y="331824"/>
                    <a:pt x="152257" y="328750"/>
                  </a:cubicBezTo>
                  <a:cubicBezTo>
                    <a:pt x="172298" y="322740"/>
                    <a:pt x="187031" y="310426"/>
                    <a:pt x="195256" y="292969"/>
                  </a:cubicBezTo>
                  <a:lnTo>
                    <a:pt x="364322" y="335719"/>
                  </a:lnTo>
                  <a:cubicBezTo>
                    <a:pt x="364894" y="335867"/>
                    <a:pt x="365476" y="335941"/>
                    <a:pt x="366048" y="335941"/>
                  </a:cubicBezTo>
                  <a:cubicBezTo>
                    <a:pt x="367590" y="335941"/>
                    <a:pt x="369113" y="335424"/>
                    <a:pt x="370359" y="334455"/>
                  </a:cubicBezTo>
                  <a:cubicBezTo>
                    <a:pt x="372067" y="333125"/>
                    <a:pt x="373063" y="331085"/>
                    <a:pt x="373063" y="328916"/>
                  </a:cubicBezTo>
                  <a:lnTo>
                    <a:pt x="373063" y="7020"/>
                  </a:lnTo>
                  <a:cubicBezTo>
                    <a:pt x="373063" y="4851"/>
                    <a:pt x="372067" y="2811"/>
                    <a:pt x="370359" y="148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3" name="Google Shape;1253;p36"/>
            <p:cNvSpPr/>
            <p:nvPr/>
          </p:nvSpPr>
          <p:spPr>
            <a:xfrm>
              <a:off x="9430169" y="2677304"/>
              <a:ext cx="39364" cy="123874"/>
            </a:xfrm>
            <a:custGeom>
              <a:rect b="b" l="l" r="r" t="t"/>
              <a:pathLst>
                <a:path extrusionOk="0" h="123874" w="39364">
                  <a:moveTo>
                    <a:pt x="11579" y="1680"/>
                  </a:moveTo>
                  <a:cubicBezTo>
                    <a:pt x="8634" y="-831"/>
                    <a:pt x="4203" y="-490"/>
                    <a:pt x="1684" y="2455"/>
                  </a:cubicBezTo>
                  <a:cubicBezTo>
                    <a:pt x="-837" y="5409"/>
                    <a:pt x="-486" y="9840"/>
                    <a:pt x="2459" y="12360"/>
                  </a:cubicBezTo>
                  <a:cubicBezTo>
                    <a:pt x="16988" y="24776"/>
                    <a:pt x="25324" y="42842"/>
                    <a:pt x="25324" y="61942"/>
                  </a:cubicBezTo>
                  <a:cubicBezTo>
                    <a:pt x="25324" y="81041"/>
                    <a:pt x="16988" y="99116"/>
                    <a:pt x="2459" y="111523"/>
                  </a:cubicBezTo>
                  <a:cubicBezTo>
                    <a:pt x="-486" y="114034"/>
                    <a:pt x="-837" y="118465"/>
                    <a:pt x="1684" y="121419"/>
                  </a:cubicBezTo>
                  <a:cubicBezTo>
                    <a:pt x="3068" y="123044"/>
                    <a:pt x="5043" y="123874"/>
                    <a:pt x="7019" y="123874"/>
                  </a:cubicBezTo>
                  <a:cubicBezTo>
                    <a:pt x="8634" y="123874"/>
                    <a:pt x="10258" y="123330"/>
                    <a:pt x="11579" y="122194"/>
                  </a:cubicBezTo>
                  <a:cubicBezTo>
                    <a:pt x="29238" y="107120"/>
                    <a:pt x="39364" y="85158"/>
                    <a:pt x="39364" y="61942"/>
                  </a:cubicBezTo>
                  <a:cubicBezTo>
                    <a:pt x="39364" y="38734"/>
                    <a:pt x="29238" y="16773"/>
                    <a:pt x="11579" y="168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4" name="Google Shape;1254;p36"/>
            <p:cNvSpPr/>
            <p:nvPr/>
          </p:nvSpPr>
          <p:spPr>
            <a:xfrm>
              <a:off x="9062086" y="2835222"/>
              <a:ext cx="100196" cy="171213"/>
            </a:xfrm>
            <a:custGeom>
              <a:rect b="b" l="l" r="r" t="t"/>
              <a:pathLst>
                <a:path extrusionOk="0" h="171213" w="100196">
                  <a:moveTo>
                    <a:pt x="95226" y="110675"/>
                  </a:moveTo>
                  <a:cubicBezTo>
                    <a:pt x="91514" y="109539"/>
                    <a:pt x="87591" y="111635"/>
                    <a:pt x="86465" y="115346"/>
                  </a:cubicBezTo>
                  <a:lnTo>
                    <a:pt x="76311" y="148662"/>
                  </a:lnTo>
                  <a:cubicBezTo>
                    <a:pt x="74511" y="154561"/>
                    <a:pt x="68575" y="158124"/>
                    <a:pt x="62529" y="156942"/>
                  </a:cubicBezTo>
                  <a:lnTo>
                    <a:pt x="23759" y="149410"/>
                  </a:lnTo>
                  <a:cubicBezTo>
                    <a:pt x="20611" y="148800"/>
                    <a:pt x="17888" y="146991"/>
                    <a:pt x="16096" y="144332"/>
                  </a:cubicBezTo>
                  <a:cubicBezTo>
                    <a:pt x="14306" y="141674"/>
                    <a:pt x="13660" y="138470"/>
                    <a:pt x="14269" y="135323"/>
                  </a:cubicBezTo>
                  <a:lnTo>
                    <a:pt x="38990" y="8364"/>
                  </a:lnTo>
                  <a:cubicBezTo>
                    <a:pt x="39728" y="4552"/>
                    <a:pt x="37245" y="868"/>
                    <a:pt x="33442" y="130"/>
                  </a:cubicBezTo>
                  <a:cubicBezTo>
                    <a:pt x="29629" y="-609"/>
                    <a:pt x="25946" y="1875"/>
                    <a:pt x="25208" y="5678"/>
                  </a:cubicBezTo>
                  <a:lnTo>
                    <a:pt x="487" y="132645"/>
                  </a:lnTo>
                  <a:cubicBezTo>
                    <a:pt x="-842" y="139477"/>
                    <a:pt x="570" y="146409"/>
                    <a:pt x="4457" y="152179"/>
                  </a:cubicBezTo>
                  <a:cubicBezTo>
                    <a:pt x="8352" y="157948"/>
                    <a:pt x="14250" y="161863"/>
                    <a:pt x="21082" y="163192"/>
                  </a:cubicBezTo>
                  <a:lnTo>
                    <a:pt x="59852" y="170725"/>
                  </a:lnTo>
                  <a:cubicBezTo>
                    <a:pt x="61532" y="171057"/>
                    <a:pt x="63222" y="171214"/>
                    <a:pt x="64874" y="171214"/>
                  </a:cubicBezTo>
                  <a:cubicBezTo>
                    <a:pt x="76135" y="171214"/>
                    <a:pt x="86336" y="163912"/>
                    <a:pt x="89733" y="152751"/>
                  </a:cubicBezTo>
                  <a:lnTo>
                    <a:pt x="99887" y="119435"/>
                  </a:lnTo>
                  <a:cubicBezTo>
                    <a:pt x="101022" y="115734"/>
                    <a:pt x="98936" y="111810"/>
                    <a:pt x="95226" y="11067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55" name="Google Shape;1255;p36"/>
          <p:cNvGrpSpPr/>
          <p:nvPr/>
        </p:nvGrpSpPr>
        <p:grpSpPr>
          <a:xfrm>
            <a:off x="7874555" y="2428522"/>
            <a:ext cx="338046" cy="335961"/>
            <a:chOff x="10251764" y="2554019"/>
            <a:chExt cx="472593" cy="469679"/>
          </a:xfrm>
        </p:grpSpPr>
        <p:sp>
          <p:nvSpPr>
            <p:cNvPr id="1256" name="Google Shape;1256;p36"/>
            <p:cNvSpPr/>
            <p:nvPr/>
          </p:nvSpPr>
          <p:spPr>
            <a:xfrm>
              <a:off x="10473668" y="2648197"/>
              <a:ext cx="54918" cy="17437"/>
            </a:xfrm>
            <a:custGeom>
              <a:rect b="b" l="l" r="r" t="t"/>
              <a:pathLst>
                <a:path extrusionOk="0" h="17437" w="54918">
                  <a:moveTo>
                    <a:pt x="50163" y="3766"/>
                  </a:moveTo>
                  <a:cubicBezTo>
                    <a:pt x="35522" y="-1255"/>
                    <a:pt x="19396" y="-1255"/>
                    <a:pt x="4756" y="3766"/>
                  </a:cubicBezTo>
                  <a:cubicBezTo>
                    <a:pt x="1081" y="5022"/>
                    <a:pt x="-876" y="9010"/>
                    <a:pt x="380" y="12684"/>
                  </a:cubicBezTo>
                  <a:cubicBezTo>
                    <a:pt x="1377" y="15601"/>
                    <a:pt x="4109" y="17438"/>
                    <a:pt x="7027" y="17438"/>
                  </a:cubicBezTo>
                  <a:cubicBezTo>
                    <a:pt x="7783" y="17438"/>
                    <a:pt x="8549" y="17309"/>
                    <a:pt x="9306" y="17050"/>
                  </a:cubicBezTo>
                  <a:cubicBezTo>
                    <a:pt x="21011" y="13044"/>
                    <a:pt x="33907" y="13044"/>
                    <a:pt x="45612" y="17050"/>
                  </a:cubicBezTo>
                  <a:cubicBezTo>
                    <a:pt x="49296" y="18315"/>
                    <a:pt x="53283" y="16358"/>
                    <a:pt x="54539" y="12684"/>
                  </a:cubicBezTo>
                  <a:cubicBezTo>
                    <a:pt x="55793" y="9010"/>
                    <a:pt x="53837" y="5022"/>
                    <a:pt x="50163" y="376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7" name="Google Shape;1257;p36"/>
            <p:cNvSpPr/>
            <p:nvPr/>
          </p:nvSpPr>
          <p:spPr>
            <a:xfrm>
              <a:off x="10413010" y="2648360"/>
              <a:ext cx="63806" cy="58648"/>
            </a:xfrm>
            <a:custGeom>
              <a:rect b="b" l="l" r="r" t="t"/>
              <a:pathLst>
                <a:path extrusionOk="0" h="58648" w="63806">
                  <a:moveTo>
                    <a:pt x="56781" y="44599"/>
                  </a:moveTo>
                  <a:lnTo>
                    <a:pt x="52914" y="44599"/>
                  </a:lnTo>
                  <a:lnTo>
                    <a:pt x="52914" y="10240"/>
                  </a:lnTo>
                  <a:cubicBezTo>
                    <a:pt x="52914" y="7101"/>
                    <a:pt x="50846" y="4433"/>
                    <a:pt x="48003" y="3538"/>
                  </a:cubicBezTo>
                  <a:cubicBezTo>
                    <a:pt x="34046" y="-1198"/>
                    <a:pt x="18694" y="-1179"/>
                    <a:pt x="4755" y="3593"/>
                  </a:cubicBezTo>
                  <a:cubicBezTo>
                    <a:pt x="1081" y="4858"/>
                    <a:pt x="-876" y="8846"/>
                    <a:pt x="380" y="12520"/>
                  </a:cubicBezTo>
                  <a:cubicBezTo>
                    <a:pt x="1635" y="16185"/>
                    <a:pt x="5632" y="18142"/>
                    <a:pt x="9306" y="16886"/>
                  </a:cubicBezTo>
                  <a:cubicBezTo>
                    <a:pt x="18805" y="13637"/>
                    <a:pt x="29134" y="13175"/>
                    <a:pt x="38864" y="15511"/>
                  </a:cubicBezTo>
                  <a:lnTo>
                    <a:pt x="38864" y="51624"/>
                  </a:lnTo>
                  <a:cubicBezTo>
                    <a:pt x="38864" y="55501"/>
                    <a:pt x="42012" y="58649"/>
                    <a:pt x="45889" y="58649"/>
                  </a:cubicBezTo>
                  <a:lnTo>
                    <a:pt x="56781" y="58649"/>
                  </a:lnTo>
                  <a:cubicBezTo>
                    <a:pt x="60668" y="58649"/>
                    <a:pt x="63807" y="55501"/>
                    <a:pt x="63807" y="51624"/>
                  </a:cubicBezTo>
                  <a:cubicBezTo>
                    <a:pt x="63807" y="47747"/>
                    <a:pt x="60668" y="44599"/>
                    <a:pt x="56781" y="445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8" name="Google Shape;1258;p36"/>
            <p:cNvSpPr/>
            <p:nvPr/>
          </p:nvSpPr>
          <p:spPr>
            <a:xfrm>
              <a:off x="10495168" y="2668801"/>
              <a:ext cx="14049" cy="16911"/>
            </a:xfrm>
            <a:custGeom>
              <a:rect b="b" l="l" r="r" t="t"/>
              <a:pathLst>
                <a:path extrusionOk="0" h="16911" w="14049">
                  <a:moveTo>
                    <a:pt x="7025" y="0"/>
                  </a:moveTo>
                  <a:cubicBezTo>
                    <a:pt x="3148" y="0"/>
                    <a:pt x="0" y="3148"/>
                    <a:pt x="0" y="7025"/>
                  </a:cubicBezTo>
                  <a:lnTo>
                    <a:pt x="0" y="9887"/>
                  </a:lnTo>
                  <a:cubicBezTo>
                    <a:pt x="0" y="13764"/>
                    <a:pt x="3148" y="16912"/>
                    <a:pt x="7025" y="16912"/>
                  </a:cubicBezTo>
                  <a:cubicBezTo>
                    <a:pt x="10901" y="16912"/>
                    <a:pt x="14049" y="13764"/>
                    <a:pt x="14049" y="9887"/>
                  </a:cubicBezTo>
                  <a:lnTo>
                    <a:pt x="14049" y="7025"/>
                  </a:lnTo>
                  <a:cubicBezTo>
                    <a:pt x="14049" y="3148"/>
                    <a:pt x="10901"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9" name="Google Shape;1259;p36"/>
            <p:cNvSpPr/>
            <p:nvPr/>
          </p:nvSpPr>
          <p:spPr>
            <a:xfrm>
              <a:off x="10432378" y="2668801"/>
              <a:ext cx="14050" cy="16911"/>
            </a:xfrm>
            <a:custGeom>
              <a:rect b="b" l="l" r="r" t="t"/>
              <a:pathLst>
                <a:path extrusionOk="0" h="16911" w="14050">
                  <a:moveTo>
                    <a:pt x="7025" y="0"/>
                  </a:moveTo>
                  <a:cubicBezTo>
                    <a:pt x="3148" y="0"/>
                    <a:pt x="0" y="3148"/>
                    <a:pt x="0" y="7025"/>
                  </a:cubicBezTo>
                  <a:lnTo>
                    <a:pt x="0" y="9887"/>
                  </a:lnTo>
                  <a:cubicBezTo>
                    <a:pt x="0" y="13764"/>
                    <a:pt x="3148" y="16912"/>
                    <a:pt x="7025" y="16912"/>
                  </a:cubicBezTo>
                  <a:cubicBezTo>
                    <a:pt x="10911" y="16912"/>
                    <a:pt x="14050" y="13764"/>
                    <a:pt x="14050" y="9887"/>
                  </a:cubicBezTo>
                  <a:lnTo>
                    <a:pt x="14050" y="7025"/>
                  </a:lnTo>
                  <a:cubicBezTo>
                    <a:pt x="14050" y="3148"/>
                    <a:pt x="10911"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0" name="Google Shape;1260;p36"/>
            <p:cNvSpPr/>
            <p:nvPr/>
          </p:nvSpPr>
          <p:spPr>
            <a:xfrm>
              <a:off x="10444612" y="2715770"/>
              <a:ext cx="52372" cy="19089"/>
            </a:xfrm>
            <a:custGeom>
              <a:rect b="b" l="l" r="r" t="t"/>
              <a:pathLst>
                <a:path extrusionOk="0" h="19089" w="52372">
                  <a:moveTo>
                    <a:pt x="51526" y="3683"/>
                  </a:moveTo>
                  <a:cubicBezTo>
                    <a:pt x="49679" y="267"/>
                    <a:pt x="45424" y="-997"/>
                    <a:pt x="42009" y="849"/>
                  </a:cubicBezTo>
                  <a:cubicBezTo>
                    <a:pt x="31661" y="6443"/>
                    <a:pt x="20712" y="6443"/>
                    <a:pt x="10364" y="849"/>
                  </a:cubicBezTo>
                  <a:cubicBezTo>
                    <a:pt x="6949" y="-997"/>
                    <a:pt x="2693" y="267"/>
                    <a:pt x="847" y="3683"/>
                  </a:cubicBezTo>
                  <a:cubicBezTo>
                    <a:pt x="-999" y="7098"/>
                    <a:pt x="275" y="11363"/>
                    <a:pt x="3681" y="13200"/>
                  </a:cubicBezTo>
                  <a:cubicBezTo>
                    <a:pt x="10937" y="17124"/>
                    <a:pt x="18562" y="19090"/>
                    <a:pt x="26186" y="19090"/>
                  </a:cubicBezTo>
                  <a:cubicBezTo>
                    <a:pt x="33812" y="19090"/>
                    <a:pt x="41436" y="17124"/>
                    <a:pt x="48691" y="13200"/>
                  </a:cubicBezTo>
                  <a:cubicBezTo>
                    <a:pt x="52098" y="11363"/>
                    <a:pt x="53372" y="7098"/>
                    <a:pt x="51526" y="36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1" name="Google Shape;1261;p36"/>
            <p:cNvSpPr/>
            <p:nvPr/>
          </p:nvSpPr>
          <p:spPr>
            <a:xfrm>
              <a:off x="10397042" y="2554019"/>
              <a:ext cx="174153" cy="217406"/>
            </a:xfrm>
            <a:custGeom>
              <a:rect b="b" l="l" r="r" t="t"/>
              <a:pathLst>
                <a:path extrusionOk="0" h="217406" w="174153">
                  <a:moveTo>
                    <a:pt x="45906" y="67785"/>
                  </a:moveTo>
                  <a:lnTo>
                    <a:pt x="113394" y="67785"/>
                  </a:lnTo>
                  <a:cubicBezTo>
                    <a:pt x="146903" y="67785"/>
                    <a:pt x="174153" y="40525"/>
                    <a:pt x="174153" y="7025"/>
                  </a:cubicBezTo>
                  <a:cubicBezTo>
                    <a:pt x="174153" y="3148"/>
                    <a:pt x="171014" y="0"/>
                    <a:pt x="167137" y="0"/>
                  </a:cubicBezTo>
                  <a:lnTo>
                    <a:pt x="99639" y="0"/>
                  </a:lnTo>
                  <a:cubicBezTo>
                    <a:pt x="84648" y="0"/>
                    <a:pt x="70922" y="5465"/>
                    <a:pt x="60316" y="14502"/>
                  </a:cubicBezTo>
                  <a:lnTo>
                    <a:pt x="46256" y="14502"/>
                  </a:lnTo>
                  <a:cubicBezTo>
                    <a:pt x="20751" y="14502"/>
                    <a:pt x="0" y="35254"/>
                    <a:pt x="0" y="60760"/>
                  </a:cubicBezTo>
                  <a:lnTo>
                    <a:pt x="0" y="143648"/>
                  </a:lnTo>
                  <a:cubicBezTo>
                    <a:pt x="0" y="184322"/>
                    <a:pt x="33084" y="217407"/>
                    <a:pt x="73756" y="217407"/>
                  </a:cubicBezTo>
                  <a:cubicBezTo>
                    <a:pt x="93454" y="217407"/>
                    <a:pt x="111981" y="209735"/>
                    <a:pt x="125911" y="195805"/>
                  </a:cubicBezTo>
                  <a:cubicBezTo>
                    <a:pt x="139841" y="181875"/>
                    <a:pt x="147521" y="163348"/>
                    <a:pt x="147521" y="143648"/>
                  </a:cubicBezTo>
                  <a:lnTo>
                    <a:pt x="147512" y="80275"/>
                  </a:lnTo>
                  <a:cubicBezTo>
                    <a:pt x="147521" y="76389"/>
                    <a:pt x="144373" y="73250"/>
                    <a:pt x="140496" y="73250"/>
                  </a:cubicBezTo>
                  <a:cubicBezTo>
                    <a:pt x="136610" y="73250"/>
                    <a:pt x="133472" y="76389"/>
                    <a:pt x="133472" y="80275"/>
                  </a:cubicBezTo>
                  <a:lnTo>
                    <a:pt x="133472" y="143648"/>
                  </a:lnTo>
                  <a:cubicBezTo>
                    <a:pt x="133472" y="159591"/>
                    <a:pt x="127259" y="174592"/>
                    <a:pt x="115979" y="185872"/>
                  </a:cubicBezTo>
                  <a:cubicBezTo>
                    <a:pt x="104699" y="197153"/>
                    <a:pt x="89707" y="203357"/>
                    <a:pt x="73756" y="203357"/>
                  </a:cubicBezTo>
                  <a:cubicBezTo>
                    <a:pt x="40828" y="203357"/>
                    <a:pt x="14049" y="176576"/>
                    <a:pt x="14049" y="143648"/>
                  </a:cubicBezTo>
                  <a:lnTo>
                    <a:pt x="14049" y="67785"/>
                  </a:lnTo>
                  <a:lnTo>
                    <a:pt x="45906" y="67785"/>
                  </a:lnTo>
                  <a:close/>
                  <a:moveTo>
                    <a:pt x="99639" y="14050"/>
                  </a:moveTo>
                  <a:lnTo>
                    <a:pt x="159586" y="14050"/>
                  </a:lnTo>
                  <a:cubicBezTo>
                    <a:pt x="156189" y="36482"/>
                    <a:pt x="136767" y="53735"/>
                    <a:pt x="113394" y="53735"/>
                  </a:cubicBezTo>
                  <a:lnTo>
                    <a:pt x="53457" y="53735"/>
                  </a:lnTo>
                  <a:cubicBezTo>
                    <a:pt x="56854" y="31294"/>
                    <a:pt x="76267" y="14050"/>
                    <a:pt x="99639" y="14050"/>
                  </a:cubicBezTo>
                  <a:close/>
                  <a:moveTo>
                    <a:pt x="46256" y="28543"/>
                  </a:moveTo>
                  <a:lnTo>
                    <a:pt x="48158" y="28543"/>
                  </a:lnTo>
                  <a:cubicBezTo>
                    <a:pt x="43469" y="36011"/>
                    <a:pt x="40358" y="44569"/>
                    <a:pt x="39296" y="53735"/>
                  </a:cubicBezTo>
                  <a:lnTo>
                    <a:pt x="14816" y="53735"/>
                  </a:lnTo>
                  <a:cubicBezTo>
                    <a:pt x="18028" y="39344"/>
                    <a:pt x="30905" y="28543"/>
                    <a:pt x="46256" y="2854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2" name="Google Shape;1262;p36"/>
            <p:cNvSpPr/>
            <p:nvPr/>
          </p:nvSpPr>
          <p:spPr>
            <a:xfrm>
              <a:off x="10328398" y="2900468"/>
              <a:ext cx="54918" cy="17432"/>
            </a:xfrm>
            <a:custGeom>
              <a:rect b="b" l="l" r="r" t="t"/>
              <a:pathLst>
                <a:path extrusionOk="0" h="17432" w="54918">
                  <a:moveTo>
                    <a:pt x="50163" y="3759"/>
                  </a:moveTo>
                  <a:cubicBezTo>
                    <a:pt x="35523" y="-1253"/>
                    <a:pt x="19396" y="-1253"/>
                    <a:pt x="4756" y="3759"/>
                  </a:cubicBezTo>
                  <a:cubicBezTo>
                    <a:pt x="1081" y="5024"/>
                    <a:pt x="-876" y="9012"/>
                    <a:pt x="380" y="12686"/>
                  </a:cubicBezTo>
                  <a:cubicBezTo>
                    <a:pt x="1377" y="15603"/>
                    <a:pt x="4109" y="17431"/>
                    <a:pt x="7027" y="17431"/>
                  </a:cubicBezTo>
                  <a:cubicBezTo>
                    <a:pt x="7783" y="17431"/>
                    <a:pt x="8549" y="17311"/>
                    <a:pt x="9306" y="17053"/>
                  </a:cubicBezTo>
                  <a:cubicBezTo>
                    <a:pt x="21011" y="13046"/>
                    <a:pt x="33908" y="13046"/>
                    <a:pt x="45612" y="17053"/>
                  </a:cubicBezTo>
                  <a:cubicBezTo>
                    <a:pt x="49286" y="18308"/>
                    <a:pt x="53283" y="16351"/>
                    <a:pt x="54539" y="12686"/>
                  </a:cubicBezTo>
                  <a:cubicBezTo>
                    <a:pt x="55794" y="9012"/>
                    <a:pt x="53837" y="5024"/>
                    <a:pt x="50163" y="37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3" name="Google Shape;1263;p36"/>
            <p:cNvSpPr/>
            <p:nvPr/>
          </p:nvSpPr>
          <p:spPr>
            <a:xfrm>
              <a:off x="10267741" y="2900634"/>
              <a:ext cx="63806" cy="58648"/>
            </a:xfrm>
            <a:custGeom>
              <a:rect b="b" l="l" r="r" t="t"/>
              <a:pathLst>
                <a:path extrusionOk="0" h="58648" w="63806">
                  <a:moveTo>
                    <a:pt x="56781" y="44599"/>
                  </a:moveTo>
                  <a:lnTo>
                    <a:pt x="52914" y="44599"/>
                  </a:lnTo>
                  <a:lnTo>
                    <a:pt x="52914" y="10240"/>
                  </a:lnTo>
                  <a:cubicBezTo>
                    <a:pt x="52914" y="7101"/>
                    <a:pt x="50846" y="4433"/>
                    <a:pt x="48003" y="3538"/>
                  </a:cubicBezTo>
                  <a:cubicBezTo>
                    <a:pt x="34046" y="-1198"/>
                    <a:pt x="18694" y="-1179"/>
                    <a:pt x="4756" y="3593"/>
                  </a:cubicBezTo>
                  <a:cubicBezTo>
                    <a:pt x="1081" y="4858"/>
                    <a:pt x="-876" y="8846"/>
                    <a:pt x="380" y="12520"/>
                  </a:cubicBezTo>
                  <a:cubicBezTo>
                    <a:pt x="1635" y="16185"/>
                    <a:pt x="5632" y="18142"/>
                    <a:pt x="9306" y="16886"/>
                  </a:cubicBezTo>
                  <a:cubicBezTo>
                    <a:pt x="18805" y="13637"/>
                    <a:pt x="29134" y="13175"/>
                    <a:pt x="38864" y="15511"/>
                  </a:cubicBezTo>
                  <a:lnTo>
                    <a:pt x="38864" y="51624"/>
                  </a:lnTo>
                  <a:cubicBezTo>
                    <a:pt x="38864" y="55501"/>
                    <a:pt x="42012" y="58649"/>
                    <a:pt x="45889" y="58649"/>
                  </a:cubicBezTo>
                  <a:lnTo>
                    <a:pt x="56781" y="58649"/>
                  </a:lnTo>
                  <a:cubicBezTo>
                    <a:pt x="60668" y="58649"/>
                    <a:pt x="63807" y="55501"/>
                    <a:pt x="63807" y="51624"/>
                  </a:cubicBezTo>
                  <a:cubicBezTo>
                    <a:pt x="63807" y="47737"/>
                    <a:pt x="60668" y="44599"/>
                    <a:pt x="56781" y="445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4" name="Google Shape;1264;p36"/>
            <p:cNvSpPr/>
            <p:nvPr/>
          </p:nvSpPr>
          <p:spPr>
            <a:xfrm>
              <a:off x="10349899" y="2921074"/>
              <a:ext cx="14049" cy="16911"/>
            </a:xfrm>
            <a:custGeom>
              <a:rect b="b" l="l" r="r" t="t"/>
              <a:pathLst>
                <a:path extrusionOk="0" h="16911" w="14049">
                  <a:moveTo>
                    <a:pt x="7025" y="0"/>
                  </a:moveTo>
                  <a:cubicBezTo>
                    <a:pt x="3148" y="0"/>
                    <a:pt x="0" y="3148"/>
                    <a:pt x="0" y="7025"/>
                  </a:cubicBezTo>
                  <a:lnTo>
                    <a:pt x="0" y="9887"/>
                  </a:lnTo>
                  <a:cubicBezTo>
                    <a:pt x="0" y="13764"/>
                    <a:pt x="3148" y="16912"/>
                    <a:pt x="7025" y="16912"/>
                  </a:cubicBezTo>
                  <a:cubicBezTo>
                    <a:pt x="10901" y="16912"/>
                    <a:pt x="14049" y="13764"/>
                    <a:pt x="14049" y="9887"/>
                  </a:cubicBezTo>
                  <a:lnTo>
                    <a:pt x="14049" y="7025"/>
                  </a:lnTo>
                  <a:cubicBezTo>
                    <a:pt x="14049" y="3148"/>
                    <a:pt x="10901"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5" name="Google Shape;1265;p36"/>
            <p:cNvSpPr/>
            <p:nvPr/>
          </p:nvSpPr>
          <p:spPr>
            <a:xfrm>
              <a:off x="10287110" y="2921074"/>
              <a:ext cx="14049" cy="16911"/>
            </a:xfrm>
            <a:custGeom>
              <a:rect b="b" l="l" r="r" t="t"/>
              <a:pathLst>
                <a:path extrusionOk="0" h="16911" w="14049">
                  <a:moveTo>
                    <a:pt x="7024" y="0"/>
                  </a:moveTo>
                  <a:cubicBezTo>
                    <a:pt x="3147" y="0"/>
                    <a:pt x="0" y="3148"/>
                    <a:pt x="0" y="7025"/>
                  </a:cubicBezTo>
                  <a:lnTo>
                    <a:pt x="0" y="9887"/>
                  </a:lnTo>
                  <a:cubicBezTo>
                    <a:pt x="0" y="13764"/>
                    <a:pt x="3147" y="16912"/>
                    <a:pt x="7024" y="16912"/>
                  </a:cubicBezTo>
                  <a:cubicBezTo>
                    <a:pt x="10901" y="16912"/>
                    <a:pt x="14049" y="13764"/>
                    <a:pt x="14049" y="9887"/>
                  </a:cubicBezTo>
                  <a:lnTo>
                    <a:pt x="14049" y="7025"/>
                  </a:lnTo>
                  <a:cubicBezTo>
                    <a:pt x="14049" y="3148"/>
                    <a:pt x="10901" y="0"/>
                    <a:pt x="702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6" name="Google Shape;1266;p36"/>
            <p:cNvSpPr/>
            <p:nvPr/>
          </p:nvSpPr>
          <p:spPr>
            <a:xfrm>
              <a:off x="10299343" y="2968037"/>
              <a:ext cx="52371" cy="19096"/>
            </a:xfrm>
            <a:custGeom>
              <a:rect b="b" l="l" r="r" t="t"/>
              <a:pathLst>
                <a:path extrusionOk="0" h="19096" w="52371">
                  <a:moveTo>
                    <a:pt x="51525" y="3690"/>
                  </a:moveTo>
                  <a:cubicBezTo>
                    <a:pt x="49679" y="274"/>
                    <a:pt x="45414" y="-1000"/>
                    <a:pt x="42008" y="847"/>
                  </a:cubicBezTo>
                  <a:cubicBezTo>
                    <a:pt x="31650" y="6450"/>
                    <a:pt x="20712" y="6450"/>
                    <a:pt x="10364" y="847"/>
                  </a:cubicBezTo>
                  <a:cubicBezTo>
                    <a:pt x="6948" y="-990"/>
                    <a:pt x="2693" y="274"/>
                    <a:pt x="847" y="3690"/>
                  </a:cubicBezTo>
                  <a:cubicBezTo>
                    <a:pt x="-999" y="7096"/>
                    <a:pt x="274" y="11361"/>
                    <a:pt x="3680" y="13207"/>
                  </a:cubicBezTo>
                  <a:cubicBezTo>
                    <a:pt x="10936" y="17131"/>
                    <a:pt x="18561" y="19097"/>
                    <a:pt x="26185" y="19097"/>
                  </a:cubicBezTo>
                  <a:cubicBezTo>
                    <a:pt x="33811" y="19097"/>
                    <a:pt x="41436" y="17131"/>
                    <a:pt x="48692" y="13207"/>
                  </a:cubicBezTo>
                  <a:cubicBezTo>
                    <a:pt x="52097" y="11361"/>
                    <a:pt x="53371" y="7105"/>
                    <a:pt x="51525" y="369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7" name="Google Shape;1267;p36"/>
            <p:cNvSpPr/>
            <p:nvPr/>
          </p:nvSpPr>
          <p:spPr>
            <a:xfrm>
              <a:off x="10251764" y="2806292"/>
              <a:ext cx="174162" cy="217406"/>
            </a:xfrm>
            <a:custGeom>
              <a:rect b="b" l="l" r="r" t="t"/>
              <a:pathLst>
                <a:path extrusionOk="0" h="217406" w="174162">
                  <a:moveTo>
                    <a:pt x="45915" y="67786"/>
                  </a:moveTo>
                  <a:lnTo>
                    <a:pt x="113403" y="67786"/>
                  </a:lnTo>
                  <a:cubicBezTo>
                    <a:pt x="146912" y="67786"/>
                    <a:pt x="174162" y="40525"/>
                    <a:pt x="174162" y="7016"/>
                  </a:cubicBezTo>
                  <a:cubicBezTo>
                    <a:pt x="174162" y="3139"/>
                    <a:pt x="171023" y="0"/>
                    <a:pt x="167137" y="0"/>
                  </a:cubicBezTo>
                  <a:lnTo>
                    <a:pt x="99648" y="0"/>
                  </a:lnTo>
                  <a:cubicBezTo>
                    <a:pt x="84658" y="0"/>
                    <a:pt x="70931" y="5465"/>
                    <a:pt x="60316" y="14493"/>
                  </a:cubicBezTo>
                  <a:lnTo>
                    <a:pt x="46265" y="14493"/>
                  </a:lnTo>
                  <a:cubicBezTo>
                    <a:pt x="20760" y="14493"/>
                    <a:pt x="0" y="35245"/>
                    <a:pt x="0" y="60761"/>
                  </a:cubicBezTo>
                  <a:lnTo>
                    <a:pt x="0" y="143639"/>
                  </a:lnTo>
                  <a:cubicBezTo>
                    <a:pt x="0" y="184312"/>
                    <a:pt x="33093" y="217407"/>
                    <a:pt x="73765" y="217407"/>
                  </a:cubicBezTo>
                  <a:cubicBezTo>
                    <a:pt x="93464" y="217407"/>
                    <a:pt x="111991" y="209735"/>
                    <a:pt x="125920" y="195796"/>
                  </a:cubicBezTo>
                  <a:cubicBezTo>
                    <a:pt x="139850" y="181866"/>
                    <a:pt x="147521" y="163348"/>
                    <a:pt x="147521" y="143639"/>
                  </a:cubicBezTo>
                  <a:lnTo>
                    <a:pt x="147521" y="80266"/>
                  </a:lnTo>
                  <a:cubicBezTo>
                    <a:pt x="147521" y="76389"/>
                    <a:pt x="144382" y="73241"/>
                    <a:pt x="140496" y="73241"/>
                  </a:cubicBezTo>
                  <a:cubicBezTo>
                    <a:pt x="136620" y="73241"/>
                    <a:pt x="133481" y="76389"/>
                    <a:pt x="133481" y="80266"/>
                  </a:cubicBezTo>
                  <a:lnTo>
                    <a:pt x="133481" y="143639"/>
                  </a:lnTo>
                  <a:cubicBezTo>
                    <a:pt x="133481" y="159591"/>
                    <a:pt x="127268" y="174592"/>
                    <a:pt x="115988" y="185863"/>
                  </a:cubicBezTo>
                  <a:cubicBezTo>
                    <a:pt x="104708" y="197144"/>
                    <a:pt x="89716" y="203357"/>
                    <a:pt x="73765" y="203357"/>
                  </a:cubicBezTo>
                  <a:cubicBezTo>
                    <a:pt x="40837" y="203357"/>
                    <a:pt x="14049" y="176567"/>
                    <a:pt x="14049" y="143639"/>
                  </a:cubicBezTo>
                  <a:lnTo>
                    <a:pt x="14049" y="67776"/>
                  </a:lnTo>
                  <a:lnTo>
                    <a:pt x="45915" y="67786"/>
                  </a:lnTo>
                  <a:close/>
                  <a:moveTo>
                    <a:pt x="99648" y="14041"/>
                  </a:moveTo>
                  <a:lnTo>
                    <a:pt x="159586" y="14041"/>
                  </a:lnTo>
                  <a:cubicBezTo>
                    <a:pt x="156189" y="36482"/>
                    <a:pt x="136776" y="53736"/>
                    <a:pt x="113403" y="53736"/>
                  </a:cubicBezTo>
                  <a:lnTo>
                    <a:pt x="53466" y="53736"/>
                  </a:lnTo>
                  <a:cubicBezTo>
                    <a:pt x="56863" y="31294"/>
                    <a:pt x="76276" y="14041"/>
                    <a:pt x="99648" y="14041"/>
                  </a:cubicBezTo>
                  <a:close/>
                  <a:moveTo>
                    <a:pt x="46265" y="28543"/>
                  </a:moveTo>
                  <a:lnTo>
                    <a:pt x="48167" y="28543"/>
                  </a:lnTo>
                  <a:cubicBezTo>
                    <a:pt x="43478" y="36011"/>
                    <a:pt x="40367" y="44560"/>
                    <a:pt x="39305" y="53736"/>
                  </a:cubicBezTo>
                  <a:lnTo>
                    <a:pt x="14825" y="53736"/>
                  </a:lnTo>
                  <a:cubicBezTo>
                    <a:pt x="18038" y="39335"/>
                    <a:pt x="30914" y="28543"/>
                    <a:pt x="46265" y="2854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8" name="Google Shape;1268;p36"/>
            <p:cNvSpPr/>
            <p:nvPr/>
          </p:nvSpPr>
          <p:spPr>
            <a:xfrm>
              <a:off x="10626866" y="2900468"/>
              <a:ext cx="54918" cy="17432"/>
            </a:xfrm>
            <a:custGeom>
              <a:rect b="b" l="l" r="r" t="t"/>
              <a:pathLst>
                <a:path extrusionOk="0" h="17432" w="54918">
                  <a:moveTo>
                    <a:pt x="50163" y="3759"/>
                  </a:moveTo>
                  <a:cubicBezTo>
                    <a:pt x="35522" y="-1253"/>
                    <a:pt x="19396" y="-1253"/>
                    <a:pt x="4756" y="3759"/>
                  </a:cubicBezTo>
                  <a:cubicBezTo>
                    <a:pt x="1081" y="5015"/>
                    <a:pt x="-876" y="9012"/>
                    <a:pt x="380" y="12686"/>
                  </a:cubicBezTo>
                  <a:cubicBezTo>
                    <a:pt x="1635" y="16351"/>
                    <a:pt x="5632" y="18308"/>
                    <a:pt x="9306" y="17053"/>
                  </a:cubicBezTo>
                  <a:cubicBezTo>
                    <a:pt x="21011" y="13046"/>
                    <a:pt x="33907" y="13046"/>
                    <a:pt x="45612" y="17053"/>
                  </a:cubicBezTo>
                  <a:cubicBezTo>
                    <a:pt x="46369" y="17311"/>
                    <a:pt x="47135" y="17431"/>
                    <a:pt x="47892" y="17431"/>
                  </a:cubicBezTo>
                  <a:cubicBezTo>
                    <a:pt x="50809" y="17431"/>
                    <a:pt x="53542" y="15603"/>
                    <a:pt x="54539" y="12686"/>
                  </a:cubicBezTo>
                  <a:cubicBezTo>
                    <a:pt x="55794" y="9012"/>
                    <a:pt x="53837" y="5015"/>
                    <a:pt x="50163" y="37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9" name="Google Shape;1269;p36"/>
            <p:cNvSpPr/>
            <p:nvPr/>
          </p:nvSpPr>
          <p:spPr>
            <a:xfrm>
              <a:off x="10566209" y="2900634"/>
              <a:ext cx="63806" cy="58648"/>
            </a:xfrm>
            <a:custGeom>
              <a:rect b="b" l="l" r="r" t="t"/>
              <a:pathLst>
                <a:path extrusionOk="0" h="58648" w="63806">
                  <a:moveTo>
                    <a:pt x="56781" y="44599"/>
                  </a:moveTo>
                  <a:lnTo>
                    <a:pt x="52914" y="44599"/>
                  </a:lnTo>
                  <a:lnTo>
                    <a:pt x="52914" y="10240"/>
                  </a:lnTo>
                  <a:cubicBezTo>
                    <a:pt x="52914" y="7101"/>
                    <a:pt x="50846" y="4433"/>
                    <a:pt x="47994" y="3538"/>
                  </a:cubicBezTo>
                  <a:cubicBezTo>
                    <a:pt x="34046" y="-1198"/>
                    <a:pt x="18694" y="-1179"/>
                    <a:pt x="4756" y="3593"/>
                  </a:cubicBezTo>
                  <a:cubicBezTo>
                    <a:pt x="1081" y="4858"/>
                    <a:pt x="-876" y="8846"/>
                    <a:pt x="380" y="12520"/>
                  </a:cubicBezTo>
                  <a:cubicBezTo>
                    <a:pt x="1635" y="16185"/>
                    <a:pt x="5632" y="18142"/>
                    <a:pt x="9306" y="16886"/>
                  </a:cubicBezTo>
                  <a:cubicBezTo>
                    <a:pt x="18805" y="13637"/>
                    <a:pt x="29134" y="13175"/>
                    <a:pt x="38864" y="15511"/>
                  </a:cubicBezTo>
                  <a:lnTo>
                    <a:pt x="38864" y="51624"/>
                  </a:lnTo>
                  <a:cubicBezTo>
                    <a:pt x="38864" y="55501"/>
                    <a:pt x="42012" y="58649"/>
                    <a:pt x="45889" y="58649"/>
                  </a:cubicBezTo>
                  <a:lnTo>
                    <a:pt x="56781" y="58649"/>
                  </a:lnTo>
                  <a:cubicBezTo>
                    <a:pt x="60668" y="58649"/>
                    <a:pt x="63807" y="55501"/>
                    <a:pt x="63807" y="51624"/>
                  </a:cubicBezTo>
                  <a:cubicBezTo>
                    <a:pt x="63807" y="47737"/>
                    <a:pt x="60668" y="44599"/>
                    <a:pt x="56781" y="4459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0" name="Google Shape;1270;p36"/>
            <p:cNvSpPr/>
            <p:nvPr/>
          </p:nvSpPr>
          <p:spPr>
            <a:xfrm>
              <a:off x="10648367" y="2921074"/>
              <a:ext cx="14049" cy="16911"/>
            </a:xfrm>
            <a:custGeom>
              <a:rect b="b" l="l" r="r" t="t"/>
              <a:pathLst>
                <a:path extrusionOk="0" h="16911" w="14049">
                  <a:moveTo>
                    <a:pt x="7025" y="0"/>
                  </a:moveTo>
                  <a:cubicBezTo>
                    <a:pt x="3139" y="0"/>
                    <a:pt x="0" y="3148"/>
                    <a:pt x="0" y="7025"/>
                  </a:cubicBezTo>
                  <a:lnTo>
                    <a:pt x="0" y="9887"/>
                  </a:lnTo>
                  <a:cubicBezTo>
                    <a:pt x="0" y="13764"/>
                    <a:pt x="3139" y="16912"/>
                    <a:pt x="7025" y="16912"/>
                  </a:cubicBezTo>
                  <a:cubicBezTo>
                    <a:pt x="10901" y="16912"/>
                    <a:pt x="14049" y="13764"/>
                    <a:pt x="14049" y="9887"/>
                  </a:cubicBezTo>
                  <a:lnTo>
                    <a:pt x="14049" y="7025"/>
                  </a:lnTo>
                  <a:cubicBezTo>
                    <a:pt x="14049" y="3148"/>
                    <a:pt x="10901"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1" name="Google Shape;1271;p36"/>
            <p:cNvSpPr/>
            <p:nvPr/>
          </p:nvSpPr>
          <p:spPr>
            <a:xfrm>
              <a:off x="10585577" y="2921074"/>
              <a:ext cx="14050" cy="16911"/>
            </a:xfrm>
            <a:custGeom>
              <a:rect b="b" l="l" r="r" t="t"/>
              <a:pathLst>
                <a:path extrusionOk="0" h="16911" w="14050">
                  <a:moveTo>
                    <a:pt x="7025" y="0"/>
                  </a:moveTo>
                  <a:cubicBezTo>
                    <a:pt x="3148" y="0"/>
                    <a:pt x="0" y="3148"/>
                    <a:pt x="0" y="7025"/>
                  </a:cubicBezTo>
                  <a:lnTo>
                    <a:pt x="0" y="9887"/>
                  </a:lnTo>
                  <a:cubicBezTo>
                    <a:pt x="0" y="13764"/>
                    <a:pt x="3148" y="16912"/>
                    <a:pt x="7025" y="16912"/>
                  </a:cubicBezTo>
                  <a:cubicBezTo>
                    <a:pt x="10911" y="16912"/>
                    <a:pt x="14050" y="13764"/>
                    <a:pt x="14050" y="9887"/>
                  </a:cubicBezTo>
                  <a:lnTo>
                    <a:pt x="14050" y="7025"/>
                  </a:lnTo>
                  <a:cubicBezTo>
                    <a:pt x="14050" y="3148"/>
                    <a:pt x="10911"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2" name="Google Shape;1272;p36"/>
            <p:cNvSpPr/>
            <p:nvPr/>
          </p:nvSpPr>
          <p:spPr>
            <a:xfrm>
              <a:off x="10597811" y="2968037"/>
              <a:ext cx="52371" cy="19096"/>
            </a:xfrm>
            <a:custGeom>
              <a:rect b="b" l="l" r="r" t="t"/>
              <a:pathLst>
                <a:path extrusionOk="0" h="19096" w="52371">
                  <a:moveTo>
                    <a:pt x="51525" y="3690"/>
                  </a:moveTo>
                  <a:cubicBezTo>
                    <a:pt x="49679" y="274"/>
                    <a:pt x="45414" y="-1000"/>
                    <a:pt x="42008" y="847"/>
                  </a:cubicBezTo>
                  <a:cubicBezTo>
                    <a:pt x="31660" y="6450"/>
                    <a:pt x="20712" y="6450"/>
                    <a:pt x="10364" y="847"/>
                  </a:cubicBezTo>
                  <a:cubicBezTo>
                    <a:pt x="6957" y="-990"/>
                    <a:pt x="2693" y="274"/>
                    <a:pt x="847" y="3690"/>
                  </a:cubicBezTo>
                  <a:cubicBezTo>
                    <a:pt x="-999" y="7096"/>
                    <a:pt x="274" y="11361"/>
                    <a:pt x="3680" y="13207"/>
                  </a:cubicBezTo>
                  <a:cubicBezTo>
                    <a:pt x="10936" y="17131"/>
                    <a:pt x="18561" y="19097"/>
                    <a:pt x="26185" y="19097"/>
                  </a:cubicBezTo>
                  <a:cubicBezTo>
                    <a:pt x="33811" y="19097"/>
                    <a:pt x="41436" y="17131"/>
                    <a:pt x="48691" y="13207"/>
                  </a:cubicBezTo>
                  <a:cubicBezTo>
                    <a:pt x="52097" y="11361"/>
                    <a:pt x="53371" y="7105"/>
                    <a:pt x="51525" y="369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3" name="Google Shape;1273;p36"/>
            <p:cNvSpPr/>
            <p:nvPr/>
          </p:nvSpPr>
          <p:spPr>
            <a:xfrm>
              <a:off x="10550241" y="2806292"/>
              <a:ext cx="174116" cy="217406"/>
            </a:xfrm>
            <a:custGeom>
              <a:rect b="b" l="l" r="r" t="t"/>
              <a:pathLst>
                <a:path extrusionOk="0" h="217406" w="174116">
                  <a:moveTo>
                    <a:pt x="45906" y="67786"/>
                  </a:moveTo>
                  <a:lnTo>
                    <a:pt x="113394" y="67786"/>
                  </a:lnTo>
                  <a:cubicBezTo>
                    <a:pt x="146903" y="67786"/>
                    <a:pt x="174116" y="40525"/>
                    <a:pt x="174116" y="7016"/>
                  </a:cubicBezTo>
                  <a:cubicBezTo>
                    <a:pt x="174116" y="3139"/>
                    <a:pt x="170977" y="0"/>
                    <a:pt x="167100" y="0"/>
                  </a:cubicBezTo>
                  <a:lnTo>
                    <a:pt x="99639" y="0"/>
                  </a:lnTo>
                  <a:cubicBezTo>
                    <a:pt x="84649" y="0"/>
                    <a:pt x="70922" y="5465"/>
                    <a:pt x="60316" y="14493"/>
                  </a:cubicBezTo>
                  <a:lnTo>
                    <a:pt x="46256" y="14493"/>
                  </a:lnTo>
                  <a:cubicBezTo>
                    <a:pt x="20760" y="14493"/>
                    <a:pt x="18" y="35227"/>
                    <a:pt x="0" y="60724"/>
                  </a:cubicBezTo>
                  <a:cubicBezTo>
                    <a:pt x="0" y="60733"/>
                    <a:pt x="0" y="60742"/>
                    <a:pt x="0" y="60761"/>
                  </a:cubicBezTo>
                  <a:lnTo>
                    <a:pt x="0" y="143639"/>
                  </a:lnTo>
                  <a:cubicBezTo>
                    <a:pt x="0" y="184312"/>
                    <a:pt x="33084" y="217407"/>
                    <a:pt x="73756" y="217407"/>
                  </a:cubicBezTo>
                  <a:cubicBezTo>
                    <a:pt x="93454" y="217407"/>
                    <a:pt x="111981" y="209735"/>
                    <a:pt x="125911" y="195796"/>
                  </a:cubicBezTo>
                  <a:cubicBezTo>
                    <a:pt x="139841" y="181866"/>
                    <a:pt x="147521" y="163348"/>
                    <a:pt x="147521" y="143639"/>
                  </a:cubicBezTo>
                  <a:lnTo>
                    <a:pt x="147521" y="80266"/>
                  </a:lnTo>
                  <a:cubicBezTo>
                    <a:pt x="147521" y="76389"/>
                    <a:pt x="144373" y="73241"/>
                    <a:pt x="140497" y="73241"/>
                  </a:cubicBezTo>
                  <a:cubicBezTo>
                    <a:pt x="136610" y="73241"/>
                    <a:pt x="133472" y="76389"/>
                    <a:pt x="133472" y="80266"/>
                  </a:cubicBezTo>
                  <a:lnTo>
                    <a:pt x="133472" y="143639"/>
                  </a:lnTo>
                  <a:cubicBezTo>
                    <a:pt x="133472" y="159591"/>
                    <a:pt x="127259" y="174592"/>
                    <a:pt x="115979" y="185863"/>
                  </a:cubicBezTo>
                  <a:cubicBezTo>
                    <a:pt x="104699" y="197144"/>
                    <a:pt x="89707" y="203357"/>
                    <a:pt x="73756" y="203357"/>
                  </a:cubicBezTo>
                  <a:cubicBezTo>
                    <a:pt x="40828" y="203357"/>
                    <a:pt x="14049" y="176567"/>
                    <a:pt x="14049" y="143639"/>
                  </a:cubicBezTo>
                  <a:lnTo>
                    <a:pt x="14049" y="67786"/>
                  </a:lnTo>
                  <a:lnTo>
                    <a:pt x="45906" y="67786"/>
                  </a:lnTo>
                  <a:close/>
                  <a:moveTo>
                    <a:pt x="99639" y="14041"/>
                  </a:moveTo>
                  <a:lnTo>
                    <a:pt x="159623" y="14041"/>
                  </a:lnTo>
                  <a:cubicBezTo>
                    <a:pt x="156208" y="36482"/>
                    <a:pt x="136767" y="53736"/>
                    <a:pt x="113394" y="53736"/>
                  </a:cubicBezTo>
                  <a:lnTo>
                    <a:pt x="53457" y="53736"/>
                  </a:lnTo>
                  <a:cubicBezTo>
                    <a:pt x="56854" y="31294"/>
                    <a:pt x="76267" y="14041"/>
                    <a:pt x="99639" y="14041"/>
                  </a:cubicBezTo>
                  <a:close/>
                  <a:moveTo>
                    <a:pt x="46256" y="28543"/>
                  </a:moveTo>
                  <a:lnTo>
                    <a:pt x="48158" y="28543"/>
                  </a:lnTo>
                  <a:cubicBezTo>
                    <a:pt x="43469" y="36011"/>
                    <a:pt x="40358" y="44560"/>
                    <a:pt x="39296" y="53736"/>
                  </a:cubicBezTo>
                  <a:lnTo>
                    <a:pt x="14816" y="53736"/>
                  </a:lnTo>
                  <a:cubicBezTo>
                    <a:pt x="18028" y="39335"/>
                    <a:pt x="30905" y="28543"/>
                    <a:pt x="46256" y="2854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4" name="Google Shape;1274;p36"/>
            <p:cNvSpPr/>
            <p:nvPr/>
          </p:nvSpPr>
          <p:spPr>
            <a:xfrm>
              <a:off x="10420351" y="2917991"/>
              <a:ext cx="112388" cy="14050"/>
            </a:xfrm>
            <a:custGeom>
              <a:rect b="b" l="l" r="r" t="t"/>
              <a:pathLst>
                <a:path extrusionOk="0" h="14050" w="112388">
                  <a:moveTo>
                    <a:pt x="105363" y="0"/>
                  </a:moveTo>
                  <a:lnTo>
                    <a:pt x="7024" y="0"/>
                  </a:lnTo>
                  <a:cubicBezTo>
                    <a:pt x="3148" y="0"/>
                    <a:pt x="0" y="3148"/>
                    <a:pt x="0" y="7025"/>
                  </a:cubicBezTo>
                  <a:cubicBezTo>
                    <a:pt x="0" y="10902"/>
                    <a:pt x="3148" y="14050"/>
                    <a:pt x="7024" y="14050"/>
                  </a:cubicBezTo>
                  <a:lnTo>
                    <a:pt x="105363" y="14050"/>
                  </a:lnTo>
                  <a:cubicBezTo>
                    <a:pt x="109249" y="14050"/>
                    <a:pt x="112388" y="10902"/>
                    <a:pt x="112388" y="7025"/>
                  </a:cubicBezTo>
                  <a:cubicBezTo>
                    <a:pt x="112388" y="3148"/>
                    <a:pt x="109249" y="0"/>
                    <a:pt x="10536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5" name="Google Shape;1275;p36"/>
            <p:cNvSpPr/>
            <p:nvPr/>
          </p:nvSpPr>
          <p:spPr>
            <a:xfrm>
              <a:off x="10321075" y="2725927"/>
              <a:ext cx="71651" cy="71651"/>
            </a:xfrm>
            <a:custGeom>
              <a:rect b="b" l="l" r="r" t="t"/>
              <a:pathLst>
                <a:path extrusionOk="0" h="71651" w="71651">
                  <a:moveTo>
                    <a:pt x="69588" y="2056"/>
                  </a:moveTo>
                  <a:cubicBezTo>
                    <a:pt x="66847" y="-685"/>
                    <a:pt x="62397" y="-685"/>
                    <a:pt x="59656" y="2056"/>
                  </a:cubicBezTo>
                  <a:lnTo>
                    <a:pt x="2063" y="59660"/>
                  </a:lnTo>
                  <a:cubicBezTo>
                    <a:pt x="-688" y="62401"/>
                    <a:pt x="-688" y="66851"/>
                    <a:pt x="2063" y="69593"/>
                  </a:cubicBezTo>
                  <a:cubicBezTo>
                    <a:pt x="3429" y="70959"/>
                    <a:pt x="5230" y="71651"/>
                    <a:pt x="7029" y="71651"/>
                  </a:cubicBezTo>
                  <a:cubicBezTo>
                    <a:pt x="8820" y="71651"/>
                    <a:pt x="10620" y="70959"/>
                    <a:pt x="11995" y="69593"/>
                  </a:cubicBezTo>
                  <a:lnTo>
                    <a:pt x="69588" y="11989"/>
                  </a:lnTo>
                  <a:cubicBezTo>
                    <a:pt x="72339" y="9247"/>
                    <a:pt x="72339" y="4798"/>
                    <a:pt x="69588" y="205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6" name="Google Shape;1276;p36"/>
            <p:cNvSpPr/>
            <p:nvPr/>
          </p:nvSpPr>
          <p:spPr>
            <a:xfrm>
              <a:off x="10550067" y="2725927"/>
              <a:ext cx="71647" cy="71651"/>
            </a:xfrm>
            <a:custGeom>
              <a:rect b="b" l="l" r="r" t="t"/>
              <a:pathLst>
                <a:path extrusionOk="0" h="71651" w="71647">
                  <a:moveTo>
                    <a:pt x="69591" y="59660"/>
                  </a:moveTo>
                  <a:lnTo>
                    <a:pt x="11998" y="2056"/>
                  </a:lnTo>
                  <a:cubicBezTo>
                    <a:pt x="9248" y="-685"/>
                    <a:pt x="4807" y="-685"/>
                    <a:pt x="2057" y="2056"/>
                  </a:cubicBezTo>
                  <a:cubicBezTo>
                    <a:pt x="-686" y="4798"/>
                    <a:pt x="-686" y="9247"/>
                    <a:pt x="2057" y="11989"/>
                  </a:cubicBezTo>
                  <a:lnTo>
                    <a:pt x="59658" y="69593"/>
                  </a:lnTo>
                  <a:cubicBezTo>
                    <a:pt x="61034" y="70959"/>
                    <a:pt x="62825" y="71651"/>
                    <a:pt x="64624" y="71651"/>
                  </a:cubicBezTo>
                  <a:cubicBezTo>
                    <a:pt x="66424" y="71651"/>
                    <a:pt x="68225" y="70959"/>
                    <a:pt x="69591" y="69593"/>
                  </a:cubicBezTo>
                  <a:cubicBezTo>
                    <a:pt x="72333" y="66851"/>
                    <a:pt x="72333" y="62401"/>
                    <a:pt x="69591" y="596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77" name="Google Shape;1277;p36"/>
          <p:cNvGrpSpPr/>
          <p:nvPr/>
        </p:nvGrpSpPr>
        <p:grpSpPr>
          <a:xfrm>
            <a:off x="1057922" y="2887032"/>
            <a:ext cx="338072" cy="334172"/>
            <a:chOff x="1467711" y="3195023"/>
            <a:chExt cx="472629" cy="467177"/>
          </a:xfrm>
        </p:grpSpPr>
        <p:sp>
          <p:nvSpPr>
            <p:cNvPr id="1278" name="Google Shape;1278;p36"/>
            <p:cNvSpPr/>
            <p:nvPr/>
          </p:nvSpPr>
          <p:spPr>
            <a:xfrm>
              <a:off x="1706917" y="3538028"/>
              <a:ext cx="55338" cy="17564"/>
            </a:xfrm>
            <a:custGeom>
              <a:rect b="b" l="l" r="r" t="t"/>
              <a:pathLst>
                <a:path extrusionOk="0" h="17564" w="55338">
                  <a:moveTo>
                    <a:pt x="50550" y="3787"/>
                  </a:moveTo>
                  <a:cubicBezTo>
                    <a:pt x="35795" y="-1262"/>
                    <a:pt x="19543" y="-1262"/>
                    <a:pt x="4787" y="3787"/>
                  </a:cubicBezTo>
                  <a:cubicBezTo>
                    <a:pt x="1089" y="5052"/>
                    <a:pt x="-882" y="9077"/>
                    <a:pt x="383" y="12778"/>
                  </a:cubicBezTo>
                  <a:cubicBezTo>
                    <a:pt x="1649" y="16471"/>
                    <a:pt x="5671" y="18447"/>
                    <a:pt x="9373" y="17182"/>
                  </a:cubicBezTo>
                  <a:cubicBezTo>
                    <a:pt x="21172" y="13139"/>
                    <a:pt x="34166" y="13139"/>
                    <a:pt x="45965" y="17182"/>
                  </a:cubicBezTo>
                  <a:cubicBezTo>
                    <a:pt x="46726" y="17440"/>
                    <a:pt x="47499" y="17560"/>
                    <a:pt x="48259" y="17560"/>
                  </a:cubicBezTo>
                  <a:cubicBezTo>
                    <a:pt x="51201" y="17560"/>
                    <a:pt x="53949" y="15714"/>
                    <a:pt x="54955" y="12778"/>
                  </a:cubicBezTo>
                  <a:cubicBezTo>
                    <a:pt x="56222" y="9077"/>
                    <a:pt x="54249" y="5052"/>
                    <a:pt x="50550" y="378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9" name="Google Shape;1279;p36"/>
            <p:cNvSpPr/>
            <p:nvPr/>
          </p:nvSpPr>
          <p:spPr>
            <a:xfrm>
              <a:off x="1645796" y="3538194"/>
              <a:ext cx="64298" cy="59092"/>
            </a:xfrm>
            <a:custGeom>
              <a:rect b="b" l="l" r="r" t="t"/>
              <a:pathLst>
                <a:path extrusionOk="0" h="59092" w="64298">
                  <a:moveTo>
                    <a:pt x="57220" y="44931"/>
                  </a:moveTo>
                  <a:lnTo>
                    <a:pt x="53318" y="44931"/>
                  </a:lnTo>
                  <a:lnTo>
                    <a:pt x="53318" y="10314"/>
                  </a:lnTo>
                  <a:cubicBezTo>
                    <a:pt x="53319" y="7147"/>
                    <a:pt x="51235" y="4470"/>
                    <a:pt x="48364" y="3566"/>
                  </a:cubicBezTo>
                  <a:cubicBezTo>
                    <a:pt x="34306" y="-1207"/>
                    <a:pt x="18837" y="-1188"/>
                    <a:pt x="4787" y="3621"/>
                  </a:cubicBezTo>
                  <a:cubicBezTo>
                    <a:pt x="1089" y="4886"/>
                    <a:pt x="-882" y="8911"/>
                    <a:pt x="383" y="12612"/>
                  </a:cubicBezTo>
                  <a:cubicBezTo>
                    <a:pt x="1649" y="16305"/>
                    <a:pt x="5671" y="18280"/>
                    <a:pt x="9372" y="17016"/>
                  </a:cubicBezTo>
                  <a:cubicBezTo>
                    <a:pt x="18947" y="13739"/>
                    <a:pt x="29354" y="13277"/>
                    <a:pt x="39162" y="15622"/>
                  </a:cubicBezTo>
                  <a:lnTo>
                    <a:pt x="39162" y="52011"/>
                  </a:lnTo>
                  <a:cubicBezTo>
                    <a:pt x="39162" y="55926"/>
                    <a:pt x="42331" y="59092"/>
                    <a:pt x="46240" y="59092"/>
                  </a:cubicBezTo>
                  <a:lnTo>
                    <a:pt x="57220" y="59092"/>
                  </a:lnTo>
                  <a:cubicBezTo>
                    <a:pt x="61129" y="59092"/>
                    <a:pt x="64298" y="55926"/>
                    <a:pt x="64298" y="52011"/>
                  </a:cubicBezTo>
                  <a:cubicBezTo>
                    <a:pt x="64298" y="48107"/>
                    <a:pt x="61129" y="44931"/>
                    <a:pt x="57220" y="449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0" name="Google Shape;1280;p36"/>
            <p:cNvSpPr/>
            <p:nvPr/>
          </p:nvSpPr>
          <p:spPr>
            <a:xfrm>
              <a:off x="1728581" y="3558792"/>
              <a:ext cx="14156" cy="17040"/>
            </a:xfrm>
            <a:custGeom>
              <a:rect b="b" l="l" r="r" t="t"/>
              <a:pathLst>
                <a:path extrusionOk="0" h="17040" w="14156">
                  <a:moveTo>
                    <a:pt x="7078" y="0"/>
                  </a:moveTo>
                  <a:cubicBezTo>
                    <a:pt x="3169" y="0"/>
                    <a:pt x="0" y="3166"/>
                    <a:pt x="0" y="7071"/>
                  </a:cubicBezTo>
                  <a:lnTo>
                    <a:pt x="0" y="9960"/>
                  </a:lnTo>
                  <a:cubicBezTo>
                    <a:pt x="0" y="13865"/>
                    <a:pt x="3169" y="17041"/>
                    <a:pt x="7078" y="17041"/>
                  </a:cubicBezTo>
                  <a:cubicBezTo>
                    <a:pt x="10988" y="17041"/>
                    <a:pt x="14157" y="13865"/>
                    <a:pt x="14157" y="9960"/>
                  </a:cubicBezTo>
                  <a:lnTo>
                    <a:pt x="14157" y="7071"/>
                  </a:lnTo>
                  <a:cubicBezTo>
                    <a:pt x="14157" y="3166"/>
                    <a:pt x="10988" y="0"/>
                    <a:pt x="70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1" name="Google Shape;1281;p36"/>
            <p:cNvSpPr/>
            <p:nvPr/>
          </p:nvSpPr>
          <p:spPr>
            <a:xfrm>
              <a:off x="1665313" y="3558792"/>
              <a:ext cx="14156" cy="17040"/>
            </a:xfrm>
            <a:custGeom>
              <a:rect b="b" l="l" r="r" t="t"/>
              <a:pathLst>
                <a:path extrusionOk="0" h="17040" w="14156">
                  <a:moveTo>
                    <a:pt x="7078" y="0"/>
                  </a:moveTo>
                  <a:cubicBezTo>
                    <a:pt x="3169" y="0"/>
                    <a:pt x="0" y="3166"/>
                    <a:pt x="0" y="7071"/>
                  </a:cubicBezTo>
                  <a:lnTo>
                    <a:pt x="0" y="9960"/>
                  </a:lnTo>
                  <a:cubicBezTo>
                    <a:pt x="0" y="13865"/>
                    <a:pt x="3169" y="17041"/>
                    <a:pt x="7078" y="17041"/>
                  </a:cubicBezTo>
                  <a:cubicBezTo>
                    <a:pt x="10988" y="17041"/>
                    <a:pt x="14157" y="13865"/>
                    <a:pt x="14157" y="9960"/>
                  </a:cubicBezTo>
                  <a:lnTo>
                    <a:pt x="14157" y="7071"/>
                  </a:lnTo>
                  <a:cubicBezTo>
                    <a:pt x="14157" y="3166"/>
                    <a:pt x="10988" y="0"/>
                    <a:pt x="707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2" name="Google Shape;1282;p36"/>
            <p:cNvSpPr/>
            <p:nvPr/>
          </p:nvSpPr>
          <p:spPr>
            <a:xfrm>
              <a:off x="1677638" y="3606114"/>
              <a:ext cx="52774" cy="19235"/>
            </a:xfrm>
            <a:custGeom>
              <a:rect b="b" l="l" r="r" t="t"/>
              <a:pathLst>
                <a:path extrusionOk="0" h="19235" w="52774">
                  <a:moveTo>
                    <a:pt x="51920" y="3718"/>
                  </a:moveTo>
                  <a:cubicBezTo>
                    <a:pt x="50060" y="274"/>
                    <a:pt x="45766" y="-1009"/>
                    <a:pt x="42327" y="856"/>
                  </a:cubicBezTo>
                  <a:cubicBezTo>
                    <a:pt x="31900" y="6496"/>
                    <a:pt x="20875" y="6496"/>
                    <a:pt x="10446" y="856"/>
                  </a:cubicBezTo>
                  <a:cubicBezTo>
                    <a:pt x="7006" y="-1009"/>
                    <a:pt x="2712" y="274"/>
                    <a:pt x="853" y="3718"/>
                  </a:cubicBezTo>
                  <a:cubicBezTo>
                    <a:pt x="-1006" y="7152"/>
                    <a:pt x="274" y="11444"/>
                    <a:pt x="3713" y="13309"/>
                  </a:cubicBezTo>
                  <a:cubicBezTo>
                    <a:pt x="11024" y="17260"/>
                    <a:pt x="18705" y="19236"/>
                    <a:pt x="26388" y="19236"/>
                  </a:cubicBezTo>
                  <a:cubicBezTo>
                    <a:pt x="34070" y="19236"/>
                    <a:pt x="41751" y="17260"/>
                    <a:pt x="49063" y="13309"/>
                  </a:cubicBezTo>
                  <a:cubicBezTo>
                    <a:pt x="52501" y="11444"/>
                    <a:pt x="53780" y="7152"/>
                    <a:pt x="51920" y="371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3" name="Google Shape;1283;p36"/>
            <p:cNvSpPr/>
            <p:nvPr/>
          </p:nvSpPr>
          <p:spPr>
            <a:xfrm>
              <a:off x="1629698" y="3443123"/>
              <a:ext cx="175497" cy="219077"/>
            </a:xfrm>
            <a:custGeom>
              <a:rect b="b" l="l" r="r" t="t"/>
              <a:pathLst>
                <a:path extrusionOk="0" h="219077" w="175497">
                  <a:moveTo>
                    <a:pt x="46260" y="68302"/>
                  </a:moveTo>
                  <a:lnTo>
                    <a:pt x="114271" y="68302"/>
                  </a:lnTo>
                  <a:cubicBezTo>
                    <a:pt x="148031" y="68302"/>
                    <a:pt x="175498" y="40839"/>
                    <a:pt x="175498" y="7080"/>
                  </a:cubicBezTo>
                  <a:cubicBezTo>
                    <a:pt x="175499" y="3166"/>
                    <a:pt x="172331" y="0"/>
                    <a:pt x="168421" y="0"/>
                  </a:cubicBezTo>
                  <a:lnTo>
                    <a:pt x="100409" y="0"/>
                  </a:lnTo>
                  <a:cubicBezTo>
                    <a:pt x="85303" y="0"/>
                    <a:pt x="71468" y="5511"/>
                    <a:pt x="60778" y="14604"/>
                  </a:cubicBezTo>
                  <a:lnTo>
                    <a:pt x="46619" y="14604"/>
                  </a:lnTo>
                  <a:cubicBezTo>
                    <a:pt x="20919" y="14604"/>
                    <a:pt x="11" y="35513"/>
                    <a:pt x="1" y="61204"/>
                  </a:cubicBezTo>
                  <a:cubicBezTo>
                    <a:pt x="1" y="61213"/>
                    <a:pt x="0" y="61213"/>
                    <a:pt x="0" y="61222"/>
                  </a:cubicBezTo>
                  <a:lnTo>
                    <a:pt x="0" y="144747"/>
                  </a:lnTo>
                  <a:cubicBezTo>
                    <a:pt x="0" y="185734"/>
                    <a:pt x="33343" y="219078"/>
                    <a:pt x="74326" y="219078"/>
                  </a:cubicBezTo>
                  <a:cubicBezTo>
                    <a:pt x="94179" y="219078"/>
                    <a:pt x="112843" y="211342"/>
                    <a:pt x="126882" y="197301"/>
                  </a:cubicBezTo>
                  <a:cubicBezTo>
                    <a:pt x="140920" y="183269"/>
                    <a:pt x="148651" y="164604"/>
                    <a:pt x="148651" y="144747"/>
                  </a:cubicBezTo>
                  <a:lnTo>
                    <a:pt x="148651" y="80885"/>
                  </a:lnTo>
                  <a:cubicBezTo>
                    <a:pt x="148651" y="76980"/>
                    <a:pt x="145482" y="73804"/>
                    <a:pt x="141573" y="73804"/>
                  </a:cubicBezTo>
                  <a:cubicBezTo>
                    <a:pt x="137664" y="73804"/>
                    <a:pt x="134495" y="76980"/>
                    <a:pt x="134495" y="80885"/>
                  </a:cubicBezTo>
                  <a:lnTo>
                    <a:pt x="134495" y="144747"/>
                  </a:lnTo>
                  <a:cubicBezTo>
                    <a:pt x="134495" y="160819"/>
                    <a:pt x="128236" y="175930"/>
                    <a:pt x="116871" y="187294"/>
                  </a:cubicBezTo>
                  <a:cubicBezTo>
                    <a:pt x="105506" y="198658"/>
                    <a:pt x="90395" y="204917"/>
                    <a:pt x="74324" y="204917"/>
                  </a:cubicBezTo>
                  <a:cubicBezTo>
                    <a:pt x="41146" y="204917"/>
                    <a:pt x="14154" y="177924"/>
                    <a:pt x="14154" y="144747"/>
                  </a:cubicBezTo>
                  <a:lnTo>
                    <a:pt x="14154" y="68302"/>
                  </a:lnTo>
                  <a:lnTo>
                    <a:pt x="46260" y="68302"/>
                  </a:lnTo>
                  <a:close/>
                  <a:moveTo>
                    <a:pt x="100410" y="14151"/>
                  </a:moveTo>
                  <a:lnTo>
                    <a:pt x="160811" y="14151"/>
                  </a:lnTo>
                  <a:cubicBezTo>
                    <a:pt x="157388" y="36768"/>
                    <a:pt x="137822" y="54151"/>
                    <a:pt x="114272" y="54151"/>
                  </a:cubicBezTo>
                  <a:lnTo>
                    <a:pt x="53871" y="54151"/>
                  </a:lnTo>
                  <a:cubicBezTo>
                    <a:pt x="57294" y="31534"/>
                    <a:pt x="76860" y="14151"/>
                    <a:pt x="100410" y="14151"/>
                  </a:cubicBezTo>
                  <a:close/>
                  <a:moveTo>
                    <a:pt x="46620" y="28765"/>
                  </a:moveTo>
                  <a:lnTo>
                    <a:pt x="48530" y="28765"/>
                  </a:lnTo>
                  <a:cubicBezTo>
                    <a:pt x="43805" y="36288"/>
                    <a:pt x="40674" y="44910"/>
                    <a:pt x="39604" y="54151"/>
                  </a:cubicBezTo>
                  <a:lnTo>
                    <a:pt x="14934" y="54151"/>
                  </a:lnTo>
                  <a:cubicBezTo>
                    <a:pt x="18175" y="39639"/>
                    <a:pt x="31151" y="28765"/>
                    <a:pt x="46620" y="2876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4" name="Google Shape;1284;p36"/>
            <p:cNvSpPr/>
            <p:nvPr/>
          </p:nvSpPr>
          <p:spPr>
            <a:xfrm>
              <a:off x="1643446" y="3195023"/>
              <a:ext cx="121159" cy="186897"/>
            </a:xfrm>
            <a:custGeom>
              <a:rect b="b" l="l" r="r" t="t"/>
              <a:pathLst>
                <a:path extrusionOk="0" h="186897" w="121159">
                  <a:moveTo>
                    <a:pt x="120211" y="96209"/>
                  </a:moveTo>
                  <a:lnTo>
                    <a:pt x="66709" y="3545"/>
                  </a:lnTo>
                  <a:cubicBezTo>
                    <a:pt x="65444" y="1348"/>
                    <a:pt x="63109" y="0"/>
                    <a:pt x="60579" y="0"/>
                  </a:cubicBezTo>
                  <a:cubicBezTo>
                    <a:pt x="58050" y="0"/>
                    <a:pt x="55714" y="1348"/>
                    <a:pt x="54450" y="3545"/>
                  </a:cubicBezTo>
                  <a:lnTo>
                    <a:pt x="948" y="96209"/>
                  </a:lnTo>
                  <a:cubicBezTo>
                    <a:pt x="-316" y="98396"/>
                    <a:pt x="-316" y="101101"/>
                    <a:pt x="948" y="103289"/>
                  </a:cubicBezTo>
                  <a:cubicBezTo>
                    <a:pt x="2213" y="105477"/>
                    <a:pt x="4549" y="106825"/>
                    <a:pt x="7078" y="106825"/>
                  </a:cubicBezTo>
                  <a:lnTo>
                    <a:pt x="33520" y="106825"/>
                  </a:lnTo>
                  <a:lnTo>
                    <a:pt x="33520" y="179817"/>
                  </a:lnTo>
                  <a:cubicBezTo>
                    <a:pt x="33520" y="183722"/>
                    <a:pt x="36689" y="186897"/>
                    <a:pt x="40599" y="186897"/>
                  </a:cubicBezTo>
                  <a:lnTo>
                    <a:pt x="80561" y="186897"/>
                  </a:lnTo>
                  <a:cubicBezTo>
                    <a:pt x="84470" y="186897"/>
                    <a:pt x="87639" y="183722"/>
                    <a:pt x="87639" y="179817"/>
                  </a:cubicBezTo>
                  <a:lnTo>
                    <a:pt x="87639" y="106825"/>
                  </a:lnTo>
                  <a:lnTo>
                    <a:pt x="114081" y="106825"/>
                  </a:lnTo>
                  <a:cubicBezTo>
                    <a:pt x="116611" y="106825"/>
                    <a:pt x="118946" y="105477"/>
                    <a:pt x="120211" y="103289"/>
                  </a:cubicBezTo>
                  <a:cubicBezTo>
                    <a:pt x="121476" y="101101"/>
                    <a:pt x="121476" y="98396"/>
                    <a:pt x="120211" y="96209"/>
                  </a:cubicBezTo>
                  <a:close/>
                  <a:moveTo>
                    <a:pt x="80561" y="92673"/>
                  </a:moveTo>
                  <a:cubicBezTo>
                    <a:pt x="76651" y="92673"/>
                    <a:pt x="73482" y="95840"/>
                    <a:pt x="73482" y="99754"/>
                  </a:cubicBezTo>
                  <a:lnTo>
                    <a:pt x="73482" y="172736"/>
                  </a:lnTo>
                  <a:lnTo>
                    <a:pt x="47676" y="172736"/>
                  </a:lnTo>
                  <a:lnTo>
                    <a:pt x="47676" y="99754"/>
                  </a:lnTo>
                  <a:cubicBezTo>
                    <a:pt x="47676" y="95840"/>
                    <a:pt x="44507" y="92673"/>
                    <a:pt x="40598" y="92673"/>
                  </a:cubicBezTo>
                  <a:lnTo>
                    <a:pt x="19337" y="92673"/>
                  </a:lnTo>
                  <a:lnTo>
                    <a:pt x="60579" y="21241"/>
                  </a:lnTo>
                  <a:lnTo>
                    <a:pt x="101822" y="92673"/>
                  </a:lnTo>
                  <a:lnTo>
                    <a:pt x="80561" y="92673"/>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5" name="Google Shape;1285;p36"/>
            <p:cNvSpPr/>
            <p:nvPr/>
          </p:nvSpPr>
          <p:spPr>
            <a:xfrm>
              <a:off x="1789914" y="3289982"/>
              <a:ext cx="150426" cy="150427"/>
            </a:xfrm>
            <a:custGeom>
              <a:rect b="b" l="l" r="r" t="t"/>
              <a:pathLst>
                <a:path extrusionOk="0" h="150427" w="150426">
                  <a:moveTo>
                    <a:pt x="148353" y="2071"/>
                  </a:moveTo>
                  <a:cubicBezTo>
                    <a:pt x="146566" y="280"/>
                    <a:pt x="143958" y="-413"/>
                    <a:pt x="141517" y="243"/>
                  </a:cubicBezTo>
                  <a:lnTo>
                    <a:pt x="38159" y="27937"/>
                  </a:lnTo>
                  <a:cubicBezTo>
                    <a:pt x="35716" y="28592"/>
                    <a:pt x="33809" y="30494"/>
                    <a:pt x="33154" y="32940"/>
                  </a:cubicBezTo>
                  <a:cubicBezTo>
                    <a:pt x="32500" y="35386"/>
                    <a:pt x="33198" y="37990"/>
                    <a:pt x="34985" y="39781"/>
                  </a:cubicBezTo>
                  <a:lnTo>
                    <a:pt x="53683" y="58474"/>
                  </a:lnTo>
                  <a:lnTo>
                    <a:pt x="2074" y="110086"/>
                  </a:lnTo>
                  <a:cubicBezTo>
                    <a:pt x="-691" y="112846"/>
                    <a:pt x="-691" y="117333"/>
                    <a:pt x="2074" y="120093"/>
                  </a:cubicBezTo>
                  <a:lnTo>
                    <a:pt x="30331" y="148350"/>
                  </a:lnTo>
                  <a:cubicBezTo>
                    <a:pt x="31657" y="149679"/>
                    <a:pt x="33458" y="150427"/>
                    <a:pt x="35336" y="150427"/>
                  </a:cubicBezTo>
                  <a:cubicBezTo>
                    <a:pt x="37213" y="150427"/>
                    <a:pt x="39013" y="149679"/>
                    <a:pt x="40341" y="148350"/>
                  </a:cubicBezTo>
                  <a:lnTo>
                    <a:pt x="91950" y="96747"/>
                  </a:lnTo>
                  <a:lnTo>
                    <a:pt x="110647" y="115440"/>
                  </a:lnTo>
                  <a:cubicBezTo>
                    <a:pt x="112435" y="117231"/>
                    <a:pt x="115041" y="117933"/>
                    <a:pt x="117485" y="117277"/>
                  </a:cubicBezTo>
                  <a:cubicBezTo>
                    <a:pt x="119927" y="116622"/>
                    <a:pt x="121834" y="114711"/>
                    <a:pt x="122490" y="112265"/>
                  </a:cubicBezTo>
                  <a:lnTo>
                    <a:pt x="150185" y="8902"/>
                  </a:lnTo>
                  <a:cubicBezTo>
                    <a:pt x="150840" y="6465"/>
                    <a:pt x="150141" y="3862"/>
                    <a:pt x="148353" y="2071"/>
                  </a:cubicBezTo>
                  <a:close/>
                  <a:moveTo>
                    <a:pt x="111990" y="96765"/>
                  </a:moveTo>
                  <a:lnTo>
                    <a:pt x="96957" y="81728"/>
                  </a:lnTo>
                  <a:cubicBezTo>
                    <a:pt x="94192" y="78967"/>
                    <a:pt x="89710" y="78967"/>
                    <a:pt x="86948" y="81728"/>
                  </a:cubicBezTo>
                  <a:lnTo>
                    <a:pt x="35339" y="133340"/>
                  </a:lnTo>
                  <a:lnTo>
                    <a:pt x="17091" y="115090"/>
                  </a:lnTo>
                  <a:lnTo>
                    <a:pt x="68700" y="63477"/>
                  </a:lnTo>
                  <a:cubicBezTo>
                    <a:pt x="70028" y="62157"/>
                    <a:pt x="70773" y="60348"/>
                    <a:pt x="70773" y="58474"/>
                  </a:cubicBezTo>
                  <a:cubicBezTo>
                    <a:pt x="70773" y="56600"/>
                    <a:pt x="70027" y="54800"/>
                    <a:pt x="68700" y="53471"/>
                  </a:cubicBezTo>
                  <a:lnTo>
                    <a:pt x="53666" y="38433"/>
                  </a:lnTo>
                  <a:lnTo>
                    <a:pt x="133339" y="17090"/>
                  </a:lnTo>
                  <a:lnTo>
                    <a:pt x="111990" y="96765"/>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6" name="Google Shape;1286;p36"/>
            <p:cNvSpPr/>
            <p:nvPr/>
          </p:nvSpPr>
          <p:spPr>
            <a:xfrm>
              <a:off x="1467711" y="3289978"/>
              <a:ext cx="150423" cy="150431"/>
            </a:xfrm>
            <a:custGeom>
              <a:rect b="b" l="l" r="r" t="t"/>
              <a:pathLst>
                <a:path extrusionOk="0" h="150431" w="150423">
                  <a:moveTo>
                    <a:pt x="148349" y="110090"/>
                  </a:moveTo>
                  <a:lnTo>
                    <a:pt x="96742" y="58478"/>
                  </a:lnTo>
                  <a:lnTo>
                    <a:pt x="115440" y="39775"/>
                  </a:lnTo>
                  <a:cubicBezTo>
                    <a:pt x="117228" y="37994"/>
                    <a:pt x="117926" y="35381"/>
                    <a:pt x="117271" y="32944"/>
                  </a:cubicBezTo>
                  <a:cubicBezTo>
                    <a:pt x="116616" y="30498"/>
                    <a:pt x="114708" y="28596"/>
                    <a:pt x="112266" y="27941"/>
                  </a:cubicBezTo>
                  <a:lnTo>
                    <a:pt x="8910" y="237"/>
                  </a:lnTo>
                  <a:cubicBezTo>
                    <a:pt x="6466" y="-409"/>
                    <a:pt x="3860" y="284"/>
                    <a:pt x="2073" y="2074"/>
                  </a:cubicBezTo>
                  <a:cubicBezTo>
                    <a:pt x="285" y="3856"/>
                    <a:pt x="-414" y="6469"/>
                    <a:pt x="242" y="8906"/>
                  </a:cubicBezTo>
                  <a:lnTo>
                    <a:pt x="11686" y="51619"/>
                  </a:lnTo>
                  <a:cubicBezTo>
                    <a:pt x="12697" y="55395"/>
                    <a:pt x="16582" y="57638"/>
                    <a:pt x="20355" y="56632"/>
                  </a:cubicBezTo>
                  <a:cubicBezTo>
                    <a:pt x="24132" y="55616"/>
                    <a:pt x="26372" y="51739"/>
                    <a:pt x="25361" y="47954"/>
                  </a:cubicBezTo>
                  <a:lnTo>
                    <a:pt x="17089" y="17085"/>
                  </a:lnTo>
                  <a:lnTo>
                    <a:pt x="96762" y="38437"/>
                  </a:lnTo>
                  <a:lnTo>
                    <a:pt x="81729" y="53475"/>
                  </a:lnTo>
                  <a:cubicBezTo>
                    <a:pt x="80402" y="54795"/>
                    <a:pt x="79656" y="56595"/>
                    <a:pt x="79656" y="58478"/>
                  </a:cubicBezTo>
                  <a:cubicBezTo>
                    <a:pt x="79656" y="60352"/>
                    <a:pt x="80402" y="62152"/>
                    <a:pt x="81729" y="63481"/>
                  </a:cubicBezTo>
                  <a:lnTo>
                    <a:pt x="133338" y="115094"/>
                  </a:lnTo>
                  <a:lnTo>
                    <a:pt x="115090" y="133344"/>
                  </a:lnTo>
                  <a:lnTo>
                    <a:pt x="63481" y="81731"/>
                  </a:lnTo>
                  <a:cubicBezTo>
                    <a:pt x="60717" y="78962"/>
                    <a:pt x="56236" y="78962"/>
                    <a:pt x="53472" y="81731"/>
                  </a:cubicBezTo>
                  <a:lnTo>
                    <a:pt x="38438" y="96760"/>
                  </a:lnTo>
                  <a:lnTo>
                    <a:pt x="32600" y="74974"/>
                  </a:lnTo>
                  <a:cubicBezTo>
                    <a:pt x="31588" y="71199"/>
                    <a:pt x="27705" y="68955"/>
                    <a:pt x="23931" y="69971"/>
                  </a:cubicBezTo>
                  <a:cubicBezTo>
                    <a:pt x="20154" y="70977"/>
                    <a:pt x="17914" y="74863"/>
                    <a:pt x="18925" y="78639"/>
                  </a:cubicBezTo>
                  <a:lnTo>
                    <a:pt x="27936" y="112269"/>
                  </a:lnTo>
                  <a:cubicBezTo>
                    <a:pt x="28591" y="114715"/>
                    <a:pt x="30498" y="116617"/>
                    <a:pt x="32941" y="117272"/>
                  </a:cubicBezTo>
                  <a:cubicBezTo>
                    <a:pt x="35386" y="117927"/>
                    <a:pt x="37990" y="117235"/>
                    <a:pt x="39778" y="115444"/>
                  </a:cubicBezTo>
                  <a:lnTo>
                    <a:pt x="58476" y="96742"/>
                  </a:lnTo>
                  <a:lnTo>
                    <a:pt x="110085" y="148354"/>
                  </a:lnTo>
                  <a:cubicBezTo>
                    <a:pt x="111412" y="149683"/>
                    <a:pt x="113212" y="150431"/>
                    <a:pt x="115090" y="150431"/>
                  </a:cubicBezTo>
                  <a:cubicBezTo>
                    <a:pt x="116967" y="150431"/>
                    <a:pt x="118767" y="149683"/>
                    <a:pt x="120095" y="148354"/>
                  </a:cubicBezTo>
                  <a:lnTo>
                    <a:pt x="148352" y="120097"/>
                  </a:lnTo>
                  <a:cubicBezTo>
                    <a:pt x="151114" y="117327"/>
                    <a:pt x="151114" y="112850"/>
                    <a:pt x="148349" y="11009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87" name="Google Shape;1287;p36"/>
          <p:cNvGrpSpPr/>
          <p:nvPr/>
        </p:nvGrpSpPr>
        <p:grpSpPr>
          <a:xfrm>
            <a:off x="2035715" y="2885077"/>
            <a:ext cx="330089" cy="338082"/>
            <a:chOff x="2728152" y="3192290"/>
            <a:chExt cx="461469" cy="472643"/>
          </a:xfrm>
        </p:grpSpPr>
        <p:sp>
          <p:nvSpPr>
            <p:cNvPr id="1288" name="Google Shape;1288;p36"/>
            <p:cNvSpPr/>
            <p:nvPr/>
          </p:nvSpPr>
          <p:spPr>
            <a:xfrm>
              <a:off x="2736497" y="3227360"/>
              <a:ext cx="418360" cy="418381"/>
            </a:xfrm>
            <a:custGeom>
              <a:rect b="b" l="l" r="r" t="t"/>
              <a:pathLst>
                <a:path extrusionOk="0" h="418381" w="418360">
                  <a:moveTo>
                    <a:pt x="417253" y="187543"/>
                  </a:moveTo>
                  <a:cubicBezTo>
                    <a:pt x="416847" y="183537"/>
                    <a:pt x="413274" y="180629"/>
                    <a:pt x="409259" y="181044"/>
                  </a:cubicBezTo>
                  <a:cubicBezTo>
                    <a:pt x="405262" y="181451"/>
                    <a:pt x="402345" y="185032"/>
                    <a:pt x="402760" y="189039"/>
                  </a:cubicBezTo>
                  <a:cubicBezTo>
                    <a:pt x="403194" y="193285"/>
                    <a:pt x="403480" y="197596"/>
                    <a:pt x="403637" y="201898"/>
                  </a:cubicBezTo>
                  <a:lnTo>
                    <a:pt x="311631" y="201898"/>
                  </a:lnTo>
                  <a:cubicBezTo>
                    <a:pt x="311557" y="197504"/>
                    <a:pt x="311428" y="193110"/>
                    <a:pt x="311225" y="188762"/>
                  </a:cubicBezTo>
                  <a:cubicBezTo>
                    <a:pt x="311040" y="184746"/>
                    <a:pt x="307625" y="181635"/>
                    <a:pt x="303609" y="181820"/>
                  </a:cubicBezTo>
                  <a:cubicBezTo>
                    <a:pt x="299584" y="182014"/>
                    <a:pt x="296474" y="185420"/>
                    <a:pt x="296668" y="189445"/>
                  </a:cubicBezTo>
                  <a:cubicBezTo>
                    <a:pt x="296852" y="193562"/>
                    <a:pt x="296981" y="197725"/>
                    <a:pt x="297055" y="201898"/>
                  </a:cubicBezTo>
                  <a:lnTo>
                    <a:pt x="216477" y="201898"/>
                  </a:lnTo>
                  <a:lnTo>
                    <a:pt x="216477" y="111736"/>
                  </a:lnTo>
                  <a:cubicBezTo>
                    <a:pt x="230222" y="111256"/>
                    <a:pt x="243884" y="109456"/>
                    <a:pt x="257177" y="106335"/>
                  </a:cubicBezTo>
                  <a:cubicBezTo>
                    <a:pt x="261091" y="105422"/>
                    <a:pt x="263528" y="101498"/>
                    <a:pt x="262605" y="97575"/>
                  </a:cubicBezTo>
                  <a:cubicBezTo>
                    <a:pt x="261682" y="93661"/>
                    <a:pt x="257759" y="91224"/>
                    <a:pt x="253845" y="92147"/>
                  </a:cubicBezTo>
                  <a:cubicBezTo>
                    <a:pt x="241641" y="95009"/>
                    <a:pt x="229105" y="96670"/>
                    <a:pt x="216477" y="97141"/>
                  </a:cubicBezTo>
                  <a:lnTo>
                    <a:pt x="216477" y="15287"/>
                  </a:lnTo>
                  <a:cubicBezTo>
                    <a:pt x="232549" y="18370"/>
                    <a:pt x="245334" y="31128"/>
                    <a:pt x="253614" y="42049"/>
                  </a:cubicBezTo>
                  <a:cubicBezTo>
                    <a:pt x="256051" y="45261"/>
                    <a:pt x="260620" y="45889"/>
                    <a:pt x="263833" y="43461"/>
                  </a:cubicBezTo>
                  <a:cubicBezTo>
                    <a:pt x="267036" y="41024"/>
                    <a:pt x="267664" y="36454"/>
                    <a:pt x="265236" y="33242"/>
                  </a:cubicBezTo>
                  <a:cubicBezTo>
                    <a:pt x="261331" y="28100"/>
                    <a:pt x="257269" y="23540"/>
                    <a:pt x="253079" y="19561"/>
                  </a:cubicBezTo>
                  <a:cubicBezTo>
                    <a:pt x="255008" y="20004"/>
                    <a:pt x="256928" y="20475"/>
                    <a:pt x="258839" y="20974"/>
                  </a:cubicBezTo>
                  <a:cubicBezTo>
                    <a:pt x="262734" y="21998"/>
                    <a:pt x="266722" y="19672"/>
                    <a:pt x="267747" y="15776"/>
                  </a:cubicBezTo>
                  <a:cubicBezTo>
                    <a:pt x="268771" y="11890"/>
                    <a:pt x="266445" y="7902"/>
                    <a:pt x="262550" y="6877"/>
                  </a:cubicBezTo>
                  <a:cubicBezTo>
                    <a:pt x="245223" y="2317"/>
                    <a:pt x="227268" y="0"/>
                    <a:pt x="209185" y="0"/>
                  </a:cubicBezTo>
                  <a:cubicBezTo>
                    <a:pt x="153309" y="0"/>
                    <a:pt x="100775" y="21767"/>
                    <a:pt x="61266" y="61277"/>
                  </a:cubicBezTo>
                  <a:cubicBezTo>
                    <a:pt x="21758" y="100787"/>
                    <a:pt x="0" y="153313"/>
                    <a:pt x="0" y="209191"/>
                  </a:cubicBezTo>
                  <a:cubicBezTo>
                    <a:pt x="0" y="236709"/>
                    <a:pt x="5262" y="263452"/>
                    <a:pt x="15637" y="288691"/>
                  </a:cubicBezTo>
                  <a:cubicBezTo>
                    <a:pt x="16791" y="291506"/>
                    <a:pt x="19514" y="293205"/>
                    <a:pt x="22376" y="293205"/>
                  </a:cubicBezTo>
                  <a:cubicBezTo>
                    <a:pt x="23299" y="293205"/>
                    <a:pt x="24241" y="293030"/>
                    <a:pt x="25145" y="292660"/>
                  </a:cubicBezTo>
                  <a:cubicBezTo>
                    <a:pt x="28875" y="291128"/>
                    <a:pt x="30647" y="286863"/>
                    <a:pt x="29115" y="283143"/>
                  </a:cubicBezTo>
                  <a:cubicBezTo>
                    <a:pt x="20391" y="261911"/>
                    <a:pt x="15564" y="239516"/>
                    <a:pt x="14723" y="216484"/>
                  </a:cubicBezTo>
                  <a:lnTo>
                    <a:pt x="42001" y="216484"/>
                  </a:lnTo>
                  <a:cubicBezTo>
                    <a:pt x="46026" y="216484"/>
                    <a:pt x="49294" y="213216"/>
                    <a:pt x="49294" y="209191"/>
                  </a:cubicBezTo>
                  <a:cubicBezTo>
                    <a:pt x="49294" y="205166"/>
                    <a:pt x="46026" y="201907"/>
                    <a:pt x="42001" y="201907"/>
                  </a:cubicBezTo>
                  <a:lnTo>
                    <a:pt x="14733" y="201907"/>
                  </a:lnTo>
                  <a:cubicBezTo>
                    <a:pt x="16727" y="148024"/>
                    <a:pt x="40709" y="99680"/>
                    <a:pt x="77975" y="65598"/>
                  </a:cubicBezTo>
                  <a:cubicBezTo>
                    <a:pt x="91960" y="76869"/>
                    <a:pt x="107256" y="86230"/>
                    <a:pt x="123456" y="93504"/>
                  </a:cubicBezTo>
                  <a:cubicBezTo>
                    <a:pt x="113173" y="125463"/>
                    <a:pt x="107376" y="162757"/>
                    <a:pt x="106739" y="201907"/>
                  </a:cubicBezTo>
                  <a:lnTo>
                    <a:pt x="66307" y="201907"/>
                  </a:lnTo>
                  <a:cubicBezTo>
                    <a:pt x="62282" y="201907"/>
                    <a:pt x="59014" y="205166"/>
                    <a:pt x="59014" y="209191"/>
                  </a:cubicBezTo>
                  <a:cubicBezTo>
                    <a:pt x="59014" y="213216"/>
                    <a:pt x="62282" y="216484"/>
                    <a:pt x="66307" y="216484"/>
                  </a:cubicBezTo>
                  <a:lnTo>
                    <a:pt x="106739" y="216484"/>
                  </a:lnTo>
                  <a:cubicBezTo>
                    <a:pt x="107089" y="237651"/>
                    <a:pt x="108936" y="258403"/>
                    <a:pt x="112277" y="278269"/>
                  </a:cubicBezTo>
                  <a:cubicBezTo>
                    <a:pt x="112877" y="281823"/>
                    <a:pt x="115970" y="284343"/>
                    <a:pt x="119459" y="284343"/>
                  </a:cubicBezTo>
                  <a:cubicBezTo>
                    <a:pt x="119865" y="284343"/>
                    <a:pt x="120271" y="284315"/>
                    <a:pt x="120678" y="284241"/>
                  </a:cubicBezTo>
                  <a:cubicBezTo>
                    <a:pt x="124647" y="283577"/>
                    <a:pt x="127324" y="279819"/>
                    <a:pt x="126659" y="275841"/>
                  </a:cubicBezTo>
                  <a:cubicBezTo>
                    <a:pt x="123447" y="256778"/>
                    <a:pt x="121665" y="236838"/>
                    <a:pt x="121314" y="216484"/>
                  </a:cubicBezTo>
                  <a:lnTo>
                    <a:pt x="201892" y="216484"/>
                  </a:lnTo>
                  <a:lnTo>
                    <a:pt x="201892" y="306646"/>
                  </a:lnTo>
                  <a:cubicBezTo>
                    <a:pt x="184806" y="307227"/>
                    <a:pt x="167922" y="309886"/>
                    <a:pt x="151602" y="314548"/>
                  </a:cubicBezTo>
                  <a:cubicBezTo>
                    <a:pt x="147725" y="315655"/>
                    <a:pt x="145491" y="319689"/>
                    <a:pt x="146589" y="323558"/>
                  </a:cubicBezTo>
                  <a:cubicBezTo>
                    <a:pt x="147697" y="327425"/>
                    <a:pt x="151731" y="329669"/>
                    <a:pt x="155608" y="328561"/>
                  </a:cubicBezTo>
                  <a:cubicBezTo>
                    <a:pt x="170627" y="324268"/>
                    <a:pt x="186163" y="321813"/>
                    <a:pt x="201892" y="321231"/>
                  </a:cubicBezTo>
                  <a:lnTo>
                    <a:pt x="201892" y="403104"/>
                  </a:lnTo>
                  <a:cubicBezTo>
                    <a:pt x="190658" y="400980"/>
                    <a:pt x="179775" y="393956"/>
                    <a:pt x="169445" y="382121"/>
                  </a:cubicBezTo>
                  <a:cubicBezTo>
                    <a:pt x="166805" y="379084"/>
                    <a:pt x="162199" y="378770"/>
                    <a:pt x="159162" y="381419"/>
                  </a:cubicBezTo>
                  <a:cubicBezTo>
                    <a:pt x="156134" y="384060"/>
                    <a:pt x="155820" y="388666"/>
                    <a:pt x="158460" y="391703"/>
                  </a:cubicBezTo>
                  <a:cubicBezTo>
                    <a:pt x="160703" y="394269"/>
                    <a:pt x="162993" y="396633"/>
                    <a:pt x="165319" y="398839"/>
                  </a:cubicBezTo>
                  <a:cubicBezTo>
                    <a:pt x="160445" y="397712"/>
                    <a:pt x="155617" y="396402"/>
                    <a:pt x="150835" y="394906"/>
                  </a:cubicBezTo>
                  <a:cubicBezTo>
                    <a:pt x="146995" y="393697"/>
                    <a:pt x="142906" y="395839"/>
                    <a:pt x="141706" y="399679"/>
                  </a:cubicBezTo>
                  <a:cubicBezTo>
                    <a:pt x="140497" y="403519"/>
                    <a:pt x="142638" y="407609"/>
                    <a:pt x="146478" y="408818"/>
                  </a:cubicBezTo>
                  <a:cubicBezTo>
                    <a:pt x="166694" y="415160"/>
                    <a:pt x="187787" y="418382"/>
                    <a:pt x="209176" y="418382"/>
                  </a:cubicBezTo>
                  <a:cubicBezTo>
                    <a:pt x="242647" y="418382"/>
                    <a:pt x="275944" y="410276"/>
                    <a:pt x="305456" y="394952"/>
                  </a:cubicBezTo>
                  <a:cubicBezTo>
                    <a:pt x="319514" y="387650"/>
                    <a:pt x="332752" y="378696"/>
                    <a:pt x="344835" y="368385"/>
                  </a:cubicBezTo>
                  <a:cubicBezTo>
                    <a:pt x="345167" y="368154"/>
                    <a:pt x="345481" y="367886"/>
                    <a:pt x="345777" y="367582"/>
                  </a:cubicBezTo>
                  <a:cubicBezTo>
                    <a:pt x="357851" y="357159"/>
                    <a:pt x="368762" y="345371"/>
                    <a:pt x="378178" y="332493"/>
                  </a:cubicBezTo>
                  <a:cubicBezTo>
                    <a:pt x="380550" y="329244"/>
                    <a:pt x="379839" y="324684"/>
                    <a:pt x="376590" y="322311"/>
                  </a:cubicBezTo>
                  <a:cubicBezTo>
                    <a:pt x="373341" y="319929"/>
                    <a:pt x="368781" y="320640"/>
                    <a:pt x="366408" y="323890"/>
                  </a:cubicBezTo>
                  <a:cubicBezTo>
                    <a:pt x="358746" y="334377"/>
                    <a:pt x="350023" y="344079"/>
                    <a:pt x="340432" y="352839"/>
                  </a:cubicBezTo>
                  <a:cubicBezTo>
                    <a:pt x="326438" y="341549"/>
                    <a:pt x="311123" y="332170"/>
                    <a:pt x="294904" y="324887"/>
                  </a:cubicBezTo>
                  <a:cubicBezTo>
                    <a:pt x="305188" y="292928"/>
                    <a:pt x="310985" y="255633"/>
                    <a:pt x="311631" y="216474"/>
                  </a:cubicBezTo>
                  <a:lnTo>
                    <a:pt x="403637" y="216474"/>
                  </a:lnTo>
                  <a:cubicBezTo>
                    <a:pt x="402511" y="246458"/>
                    <a:pt x="394471" y="275924"/>
                    <a:pt x="380199" y="302132"/>
                  </a:cubicBezTo>
                  <a:cubicBezTo>
                    <a:pt x="378270" y="305667"/>
                    <a:pt x="379581" y="310098"/>
                    <a:pt x="383116" y="312028"/>
                  </a:cubicBezTo>
                  <a:cubicBezTo>
                    <a:pt x="384224" y="312628"/>
                    <a:pt x="385415" y="312914"/>
                    <a:pt x="386596" y="312914"/>
                  </a:cubicBezTo>
                  <a:cubicBezTo>
                    <a:pt x="389181" y="312914"/>
                    <a:pt x="391683" y="311538"/>
                    <a:pt x="393003" y="309110"/>
                  </a:cubicBezTo>
                  <a:cubicBezTo>
                    <a:pt x="409591" y="278647"/>
                    <a:pt x="418360" y="244094"/>
                    <a:pt x="418360" y="209191"/>
                  </a:cubicBezTo>
                  <a:cubicBezTo>
                    <a:pt x="418360" y="201972"/>
                    <a:pt x="417991" y="194688"/>
                    <a:pt x="417253" y="187543"/>
                  </a:cubicBezTo>
                  <a:close/>
                  <a:moveTo>
                    <a:pt x="89301" y="55997"/>
                  </a:moveTo>
                  <a:cubicBezTo>
                    <a:pt x="111308" y="38735"/>
                    <a:pt x="137100" y="26106"/>
                    <a:pt x="165217" y="19589"/>
                  </a:cubicBezTo>
                  <a:cubicBezTo>
                    <a:pt x="154103" y="30168"/>
                    <a:pt x="143958" y="44864"/>
                    <a:pt x="135253" y="63317"/>
                  </a:cubicBezTo>
                  <a:cubicBezTo>
                    <a:pt x="132789" y="68552"/>
                    <a:pt x="130472" y="74017"/>
                    <a:pt x="128302" y="79685"/>
                  </a:cubicBezTo>
                  <a:cubicBezTo>
                    <a:pt x="114493" y="73380"/>
                    <a:pt x="101385" y="65450"/>
                    <a:pt x="89301" y="55997"/>
                  </a:cubicBezTo>
                  <a:close/>
                  <a:moveTo>
                    <a:pt x="201892" y="201898"/>
                  </a:moveTo>
                  <a:lnTo>
                    <a:pt x="121314" y="201898"/>
                  </a:lnTo>
                  <a:cubicBezTo>
                    <a:pt x="121942" y="164668"/>
                    <a:pt x="127379" y="129285"/>
                    <a:pt x="136989" y="99015"/>
                  </a:cubicBezTo>
                  <a:cubicBezTo>
                    <a:pt x="157676" y="106622"/>
                    <a:pt x="179581" y="110951"/>
                    <a:pt x="201892" y="111727"/>
                  </a:cubicBezTo>
                  <a:lnTo>
                    <a:pt x="201892" y="201898"/>
                  </a:lnTo>
                  <a:close/>
                  <a:moveTo>
                    <a:pt x="201892" y="97141"/>
                  </a:moveTo>
                  <a:cubicBezTo>
                    <a:pt x="181224" y="96366"/>
                    <a:pt x="160943" y="92322"/>
                    <a:pt x="141780" y="85251"/>
                  </a:cubicBezTo>
                  <a:cubicBezTo>
                    <a:pt x="143857" y="79805"/>
                    <a:pt x="146072" y="74552"/>
                    <a:pt x="148444" y="69539"/>
                  </a:cubicBezTo>
                  <a:cubicBezTo>
                    <a:pt x="163334" y="37950"/>
                    <a:pt x="182092" y="19026"/>
                    <a:pt x="201892" y="15287"/>
                  </a:cubicBezTo>
                  <a:lnTo>
                    <a:pt x="201892" y="97141"/>
                  </a:lnTo>
                  <a:close/>
                  <a:moveTo>
                    <a:pt x="216468" y="403094"/>
                  </a:moveTo>
                  <a:lnTo>
                    <a:pt x="216468" y="321250"/>
                  </a:lnTo>
                  <a:cubicBezTo>
                    <a:pt x="237137" y="322016"/>
                    <a:pt x="257417" y="326068"/>
                    <a:pt x="276581" y="333140"/>
                  </a:cubicBezTo>
                  <a:cubicBezTo>
                    <a:pt x="274504" y="338586"/>
                    <a:pt x="272288" y="343829"/>
                    <a:pt x="269925" y="348842"/>
                  </a:cubicBezTo>
                  <a:cubicBezTo>
                    <a:pt x="255026" y="380432"/>
                    <a:pt x="236269" y="399356"/>
                    <a:pt x="216468" y="403094"/>
                  </a:cubicBezTo>
                  <a:close/>
                  <a:moveTo>
                    <a:pt x="329096" y="362430"/>
                  </a:moveTo>
                  <a:cubicBezTo>
                    <a:pt x="319588" y="369880"/>
                    <a:pt x="309425" y="376462"/>
                    <a:pt x="298735" y="382019"/>
                  </a:cubicBezTo>
                  <a:cubicBezTo>
                    <a:pt x="284113" y="389608"/>
                    <a:pt x="268854" y="395211"/>
                    <a:pt x="253097" y="398848"/>
                  </a:cubicBezTo>
                  <a:cubicBezTo>
                    <a:pt x="264230" y="388269"/>
                    <a:pt x="274393" y="373554"/>
                    <a:pt x="283116" y="355064"/>
                  </a:cubicBezTo>
                  <a:cubicBezTo>
                    <a:pt x="285581" y="349839"/>
                    <a:pt x="287889" y="344365"/>
                    <a:pt x="290058" y="338706"/>
                  </a:cubicBezTo>
                  <a:cubicBezTo>
                    <a:pt x="303886" y="345020"/>
                    <a:pt x="317004" y="352959"/>
                    <a:pt x="329096" y="362430"/>
                  </a:cubicBezTo>
                  <a:close/>
                  <a:moveTo>
                    <a:pt x="281381" y="319376"/>
                  </a:moveTo>
                  <a:cubicBezTo>
                    <a:pt x="260685" y="311769"/>
                    <a:pt x="238780" y="307440"/>
                    <a:pt x="216468" y="306655"/>
                  </a:cubicBezTo>
                  <a:lnTo>
                    <a:pt x="216468" y="216484"/>
                  </a:lnTo>
                  <a:lnTo>
                    <a:pt x="297055" y="216484"/>
                  </a:lnTo>
                  <a:cubicBezTo>
                    <a:pt x="296428" y="253722"/>
                    <a:pt x="290990" y="289106"/>
                    <a:pt x="281381" y="3193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9" name="Google Shape;1289;p36"/>
            <p:cNvSpPr/>
            <p:nvPr/>
          </p:nvSpPr>
          <p:spPr>
            <a:xfrm>
              <a:off x="3088415" y="3290022"/>
              <a:ext cx="56986" cy="18093"/>
            </a:xfrm>
            <a:custGeom>
              <a:rect b="b" l="l" r="r" t="t"/>
              <a:pathLst>
                <a:path extrusionOk="0" h="18093" w="56986">
                  <a:moveTo>
                    <a:pt x="52060" y="3905"/>
                  </a:moveTo>
                  <a:cubicBezTo>
                    <a:pt x="36866" y="-1302"/>
                    <a:pt x="20130" y="-1302"/>
                    <a:pt x="4926" y="3905"/>
                  </a:cubicBezTo>
                  <a:cubicBezTo>
                    <a:pt x="1123" y="5207"/>
                    <a:pt x="-908" y="9351"/>
                    <a:pt x="394" y="13164"/>
                  </a:cubicBezTo>
                  <a:cubicBezTo>
                    <a:pt x="1695" y="16967"/>
                    <a:pt x="5840" y="18998"/>
                    <a:pt x="9652" y="17697"/>
                  </a:cubicBezTo>
                  <a:cubicBezTo>
                    <a:pt x="21801" y="13533"/>
                    <a:pt x="35186" y="13533"/>
                    <a:pt x="47334" y="17697"/>
                  </a:cubicBezTo>
                  <a:cubicBezTo>
                    <a:pt x="48118" y="17964"/>
                    <a:pt x="48912" y="18093"/>
                    <a:pt x="49697" y="18093"/>
                  </a:cubicBezTo>
                  <a:cubicBezTo>
                    <a:pt x="52725" y="18093"/>
                    <a:pt x="55558" y="16192"/>
                    <a:pt x="56592" y="13164"/>
                  </a:cubicBezTo>
                  <a:cubicBezTo>
                    <a:pt x="57894" y="9351"/>
                    <a:pt x="55863" y="5207"/>
                    <a:pt x="52060" y="39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0" name="Google Shape;1290;p36"/>
            <p:cNvSpPr/>
            <p:nvPr/>
          </p:nvSpPr>
          <p:spPr>
            <a:xfrm>
              <a:off x="3025469" y="3290195"/>
              <a:ext cx="66220" cy="60855"/>
            </a:xfrm>
            <a:custGeom>
              <a:rect b="b" l="l" r="r" t="t"/>
              <a:pathLst>
                <a:path extrusionOk="0" h="60855" w="66220">
                  <a:moveTo>
                    <a:pt x="58928" y="46279"/>
                  </a:moveTo>
                  <a:lnTo>
                    <a:pt x="54912" y="46279"/>
                  </a:lnTo>
                  <a:lnTo>
                    <a:pt x="54912" y="10627"/>
                  </a:lnTo>
                  <a:cubicBezTo>
                    <a:pt x="54912" y="7369"/>
                    <a:pt x="52771" y="4600"/>
                    <a:pt x="49808" y="3676"/>
                  </a:cubicBezTo>
                  <a:cubicBezTo>
                    <a:pt x="35333" y="-1244"/>
                    <a:pt x="19400" y="-1225"/>
                    <a:pt x="4935" y="3732"/>
                  </a:cubicBezTo>
                  <a:cubicBezTo>
                    <a:pt x="1123" y="5033"/>
                    <a:pt x="-908" y="9178"/>
                    <a:pt x="394" y="12991"/>
                  </a:cubicBezTo>
                  <a:cubicBezTo>
                    <a:pt x="1705" y="16794"/>
                    <a:pt x="5840" y="18825"/>
                    <a:pt x="9652" y="17523"/>
                  </a:cubicBezTo>
                  <a:cubicBezTo>
                    <a:pt x="19511" y="14154"/>
                    <a:pt x="30228" y="13674"/>
                    <a:pt x="40336" y="16093"/>
                  </a:cubicBezTo>
                  <a:lnTo>
                    <a:pt x="40336" y="53572"/>
                  </a:lnTo>
                  <a:cubicBezTo>
                    <a:pt x="40336" y="57597"/>
                    <a:pt x="43595" y="60855"/>
                    <a:pt x="47620" y="60855"/>
                  </a:cubicBezTo>
                  <a:lnTo>
                    <a:pt x="58928" y="60855"/>
                  </a:lnTo>
                  <a:cubicBezTo>
                    <a:pt x="62953" y="60855"/>
                    <a:pt x="66220" y="57597"/>
                    <a:pt x="66220" y="53572"/>
                  </a:cubicBezTo>
                  <a:cubicBezTo>
                    <a:pt x="66220" y="49547"/>
                    <a:pt x="62953" y="46279"/>
                    <a:pt x="58928" y="4627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1" name="Google Shape;1291;p36"/>
            <p:cNvSpPr/>
            <p:nvPr/>
          </p:nvSpPr>
          <p:spPr>
            <a:xfrm>
              <a:off x="3110723" y="3311402"/>
              <a:ext cx="14575" cy="17557"/>
            </a:xfrm>
            <a:custGeom>
              <a:rect b="b" l="l" r="r" t="t"/>
              <a:pathLst>
                <a:path extrusionOk="0" h="17557" w="14575">
                  <a:moveTo>
                    <a:pt x="7292" y="0"/>
                  </a:moveTo>
                  <a:cubicBezTo>
                    <a:pt x="3268" y="0"/>
                    <a:pt x="0" y="3268"/>
                    <a:pt x="0" y="7293"/>
                  </a:cubicBezTo>
                  <a:lnTo>
                    <a:pt x="0" y="10265"/>
                  </a:lnTo>
                  <a:cubicBezTo>
                    <a:pt x="0" y="14290"/>
                    <a:pt x="3268" y="17558"/>
                    <a:pt x="7292" y="17558"/>
                  </a:cubicBezTo>
                  <a:cubicBezTo>
                    <a:pt x="11317" y="17558"/>
                    <a:pt x="14576" y="14290"/>
                    <a:pt x="14576" y="10265"/>
                  </a:cubicBezTo>
                  <a:lnTo>
                    <a:pt x="14576" y="7293"/>
                  </a:lnTo>
                  <a:cubicBezTo>
                    <a:pt x="14576" y="3268"/>
                    <a:pt x="11317" y="0"/>
                    <a:pt x="729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2" name="Google Shape;1292;p36"/>
            <p:cNvSpPr/>
            <p:nvPr/>
          </p:nvSpPr>
          <p:spPr>
            <a:xfrm>
              <a:off x="3045571" y="3311402"/>
              <a:ext cx="14575" cy="17557"/>
            </a:xfrm>
            <a:custGeom>
              <a:rect b="b" l="l" r="r" t="t"/>
              <a:pathLst>
                <a:path extrusionOk="0" h="17557" w="14575">
                  <a:moveTo>
                    <a:pt x="7293" y="0"/>
                  </a:moveTo>
                  <a:cubicBezTo>
                    <a:pt x="3268" y="0"/>
                    <a:pt x="0" y="3268"/>
                    <a:pt x="0" y="7293"/>
                  </a:cubicBezTo>
                  <a:lnTo>
                    <a:pt x="0" y="10265"/>
                  </a:lnTo>
                  <a:cubicBezTo>
                    <a:pt x="0" y="14290"/>
                    <a:pt x="3268" y="17558"/>
                    <a:pt x="7293" y="17558"/>
                  </a:cubicBezTo>
                  <a:cubicBezTo>
                    <a:pt x="11317" y="17558"/>
                    <a:pt x="14576" y="14290"/>
                    <a:pt x="14576" y="10265"/>
                  </a:cubicBezTo>
                  <a:lnTo>
                    <a:pt x="14576" y="7293"/>
                  </a:lnTo>
                  <a:cubicBezTo>
                    <a:pt x="14576" y="3268"/>
                    <a:pt x="11317" y="0"/>
                    <a:pt x="729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3" name="Google Shape;1293;p36"/>
            <p:cNvSpPr/>
            <p:nvPr/>
          </p:nvSpPr>
          <p:spPr>
            <a:xfrm>
              <a:off x="3058264" y="3360144"/>
              <a:ext cx="54346" cy="19809"/>
            </a:xfrm>
            <a:custGeom>
              <a:rect b="b" l="l" r="r" t="t"/>
              <a:pathLst>
                <a:path extrusionOk="0" h="19809" w="54346">
                  <a:moveTo>
                    <a:pt x="53465" y="3821"/>
                  </a:moveTo>
                  <a:cubicBezTo>
                    <a:pt x="51554" y="285"/>
                    <a:pt x="47133" y="-1035"/>
                    <a:pt x="43588" y="876"/>
                  </a:cubicBezTo>
                  <a:cubicBezTo>
                    <a:pt x="32852" y="6691"/>
                    <a:pt x="21498" y="6691"/>
                    <a:pt x="10753" y="876"/>
                  </a:cubicBezTo>
                  <a:cubicBezTo>
                    <a:pt x="7208" y="-1035"/>
                    <a:pt x="2787" y="285"/>
                    <a:pt x="876" y="3821"/>
                  </a:cubicBezTo>
                  <a:cubicBezTo>
                    <a:pt x="-1035" y="7365"/>
                    <a:pt x="285" y="11787"/>
                    <a:pt x="3821" y="13698"/>
                  </a:cubicBezTo>
                  <a:cubicBezTo>
                    <a:pt x="11353" y="17769"/>
                    <a:pt x="19264" y="19809"/>
                    <a:pt x="27175" y="19809"/>
                  </a:cubicBezTo>
                  <a:cubicBezTo>
                    <a:pt x="35086" y="19809"/>
                    <a:pt x="42997" y="17769"/>
                    <a:pt x="50520" y="13698"/>
                  </a:cubicBezTo>
                  <a:cubicBezTo>
                    <a:pt x="54065" y="11787"/>
                    <a:pt x="55385" y="7365"/>
                    <a:pt x="53465" y="38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4" name="Google Shape;1294;p36"/>
            <p:cNvSpPr/>
            <p:nvPr/>
          </p:nvSpPr>
          <p:spPr>
            <a:xfrm>
              <a:off x="3008896" y="3192290"/>
              <a:ext cx="180725" cy="225613"/>
            </a:xfrm>
            <a:custGeom>
              <a:rect b="b" l="l" r="r" t="t"/>
              <a:pathLst>
                <a:path extrusionOk="0" h="225613" w="180725">
                  <a:moveTo>
                    <a:pt x="47641" y="70343"/>
                  </a:moveTo>
                  <a:lnTo>
                    <a:pt x="117677" y="70343"/>
                  </a:lnTo>
                  <a:cubicBezTo>
                    <a:pt x="152442" y="70343"/>
                    <a:pt x="180726" y="42058"/>
                    <a:pt x="180726" y="7293"/>
                  </a:cubicBezTo>
                  <a:cubicBezTo>
                    <a:pt x="180726" y="3268"/>
                    <a:pt x="177467" y="0"/>
                    <a:pt x="173442" y="0"/>
                  </a:cubicBezTo>
                  <a:lnTo>
                    <a:pt x="103406" y="0"/>
                  </a:lnTo>
                  <a:cubicBezTo>
                    <a:pt x="87843" y="0"/>
                    <a:pt x="73599" y="5677"/>
                    <a:pt x="62587" y="15047"/>
                  </a:cubicBezTo>
                  <a:lnTo>
                    <a:pt x="48011" y="15047"/>
                  </a:lnTo>
                  <a:cubicBezTo>
                    <a:pt x="21545" y="15047"/>
                    <a:pt x="9" y="36574"/>
                    <a:pt x="0" y="63031"/>
                  </a:cubicBezTo>
                  <a:cubicBezTo>
                    <a:pt x="0" y="63041"/>
                    <a:pt x="0" y="63050"/>
                    <a:pt x="0" y="63050"/>
                  </a:cubicBezTo>
                  <a:lnTo>
                    <a:pt x="0" y="149067"/>
                  </a:lnTo>
                  <a:cubicBezTo>
                    <a:pt x="0" y="191273"/>
                    <a:pt x="34339" y="225613"/>
                    <a:pt x="76544" y="225613"/>
                  </a:cubicBezTo>
                  <a:cubicBezTo>
                    <a:pt x="96991" y="225613"/>
                    <a:pt x="116210" y="217647"/>
                    <a:pt x="130666" y="203190"/>
                  </a:cubicBezTo>
                  <a:cubicBezTo>
                    <a:pt x="145121" y="188734"/>
                    <a:pt x="153079" y="169514"/>
                    <a:pt x="153079" y="149067"/>
                  </a:cubicBezTo>
                  <a:lnTo>
                    <a:pt x="153079" y="83303"/>
                  </a:lnTo>
                  <a:cubicBezTo>
                    <a:pt x="153079" y="79278"/>
                    <a:pt x="149820" y="76010"/>
                    <a:pt x="145795" y="76010"/>
                  </a:cubicBezTo>
                  <a:cubicBezTo>
                    <a:pt x="141770" y="76010"/>
                    <a:pt x="138503" y="79278"/>
                    <a:pt x="138503" y="83303"/>
                  </a:cubicBezTo>
                  <a:lnTo>
                    <a:pt x="138503" y="149067"/>
                  </a:lnTo>
                  <a:cubicBezTo>
                    <a:pt x="138503" y="165619"/>
                    <a:pt x="132059" y="181174"/>
                    <a:pt x="120354" y="192879"/>
                  </a:cubicBezTo>
                  <a:cubicBezTo>
                    <a:pt x="108649" y="204584"/>
                    <a:pt x="93095" y="211028"/>
                    <a:pt x="76544" y="211028"/>
                  </a:cubicBezTo>
                  <a:cubicBezTo>
                    <a:pt x="42371" y="211028"/>
                    <a:pt x="14576" y="183232"/>
                    <a:pt x="14576" y="149067"/>
                  </a:cubicBezTo>
                  <a:lnTo>
                    <a:pt x="14576" y="70343"/>
                  </a:lnTo>
                  <a:lnTo>
                    <a:pt x="47641" y="70343"/>
                  </a:lnTo>
                  <a:close/>
                  <a:moveTo>
                    <a:pt x="103406" y="14576"/>
                  </a:moveTo>
                  <a:lnTo>
                    <a:pt x="165605" y="14576"/>
                  </a:lnTo>
                  <a:cubicBezTo>
                    <a:pt x="162079" y="37867"/>
                    <a:pt x="141927" y="55766"/>
                    <a:pt x="117677" y="55766"/>
                  </a:cubicBezTo>
                  <a:lnTo>
                    <a:pt x="55479" y="55766"/>
                  </a:lnTo>
                  <a:cubicBezTo>
                    <a:pt x="59005" y="32476"/>
                    <a:pt x="79147" y="14576"/>
                    <a:pt x="103406" y="14576"/>
                  </a:cubicBezTo>
                  <a:close/>
                  <a:moveTo>
                    <a:pt x="48011" y="29623"/>
                  </a:moveTo>
                  <a:lnTo>
                    <a:pt x="49977" y="29623"/>
                  </a:lnTo>
                  <a:cubicBezTo>
                    <a:pt x="45112" y="37378"/>
                    <a:pt x="41881" y="46249"/>
                    <a:pt x="40783" y="55766"/>
                  </a:cubicBezTo>
                  <a:lnTo>
                    <a:pt x="15379" y="55766"/>
                  </a:lnTo>
                  <a:cubicBezTo>
                    <a:pt x="18711" y="40830"/>
                    <a:pt x="32078" y="29623"/>
                    <a:pt x="48011" y="2962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5" name="Google Shape;1295;p36"/>
            <p:cNvSpPr/>
            <p:nvPr/>
          </p:nvSpPr>
          <p:spPr>
            <a:xfrm>
              <a:off x="2773024" y="3528107"/>
              <a:ext cx="63463" cy="120450"/>
            </a:xfrm>
            <a:custGeom>
              <a:rect b="b" l="l" r="r" t="t"/>
              <a:pathLst>
                <a:path extrusionOk="0" h="120450" w="63463">
                  <a:moveTo>
                    <a:pt x="39020" y="52988"/>
                  </a:moveTo>
                  <a:lnTo>
                    <a:pt x="39020" y="30066"/>
                  </a:lnTo>
                  <a:lnTo>
                    <a:pt x="56180" y="30066"/>
                  </a:lnTo>
                  <a:cubicBezTo>
                    <a:pt x="60205" y="30066"/>
                    <a:pt x="63463" y="26798"/>
                    <a:pt x="63463" y="22774"/>
                  </a:cubicBezTo>
                  <a:cubicBezTo>
                    <a:pt x="63463" y="18749"/>
                    <a:pt x="60205" y="15481"/>
                    <a:pt x="56180" y="15481"/>
                  </a:cubicBezTo>
                  <a:lnTo>
                    <a:pt x="39020" y="15481"/>
                  </a:lnTo>
                  <a:lnTo>
                    <a:pt x="39020" y="7283"/>
                  </a:lnTo>
                  <a:cubicBezTo>
                    <a:pt x="39020" y="3258"/>
                    <a:pt x="35761" y="0"/>
                    <a:pt x="31736" y="0"/>
                  </a:cubicBezTo>
                  <a:cubicBezTo>
                    <a:pt x="27712" y="0"/>
                    <a:pt x="24444" y="3258"/>
                    <a:pt x="24444" y="7283"/>
                  </a:cubicBezTo>
                  <a:lnTo>
                    <a:pt x="24444" y="15536"/>
                  </a:lnTo>
                  <a:cubicBezTo>
                    <a:pt x="10828" y="16349"/>
                    <a:pt x="0" y="27685"/>
                    <a:pt x="0" y="41495"/>
                  </a:cubicBezTo>
                  <a:cubicBezTo>
                    <a:pt x="0" y="55314"/>
                    <a:pt x="10828" y="66650"/>
                    <a:pt x="24444" y="67462"/>
                  </a:cubicBezTo>
                  <a:lnTo>
                    <a:pt x="24444" y="90384"/>
                  </a:lnTo>
                  <a:lnTo>
                    <a:pt x="7293" y="90384"/>
                  </a:lnTo>
                  <a:cubicBezTo>
                    <a:pt x="3268" y="90384"/>
                    <a:pt x="0" y="93642"/>
                    <a:pt x="0" y="97667"/>
                  </a:cubicBezTo>
                  <a:cubicBezTo>
                    <a:pt x="0" y="101701"/>
                    <a:pt x="3268" y="104960"/>
                    <a:pt x="7293" y="104960"/>
                  </a:cubicBezTo>
                  <a:lnTo>
                    <a:pt x="24444" y="104960"/>
                  </a:lnTo>
                  <a:lnTo>
                    <a:pt x="24444" y="113157"/>
                  </a:lnTo>
                  <a:cubicBezTo>
                    <a:pt x="24444" y="117182"/>
                    <a:pt x="27712" y="120450"/>
                    <a:pt x="31736" y="120450"/>
                  </a:cubicBezTo>
                  <a:cubicBezTo>
                    <a:pt x="35761" y="120450"/>
                    <a:pt x="39020" y="117182"/>
                    <a:pt x="39020" y="113157"/>
                  </a:cubicBezTo>
                  <a:lnTo>
                    <a:pt x="39020" y="104905"/>
                  </a:lnTo>
                  <a:cubicBezTo>
                    <a:pt x="52635" y="104092"/>
                    <a:pt x="63463" y="92765"/>
                    <a:pt x="63463" y="78946"/>
                  </a:cubicBezTo>
                  <a:cubicBezTo>
                    <a:pt x="63463" y="65127"/>
                    <a:pt x="52635" y="53800"/>
                    <a:pt x="39020" y="52988"/>
                  </a:cubicBezTo>
                  <a:close/>
                  <a:moveTo>
                    <a:pt x="24444" y="52812"/>
                  </a:moveTo>
                  <a:cubicBezTo>
                    <a:pt x="18878" y="52046"/>
                    <a:pt x="14576" y="47274"/>
                    <a:pt x="14576" y="41495"/>
                  </a:cubicBezTo>
                  <a:cubicBezTo>
                    <a:pt x="14576" y="35725"/>
                    <a:pt x="18878" y="30952"/>
                    <a:pt x="24444" y="30186"/>
                  </a:cubicBezTo>
                  <a:lnTo>
                    <a:pt x="24444" y="52812"/>
                  </a:lnTo>
                  <a:close/>
                  <a:moveTo>
                    <a:pt x="39020" y="90264"/>
                  </a:moveTo>
                  <a:lnTo>
                    <a:pt x="39020" y="67638"/>
                  </a:lnTo>
                  <a:cubicBezTo>
                    <a:pt x="44586" y="68404"/>
                    <a:pt x="48888" y="73176"/>
                    <a:pt x="48888" y="78946"/>
                  </a:cubicBezTo>
                  <a:cubicBezTo>
                    <a:pt x="48888" y="84716"/>
                    <a:pt x="44586" y="89498"/>
                    <a:pt x="39020" y="9026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6" name="Google Shape;1296;p36"/>
            <p:cNvSpPr/>
            <p:nvPr/>
          </p:nvSpPr>
          <p:spPr>
            <a:xfrm>
              <a:off x="2728152" y="3511731"/>
              <a:ext cx="153207" cy="153202"/>
            </a:xfrm>
            <a:custGeom>
              <a:rect b="b" l="l" r="r" t="t"/>
              <a:pathLst>
                <a:path extrusionOk="0" h="153202" w="153207">
                  <a:moveTo>
                    <a:pt x="144604" y="41310"/>
                  </a:moveTo>
                  <a:cubicBezTo>
                    <a:pt x="142749" y="37737"/>
                    <a:pt x="138355" y="36344"/>
                    <a:pt x="134783" y="38199"/>
                  </a:cubicBezTo>
                  <a:cubicBezTo>
                    <a:pt x="131210" y="40055"/>
                    <a:pt x="129816" y="44458"/>
                    <a:pt x="131672" y="48030"/>
                  </a:cubicBezTo>
                  <a:cubicBezTo>
                    <a:pt x="136287" y="56911"/>
                    <a:pt x="138623" y="66521"/>
                    <a:pt x="138623" y="76601"/>
                  </a:cubicBezTo>
                  <a:cubicBezTo>
                    <a:pt x="138623" y="110803"/>
                    <a:pt x="110800" y="138627"/>
                    <a:pt x="76608" y="138627"/>
                  </a:cubicBezTo>
                  <a:cubicBezTo>
                    <a:pt x="42408" y="138627"/>
                    <a:pt x="14585" y="110803"/>
                    <a:pt x="14585" y="76601"/>
                  </a:cubicBezTo>
                  <a:cubicBezTo>
                    <a:pt x="14585" y="42399"/>
                    <a:pt x="42408" y="14576"/>
                    <a:pt x="76608" y="14576"/>
                  </a:cubicBezTo>
                  <a:cubicBezTo>
                    <a:pt x="92477" y="14576"/>
                    <a:pt x="107569" y="20567"/>
                    <a:pt x="119118" y="31432"/>
                  </a:cubicBezTo>
                  <a:cubicBezTo>
                    <a:pt x="122044" y="34193"/>
                    <a:pt x="126659" y="34054"/>
                    <a:pt x="129419" y="31128"/>
                  </a:cubicBezTo>
                  <a:cubicBezTo>
                    <a:pt x="132179" y="28192"/>
                    <a:pt x="132041" y="23577"/>
                    <a:pt x="129105" y="20816"/>
                  </a:cubicBezTo>
                  <a:cubicBezTo>
                    <a:pt x="114844" y="7394"/>
                    <a:pt x="96197" y="0"/>
                    <a:pt x="76608" y="0"/>
                  </a:cubicBezTo>
                  <a:cubicBezTo>
                    <a:pt x="34367" y="0"/>
                    <a:pt x="0" y="34359"/>
                    <a:pt x="0" y="76601"/>
                  </a:cubicBezTo>
                  <a:cubicBezTo>
                    <a:pt x="0" y="118844"/>
                    <a:pt x="34367" y="153203"/>
                    <a:pt x="76608" y="153203"/>
                  </a:cubicBezTo>
                  <a:cubicBezTo>
                    <a:pt x="118841" y="153203"/>
                    <a:pt x="153208" y="118844"/>
                    <a:pt x="153208" y="76601"/>
                  </a:cubicBezTo>
                  <a:cubicBezTo>
                    <a:pt x="153208" y="64333"/>
                    <a:pt x="150235" y="52129"/>
                    <a:pt x="144604" y="4131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97" name="Google Shape;1297;p36"/>
          <p:cNvGrpSpPr/>
          <p:nvPr/>
        </p:nvGrpSpPr>
        <p:grpSpPr>
          <a:xfrm>
            <a:off x="3005534" y="2915544"/>
            <a:ext cx="338072" cy="277148"/>
            <a:chOff x="3977445" y="3234883"/>
            <a:chExt cx="472630" cy="387457"/>
          </a:xfrm>
        </p:grpSpPr>
        <p:sp>
          <p:nvSpPr>
            <p:cNvPr id="1298" name="Google Shape;1298;p36"/>
            <p:cNvSpPr/>
            <p:nvPr/>
          </p:nvSpPr>
          <p:spPr>
            <a:xfrm>
              <a:off x="3977445" y="3316313"/>
              <a:ext cx="172897" cy="306027"/>
            </a:xfrm>
            <a:custGeom>
              <a:rect b="b" l="l" r="r" t="t"/>
              <a:pathLst>
                <a:path extrusionOk="0" h="306027" w="172897">
                  <a:moveTo>
                    <a:pt x="165882" y="0"/>
                  </a:moveTo>
                  <a:lnTo>
                    <a:pt x="7016" y="0"/>
                  </a:lnTo>
                  <a:cubicBezTo>
                    <a:pt x="3139" y="0"/>
                    <a:pt x="0" y="3139"/>
                    <a:pt x="0" y="7016"/>
                  </a:cubicBezTo>
                  <a:lnTo>
                    <a:pt x="0" y="299002"/>
                  </a:lnTo>
                  <a:cubicBezTo>
                    <a:pt x="0" y="302879"/>
                    <a:pt x="3139" y="306027"/>
                    <a:pt x="7016" y="306027"/>
                  </a:cubicBezTo>
                  <a:lnTo>
                    <a:pt x="41687" y="306027"/>
                  </a:lnTo>
                  <a:cubicBezTo>
                    <a:pt x="45565" y="306027"/>
                    <a:pt x="48703" y="302879"/>
                    <a:pt x="48703" y="299002"/>
                  </a:cubicBezTo>
                  <a:cubicBezTo>
                    <a:pt x="48703" y="295134"/>
                    <a:pt x="45565" y="291986"/>
                    <a:pt x="41687" y="291986"/>
                  </a:cubicBezTo>
                  <a:lnTo>
                    <a:pt x="14031" y="291986"/>
                  </a:lnTo>
                  <a:lnTo>
                    <a:pt x="14031" y="14032"/>
                  </a:lnTo>
                  <a:lnTo>
                    <a:pt x="165882" y="14032"/>
                  </a:lnTo>
                  <a:cubicBezTo>
                    <a:pt x="169759" y="14032"/>
                    <a:pt x="172898" y="10893"/>
                    <a:pt x="172898" y="7016"/>
                  </a:cubicBezTo>
                  <a:cubicBezTo>
                    <a:pt x="172898" y="3139"/>
                    <a:pt x="169759" y="0"/>
                    <a:pt x="16588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9" name="Google Shape;1299;p36"/>
            <p:cNvSpPr/>
            <p:nvPr/>
          </p:nvSpPr>
          <p:spPr>
            <a:xfrm>
              <a:off x="4035509" y="3316313"/>
              <a:ext cx="414566" cy="306027"/>
            </a:xfrm>
            <a:custGeom>
              <a:rect b="b" l="l" r="r" t="t"/>
              <a:pathLst>
                <a:path extrusionOk="0" h="306027" w="414566">
                  <a:moveTo>
                    <a:pt x="407542" y="0"/>
                  </a:moveTo>
                  <a:lnTo>
                    <a:pt x="248666" y="0"/>
                  </a:lnTo>
                  <a:cubicBezTo>
                    <a:pt x="244789" y="0"/>
                    <a:pt x="241650" y="3139"/>
                    <a:pt x="241650" y="7016"/>
                  </a:cubicBezTo>
                  <a:cubicBezTo>
                    <a:pt x="241650" y="10893"/>
                    <a:pt x="244789" y="14032"/>
                    <a:pt x="248666" y="14032"/>
                  </a:cubicBezTo>
                  <a:lnTo>
                    <a:pt x="400526" y="14032"/>
                  </a:lnTo>
                  <a:lnTo>
                    <a:pt x="400526" y="291986"/>
                  </a:lnTo>
                  <a:lnTo>
                    <a:pt x="7025" y="291986"/>
                  </a:lnTo>
                  <a:cubicBezTo>
                    <a:pt x="3148" y="291986"/>
                    <a:pt x="0" y="295125"/>
                    <a:pt x="0" y="299002"/>
                  </a:cubicBezTo>
                  <a:cubicBezTo>
                    <a:pt x="0" y="302879"/>
                    <a:pt x="3148" y="306027"/>
                    <a:pt x="7025" y="306027"/>
                  </a:cubicBezTo>
                  <a:lnTo>
                    <a:pt x="407542" y="306027"/>
                  </a:lnTo>
                  <a:cubicBezTo>
                    <a:pt x="411419" y="306027"/>
                    <a:pt x="414566" y="302879"/>
                    <a:pt x="414566" y="299002"/>
                  </a:cubicBezTo>
                  <a:lnTo>
                    <a:pt x="414566" y="7016"/>
                  </a:lnTo>
                  <a:cubicBezTo>
                    <a:pt x="414566" y="3139"/>
                    <a:pt x="411419" y="0"/>
                    <a:pt x="40754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0" name="Google Shape;1300;p36"/>
            <p:cNvSpPr/>
            <p:nvPr/>
          </p:nvSpPr>
          <p:spPr>
            <a:xfrm>
              <a:off x="4095038" y="3450931"/>
              <a:ext cx="54872" cy="17423"/>
            </a:xfrm>
            <a:custGeom>
              <a:rect b="b" l="l" r="r" t="t"/>
              <a:pathLst>
                <a:path extrusionOk="0" h="17423" w="54872">
                  <a:moveTo>
                    <a:pt x="50126" y="3760"/>
                  </a:moveTo>
                  <a:cubicBezTo>
                    <a:pt x="35495" y="-1253"/>
                    <a:pt x="19378" y="-1253"/>
                    <a:pt x="4746" y="3760"/>
                  </a:cubicBezTo>
                  <a:cubicBezTo>
                    <a:pt x="1082" y="5015"/>
                    <a:pt x="-875" y="9003"/>
                    <a:pt x="380" y="12677"/>
                  </a:cubicBezTo>
                  <a:cubicBezTo>
                    <a:pt x="1635" y="16342"/>
                    <a:pt x="5623" y="18299"/>
                    <a:pt x="9288" y="17043"/>
                  </a:cubicBezTo>
                  <a:cubicBezTo>
                    <a:pt x="20993" y="13037"/>
                    <a:pt x="33880" y="13037"/>
                    <a:pt x="45575" y="17043"/>
                  </a:cubicBezTo>
                  <a:cubicBezTo>
                    <a:pt x="46332" y="17302"/>
                    <a:pt x="47098" y="17422"/>
                    <a:pt x="47855" y="17422"/>
                  </a:cubicBezTo>
                  <a:cubicBezTo>
                    <a:pt x="50772" y="17422"/>
                    <a:pt x="53496" y="15594"/>
                    <a:pt x="54492" y="12677"/>
                  </a:cubicBezTo>
                  <a:cubicBezTo>
                    <a:pt x="55748" y="9003"/>
                    <a:pt x="53791" y="5015"/>
                    <a:pt x="50126" y="37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1" name="Google Shape;1301;p36"/>
            <p:cNvSpPr/>
            <p:nvPr/>
          </p:nvSpPr>
          <p:spPr>
            <a:xfrm>
              <a:off x="4034418" y="3451097"/>
              <a:ext cx="63769" cy="58602"/>
            </a:xfrm>
            <a:custGeom>
              <a:rect b="b" l="l" r="r" t="t"/>
              <a:pathLst>
                <a:path extrusionOk="0" h="58602" w="63769">
                  <a:moveTo>
                    <a:pt x="56745" y="44562"/>
                  </a:moveTo>
                  <a:lnTo>
                    <a:pt x="52877" y="44562"/>
                  </a:lnTo>
                  <a:lnTo>
                    <a:pt x="52877" y="10240"/>
                  </a:lnTo>
                  <a:cubicBezTo>
                    <a:pt x="52877" y="7092"/>
                    <a:pt x="50809" y="4433"/>
                    <a:pt x="47966" y="3538"/>
                  </a:cubicBezTo>
                  <a:cubicBezTo>
                    <a:pt x="34027" y="-1198"/>
                    <a:pt x="18685" y="-1179"/>
                    <a:pt x="4756" y="3593"/>
                  </a:cubicBezTo>
                  <a:cubicBezTo>
                    <a:pt x="1082" y="4849"/>
                    <a:pt x="-876" y="8846"/>
                    <a:pt x="380" y="12511"/>
                  </a:cubicBezTo>
                  <a:cubicBezTo>
                    <a:pt x="1645" y="16176"/>
                    <a:pt x="5632" y="18133"/>
                    <a:pt x="9297" y="16877"/>
                  </a:cubicBezTo>
                  <a:cubicBezTo>
                    <a:pt x="18796" y="13628"/>
                    <a:pt x="29116" y="13166"/>
                    <a:pt x="38836" y="15502"/>
                  </a:cubicBezTo>
                  <a:lnTo>
                    <a:pt x="38836" y="51587"/>
                  </a:lnTo>
                  <a:cubicBezTo>
                    <a:pt x="38836" y="55464"/>
                    <a:pt x="41984" y="58603"/>
                    <a:pt x="45861" y="58603"/>
                  </a:cubicBezTo>
                  <a:lnTo>
                    <a:pt x="56745" y="58603"/>
                  </a:lnTo>
                  <a:cubicBezTo>
                    <a:pt x="60622" y="58603"/>
                    <a:pt x="63770" y="55464"/>
                    <a:pt x="63770" y="51587"/>
                  </a:cubicBezTo>
                  <a:cubicBezTo>
                    <a:pt x="63770" y="47710"/>
                    <a:pt x="60622" y="44562"/>
                    <a:pt x="56745" y="445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2" name="Google Shape;1302;p36"/>
            <p:cNvSpPr/>
            <p:nvPr/>
          </p:nvSpPr>
          <p:spPr>
            <a:xfrm>
              <a:off x="4116520" y="3471519"/>
              <a:ext cx="14040" cy="16902"/>
            </a:xfrm>
            <a:custGeom>
              <a:rect b="b" l="l" r="r" t="t"/>
              <a:pathLst>
                <a:path extrusionOk="0" h="16902" w="14040">
                  <a:moveTo>
                    <a:pt x="7016" y="0"/>
                  </a:moveTo>
                  <a:cubicBezTo>
                    <a:pt x="3139" y="0"/>
                    <a:pt x="0" y="3148"/>
                    <a:pt x="0" y="7025"/>
                  </a:cubicBezTo>
                  <a:lnTo>
                    <a:pt x="0" y="9887"/>
                  </a:lnTo>
                  <a:cubicBezTo>
                    <a:pt x="0" y="13764"/>
                    <a:pt x="3139" y="16903"/>
                    <a:pt x="7016" y="16903"/>
                  </a:cubicBezTo>
                  <a:cubicBezTo>
                    <a:pt x="10893" y="16903"/>
                    <a:pt x="14041" y="13764"/>
                    <a:pt x="14041" y="9887"/>
                  </a:cubicBezTo>
                  <a:lnTo>
                    <a:pt x="14041" y="7025"/>
                  </a:lnTo>
                  <a:cubicBezTo>
                    <a:pt x="14041" y="3148"/>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3" name="Google Shape;1303;p36"/>
            <p:cNvSpPr/>
            <p:nvPr/>
          </p:nvSpPr>
          <p:spPr>
            <a:xfrm>
              <a:off x="4053777" y="3471519"/>
              <a:ext cx="14040" cy="16902"/>
            </a:xfrm>
            <a:custGeom>
              <a:rect b="b" l="l" r="r" t="t"/>
              <a:pathLst>
                <a:path extrusionOk="0" h="16902" w="14040">
                  <a:moveTo>
                    <a:pt x="7025" y="0"/>
                  </a:moveTo>
                  <a:cubicBezTo>
                    <a:pt x="3148" y="0"/>
                    <a:pt x="0" y="3148"/>
                    <a:pt x="0" y="7025"/>
                  </a:cubicBezTo>
                  <a:lnTo>
                    <a:pt x="0" y="9887"/>
                  </a:lnTo>
                  <a:cubicBezTo>
                    <a:pt x="0" y="13764"/>
                    <a:pt x="3148" y="16903"/>
                    <a:pt x="7025" y="16903"/>
                  </a:cubicBezTo>
                  <a:cubicBezTo>
                    <a:pt x="10902" y="16903"/>
                    <a:pt x="14041" y="13764"/>
                    <a:pt x="14041" y="9887"/>
                  </a:cubicBezTo>
                  <a:lnTo>
                    <a:pt x="14041" y="7025"/>
                  </a:lnTo>
                  <a:cubicBezTo>
                    <a:pt x="14041" y="3148"/>
                    <a:pt x="10902" y="0"/>
                    <a:pt x="702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4" name="Google Shape;1304;p36"/>
            <p:cNvSpPr/>
            <p:nvPr/>
          </p:nvSpPr>
          <p:spPr>
            <a:xfrm>
              <a:off x="4066001" y="3518453"/>
              <a:ext cx="52335" cy="19078"/>
            </a:xfrm>
            <a:custGeom>
              <a:rect b="b" l="l" r="r" t="t"/>
              <a:pathLst>
                <a:path extrusionOk="0" h="19078" w="52335">
                  <a:moveTo>
                    <a:pt x="51488" y="3681"/>
                  </a:moveTo>
                  <a:cubicBezTo>
                    <a:pt x="49642" y="274"/>
                    <a:pt x="45387" y="-999"/>
                    <a:pt x="41971" y="847"/>
                  </a:cubicBezTo>
                  <a:cubicBezTo>
                    <a:pt x="31632" y="6441"/>
                    <a:pt x="20703" y="6441"/>
                    <a:pt x="10355" y="847"/>
                  </a:cubicBezTo>
                  <a:cubicBezTo>
                    <a:pt x="6949" y="-999"/>
                    <a:pt x="2693" y="274"/>
                    <a:pt x="847" y="3681"/>
                  </a:cubicBezTo>
                  <a:cubicBezTo>
                    <a:pt x="-999" y="7097"/>
                    <a:pt x="274" y="11352"/>
                    <a:pt x="3681" y="13198"/>
                  </a:cubicBezTo>
                  <a:cubicBezTo>
                    <a:pt x="10927" y="17122"/>
                    <a:pt x="18552" y="19079"/>
                    <a:pt x="26168" y="19079"/>
                  </a:cubicBezTo>
                  <a:cubicBezTo>
                    <a:pt x="33783" y="19079"/>
                    <a:pt x="41399" y="17122"/>
                    <a:pt x="48655" y="13198"/>
                  </a:cubicBezTo>
                  <a:cubicBezTo>
                    <a:pt x="52061" y="11352"/>
                    <a:pt x="53335" y="7097"/>
                    <a:pt x="51488" y="368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5" name="Google Shape;1305;p36"/>
            <p:cNvSpPr/>
            <p:nvPr/>
          </p:nvSpPr>
          <p:spPr>
            <a:xfrm>
              <a:off x="4018459" y="3356820"/>
              <a:ext cx="174042" cy="217249"/>
            </a:xfrm>
            <a:custGeom>
              <a:rect b="b" l="l" r="r" t="t"/>
              <a:pathLst>
                <a:path extrusionOk="0" h="217249" w="174042">
                  <a:moveTo>
                    <a:pt x="45879" y="67739"/>
                  </a:moveTo>
                  <a:lnTo>
                    <a:pt x="113320" y="67739"/>
                  </a:lnTo>
                  <a:cubicBezTo>
                    <a:pt x="146801" y="67739"/>
                    <a:pt x="174042" y="40498"/>
                    <a:pt x="174042" y="7016"/>
                  </a:cubicBezTo>
                  <a:cubicBezTo>
                    <a:pt x="174042" y="3139"/>
                    <a:pt x="170895" y="0"/>
                    <a:pt x="167018" y="0"/>
                  </a:cubicBezTo>
                  <a:lnTo>
                    <a:pt x="99575" y="0"/>
                  </a:lnTo>
                  <a:cubicBezTo>
                    <a:pt x="84593" y="0"/>
                    <a:pt x="70876" y="5465"/>
                    <a:pt x="60270" y="14493"/>
                  </a:cubicBezTo>
                  <a:lnTo>
                    <a:pt x="46229" y="14493"/>
                  </a:lnTo>
                  <a:cubicBezTo>
                    <a:pt x="20751" y="14493"/>
                    <a:pt x="28" y="35208"/>
                    <a:pt x="0" y="60677"/>
                  </a:cubicBezTo>
                  <a:cubicBezTo>
                    <a:pt x="0" y="60687"/>
                    <a:pt x="0" y="60705"/>
                    <a:pt x="0" y="60714"/>
                  </a:cubicBezTo>
                  <a:lnTo>
                    <a:pt x="0" y="143547"/>
                  </a:lnTo>
                  <a:cubicBezTo>
                    <a:pt x="0" y="184183"/>
                    <a:pt x="33066" y="217250"/>
                    <a:pt x="73710" y="217250"/>
                  </a:cubicBezTo>
                  <a:cubicBezTo>
                    <a:pt x="93400" y="217250"/>
                    <a:pt x="111908" y="209588"/>
                    <a:pt x="125829" y="195667"/>
                  </a:cubicBezTo>
                  <a:cubicBezTo>
                    <a:pt x="139749" y="181746"/>
                    <a:pt x="147420" y="163228"/>
                    <a:pt x="147420" y="143547"/>
                  </a:cubicBezTo>
                  <a:lnTo>
                    <a:pt x="147420" y="80211"/>
                  </a:lnTo>
                  <a:cubicBezTo>
                    <a:pt x="147420" y="76334"/>
                    <a:pt x="144272" y="73195"/>
                    <a:pt x="140395" y="73195"/>
                  </a:cubicBezTo>
                  <a:cubicBezTo>
                    <a:pt x="136518" y="73195"/>
                    <a:pt x="133379" y="76334"/>
                    <a:pt x="133379" y="80211"/>
                  </a:cubicBezTo>
                  <a:lnTo>
                    <a:pt x="133379" y="143547"/>
                  </a:lnTo>
                  <a:cubicBezTo>
                    <a:pt x="133379" y="159480"/>
                    <a:pt x="127167" y="174463"/>
                    <a:pt x="115896" y="185734"/>
                  </a:cubicBezTo>
                  <a:cubicBezTo>
                    <a:pt x="104634" y="197005"/>
                    <a:pt x="89643" y="203218"/>
                    <a:pt x="73710" y="203218"/>
                  </a:cubicBezTo>
                  <a:cubicBezTo>
                    <a:pt x="40811" y="203218"/>
                    <a:pt x="14041" y="176447"/>
                    <a:pt x="14041" y="143547"/>
                  </a:cubicBezTo>
                  <a:lnTo>
                    <a:pt x="14041" y="67739"/>
                  </a:lnTo>
                  <a:lnTo>
                    <a:pt x="45879" y="67739"/>
                  </a:lnTo>
                  <a:close/>
                  <a:moveTo>
                    <a:pt x="99575" y="14041"/>
                  </a:moveTo>
                  <a:lnTo>
                    <a:pt x="159476" y="14041"/>
                  </a:lnTo>
                  <a:cubicBezTo>
                    <a:pt x="156079" y="36464"/>
                    <a:pt x="136675" y="53698"/>
                    <a:pt x="113320" y="53698"/>
                  </a:cubicBezTo>
                  <a:lnTo>
                    <a:pt x="53420" y="53698"/>
                  </a:lnTo>
                  <a:cubicBezTo>
                    <a:pt x="56817" y="31276"/>
                    <a:pt x="76221" y="14041"/>
                    <a:pt x="99575" y="14041"/>
                  </a:cubicBezTo>
                  <a:close/>
                  <a:moveTo>
                    <a:pt x="46229" y="28525"/>
                  </a:moveTo>
                  <a:lnTo>
                    <a:pt x="48131" y="28525"/>
                  </a:lnTo>
                  <a:cubicBezTo>
                    <a:pt x="43441" y="35993"/>
                    <a:pt x="40340" y="44532"/>
                    <a:pt x="39278" y="53698"/>
                  </a:cubicBezTo>
                  <a:lnTo>
                    <a:pt x="14816" y="53698"/>
                  </a:lnTo>
                  <a:cubicBezTo>
                    <a:pt x="18019" y="39316"/>
                    <a:pt x="30897" y="28525"/>
                    <a:pt x="46229" y="285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6" name="Google Shape;1306;p36"/>
            <p:cNvSpPr/>
            <p:nvPr/>
          </p:nvSpPr>
          <p:spPr>
            <a:xfrm>
              <a:off x="4234844" y="3376667"/>
              <a:ext cx="185304" cy="14040"/>
            </a:xfrm>
            <a:custGeom>
              <a:rect b="b" l="l" r="r" t="t"/>
              <a:pathLst>
                <a:path extrusionOk="0" h="14040" w="185304">
                  <a:moveTo>
                    <a:pt x="178279" y="0"/>
                  </a:moveTo>
                  <a:lnTo>
                    <a:pt x="7025" y="0"/>
                  </a:lnTo>
                  <a:cubicBezTo>
                    <a:pt x="3148" y="0"/>
                    <a:pt x="0" y="3148"/>
                    <a:pt x="0" y="7025"/>
                  </a:cubicBezTo>
                  <a:cubicBezTo>
                    <a:pt x="0" y="10902"/>
                    <a:pt x="3148" y="14041"/>
                    <a:pt x="7025" y="14041"/>
                  </a:cubicBezTo>
                  <a:lnTo>
                    <a:pt x="178279" y="14041"/>
                  </a:lnTo>
                  <a:cubicBezTo>
                    <a:pt x="182156" y="14041"/>
                    <a:pt x="185304" y="10902"/>
                    <a:pt x="185304" y="7025"/>
                  </a:cubicBezTo>
                  <a:cubicBezTo>
                    <a:pt x="185304" y="3148"/>
                    <a:pt x="182156" y="0"/>
                    <a:pt x="17827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7" name="Google Shape;1307;p36"/>
            <p:cNvSpPr/>
            <p:nvPr/>
          </p:nvSpPr>
          <p:spPr>
            <a:xfrm>
              <a:off x="4234844" y="3411765"/>
              <a:ext cx="185304" cy="14040"/>
            </a:xfrm>
            <a:custGeom>
              <a:rect b="b" l="l" r="r" t="t"/>
              <a:pathLst>
                <a:path extrusionOk="0" h="14040" w="185304">
                  <a:moveTo>
                    <a:pt x="178279" y="0"/>
                  </a:moveTo>
                  <a:lnTo>
                    <a:pt x="7025" y="0"/>
                  </a:lnTo>
                  <a:cubicBezTo>
                    <a:pt x="3148" y="0"/>
                    <a:pt x="0" y="3148"/>
                    <a:pt x="0" y="7025"/>
                  </a:cubicBezTo>
                  <a:cubicBezTo>
                    <a:pt x="0" y="10902"/>
                    <a:pt x="3148" y="14041"/>
                    <a:pt x="7025" y="14041"/>
                  </a:cubicBezTo>
                  <a:lnTo>
                    <a:pt x="178279" y="14041"/>
                  </a:lnTo>
                  <a:cubicBezTo>
                    <a:pt x="182156" y="14041"/>
                    <a:pt x="185304" y="10902"/>
                    <a:pt x="185304" y="7025"/>
                  </a:cubicBezTo>
                  <a:cubicBezTo>
                    <a:pt x="185304" y="3148"/>
                    <a:pt x="182156" y="0"/>
                    <a:pt x="17827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8" name="Google Shape;1308;p36"/>
            <p:cNvSpPr/>
            <p:nvPr/>
          </p:nvSpPr>
          <p:spPr>
            <a:xfrm>
              <a:off x="4363525" y="3553548"/>
              <a:ext cx="56623" cy="14040"/>
            </a:xfrm>
            <a:custGeom>
              <a:rect b="b" l="l" r="r" t="t"/>
              <a:pathLst>
                <a:path extrusionOk="0" h="14040" w="56623">
                  <a:moveTo>
                    <a:pt x="49598" y="0"/>
                  </a:moveTo>
                  <a:lnTo>
                    <a:pt x="7025" y="0"/>
                  </a:lnTo>
                  <a:cubicBezTo>
                    <a:pt x="3148" y="0"/>
                    <a:pt x="0" y="3148"/>
                    <a:pt x="0" y="7025"/>
                  </a:cubicBezTo>
                  <a:cubicBezTo>
                    <a:pt x="0" y="10902"/>
                    <a:pt x="3148" y="14041"/>
                    <a:pt x="7025" y="14041"/>
                  </a:cubicBezTo>
                  <a:lnTo>
                    <a:pt x="49598" y="14041"/>
                  </a:lnTo>
                  <a:cubicBezTo>
                    <a:pt x="53475" y="14041"/>
                    <a:pt x="56623" y="10902"/>
                    <a:pt x="56623" y="7025"/>
                  </a:cubicBezTo>
                  <a:cubicBezTo>
                    <a:pt x="56623" y="3148"/>
                    <a:pt x="53475" y="0"/>
                    <a:pt x="4959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9" name="Google Shape;1309;p36"/>
            <p:cNvSpPr/>
            <p:nvPr/>
          </p:nvSpPr>
          <p:spPr>
            <a:xfrm>
              <a:off x="4234844" y="3553548"/>
              <a:ext cx="119320" cy="14040"/>
            </a:xfrm>
            <a:custGeom>
              <a:rect b="b" l="l" r="r" t="t"/>
              <a:pathLst>
                <a:path extrusionOk="0" h="14040" w="119320">
                  <a:moveTo>
                    <a:pt x="112305" y="0"/>
                  </a:moveTo>
                  <a:lnTo>
                    <a:pt x="7025" y="0"/>
                  </a:lnTo>
                  <a:cubicBezTo>
                    <a:pt x="3148" y="0"/>
                    <a:pt x="0" y="3148"/>
                    <a:pt x="0" y="7025"/>
                  </a:cubicBezTo>
                  <a:cubicBezTo>
                    <a:pt x="0" y="10902"/>
                    <a:pt x="3148" y="14041"/>
                    <a:pt x="7025" y="14041"/>
                  </a:cubicBezTo>
                  <a:lnTo>
                    <a:pt x="112305" y="14041"/>
                  </a:lnTo>
                  <a:cubicBezTo>
                    <a:pt x="116182" y="14041"/>
                    <a:pt x="119321" y="10902"/>
                    <a:pt x="119321" y="7025"/>
                  </a:cubicBezTo>
                  <a:cubicBezTo>
                    <a:pt x="119321" y="3148"/>
                    <a:pt x="116182" y="0"/>
                    <a:pt x="11230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0" name="Google Shape;1310;p36"/>
            <p:cNvSpPr/>
            <p:nvPr/>
          </p:nvSpPr>
          <p:spPr>
            <a:xfrm>
              <a:off x="4159703" y="3234883"/>
              <a:ext cx="108095" cy="108098"/>
            </a:xfrm>
            <a:custGeom>
              <a:rect b="b" l="l" r="r" t="t"/>
              <a:pathLst>
                <a:path extrusionOk="0" h="108098" w="108095">
                  <a:moveTo>
                    <a:pt x="101080" y="29946"/>
                  </a:moveTo>
                  <a:cubicBezTo>
                    <a:pt x="104957" y="29946"/>
                    <a:pt x="108096" y="26808"/>
                    <a:pt x="108096" y="22931"/>
                  </a:cubicBezTo>
                  <a:lnTo>
                    <a:pt x="108096" y="7025"/>
                  </a:lnTo>
                  <a:cubicBezTo>
                    <a:pt x="108096" y="3148"/>
                    <a:pt x="104957" y="0"/>
                    <a:pt x="101080" y="0"/>
                  </a:cubicBezTo>
                  <a:lnTo>
                    <a:pt x="7025" y="0"/>
                  </a:lnTo>
                  <a:cubicBezTo>
                    <a:pt x="3148" y="0"/>
                    <a:pt x="0" y="3148"/>
                    <a:pt x="0" y="7025"/>
                  </a:cubicBezTo>
                  <a:lnTo>
                    <a:pt x="0" y="101074"/>
                  </a:lnTo>
                  <a:cubicBezTo>
                    <a:pt x="0" y="104951"/>
                    <a:pt x="3148" y="108099"/>
                    <a:pt x="7025" y="108099"/>
                  </a:cubicBezTo>
                  <a:lnTo>
                    <a:pt x="101080" y="108099"/>
                  </a:lnTo>
                  <a:cubicBezTo>
                    <a:pt x="104957" y="108099"/>
                    <a:pt x="108096" y="104951"/>
                    <a:pt x="108096" y="101074"/>
                  </a:cubicBezTo>
                  <a:lnTo>
                    <a:pt x="108096" y="46332"/>
                  </a:lnTo>
                  <a:cubicBezTo>
                    <a:pt x="108096" y="42455"/>
                    <a:pt x="104957" y="39307"/>
                    <a:pt x="101080" y="39307"/>
                  </a:cubicBezTo>
                  <a:cubicBezTo>
                    <a:pt x="97203" y="39307"/>
                    <a:pt x="94055" y="42455"/>
                    <a:pt x="94055" y="46332"/>
                  </a:cubicBezTo>
                  <a:lnTo>
                    <a:pt x="94055" y="94058"/>
                  </a:lnTo>
                  <a:lnTo>
                    <a:pt x="14041" y="94058"/>
                  </a:lnTo>
                  <a:lnTo>
                    <a:pt x="14041" y="14041"/>
                  </a:lnTo>
                  <a:lnTo>
                    <a:pt x="94055" y="14041"/>
                  </a:lnTo>
                  <a:lnTo>
                    <a:pt x="94055" y="22931"/>
                  </a:lnTo>
                  <a:cubicBezTo>
                    <a:pt x="94055" y="26808"/>
                    <a:pt x="97203" y="29946"/>
                    <a:pt x="101080" y="2994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1" name="Google Shape;1311;p36"/>
            <p:cNvSpPr/>
            <p:nvPr/>
          </p:nvSpPr>
          <p:spPr>
            <a:xfrm>
              <a:off x="4187083" y="3261562"/>
              <a:ext cx="53346" cy="14031"/>
            </a:xfrm>
            <a:custGeom>
              <a:rect b="b" l="l" r="r" t="t"/>
              <a:pathLst>
                <a:path extrusionOk="0" h="14031" w="53346">
                  <a:moveTo>
                    <a:pt x="46321" y="0"/>
                  </a:moveTo>
                  <a:lnTo>
                    <a:pt x="7015" y="0"/>
                  </a:lnTo>
                  <a:cubicBezTo>
                    <a:pt x="3138" y="0"/>
                    <a:pt x="0" y="3139"/>
                    <a:pt x="0" y="7016"/>
                  </a:cubicBezTo>
                  <a:cubicBezTo>
                    <a:pt x="0" y="10893"/>
                    <a:pt x="3138" y="14032"/>
                    <a:pt x="7015" y="14032"/>
                  </a:cubicBezTo>
                  <a:lnTo>
                    <a:pt x="46321" y="14032"/>
                  </a:lnTo>
                  <a:cubicBezTo>
                    <a:pt x="50198" y="14032"/>
                    <a:pt x="53346" y="10893"/>
                    <a:pt x="53346" y="7016"/>
                  </a:cubicBezTo>
                  <a:cubicBezTo>
                    <a:pt x="53346" y="3139"/>
                    <a:pt x="50198" y="0"/>
                    <a:pt x="4632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12" name="Google Shape;1312;p36"/>
          <p:cNvGrpSpPr/>
          <p:nvPr/>
        </p:nvGrpSpPr>
        <p:grpSpPr>
          <a:xfrm>
            <a:off x="3979336" y="2885163"/>
            <a:ext cx="338072" cy="337910"/>
            <a:chOff x="5232305" y="3192410"/>
            <a:chExt cx="472630" cy="472403"/>
          </a:xfrm>
        </p:grpSpPr>
        <p:sp>
          <p:nvSpPr>
            <p:cNvPr id="1313" name="Google Shape;1313;p36"/>
            <p:cNvSpPr/>
            <p:nvPr/>
          </p:nvSpPr>
          <p:spPr>
            <a:xfrm>
              <a:off x="5602587" y="3250370"/>
              <a:ext cx="102348" cy="265468"/>
            </a:xfrm>
            <a:custGeom>
              <a:rect b="b" l="l" r="r" t="t"/>
              <a:pathLst>
                <a:path extrusionOk="0" h="265468" w="102348">
                  <a:moveTo>
                    <a:pt x="82160" y="148231"/>
                  </a:moveTo>
                  <a:cubicBezTo>
                    <a:pt x="95370" y="128319"/>
                    <a:pt x="102348" y="105850"/>
                    <a:pt x="102348" y="83243"/>
                  </a:cubicBezTo>
                  <a:cubicBezTo>
                    <a:pt x="102348" y="54081"/>
                    <a:pt x="91105" y="26110"/>
                    <a:pt x="69818" y="2339"/>
                  </a:cubicBezTo>
                  <a:cubicBezTo>
                    <a:pt x="67233" y="-550"/>
                    <a:pt x="62784" y="-799"/>
                    <a:pt x="59895" y="1795"/>
                  </a:cubicBezTo>
                  <a:cubicBezTo>
                    <a:pt x="57006" y="4380"/>
                    <a:pt x="56757" y="8829"/>
                    <a:pt x="59350" y="11718"/>
                  </a:cubicBezTo>
                  <a:cubicBezTo>
                    <a:pt x="78283" y="32867"/>
                    <a:pt x="88290" y="57598"/>
                    <a:pt x="88290" y="83243"/>
                  </a:cubicBezTo>
                  <a:cubicBezTo>
                    <a:pt x="88290" y="103358"/>
                    <a:pt x="82289" y="122605"/>
                    <a:pt x="70446" y="140458"/>
                  </a:cubicBezTo>
                  <a:cubicBezTo>
                    <a:pt x="59009" y="157703"/>
                    <a:pt x="42245" y="172999"/>
                    <a:pt x="21983" y="184695"/>
                  </a:cubicBezTo>
                  <a:cubicBezTo>
                    <a:pt x="19324" y="186227"/>
                    <a:pt x="17968" y="189311"/>
                    <a:pt x="18632" y="192301"/>
                  </a:cubicBezTo>
                  <a:cubicBezTo>
                    <a:pt x="21946" y="207265"/>
                    <a:pt x="30337" y="232633"/>
                    <a:pt x="50885" y="251299"/>
                  </a:cubicBezTo>
                  <a:cubicBezTo>
                    <a:pt x="40251" y="251862"/>
                    <a:pt x="25362" y="250191"/>
                    <a:pt x="11072" y="240129"/>
                  </a:cubicBezTo>
                  <a:cubicBezTo>
                    <a:pt x="7905" y="237895"/>
                    <a:pt x="3521" y="238661"/>
                    <a:pt x="1287" y="241827"/>
                  </a:cubicBezTo>
                  <a:cubicBezTo>
                    <a:pt x="-956" y="245003"/>
                    <a:pt x="-190" y="249388"/>
                    <a:pt x="2986" y="251622"/>
                  </a:cubicBezTo>
                  <a:cubicBezTo>
                    <a:pt x="18568" y="262598"/>
                    <a:pt x="34611" y="265469"/>
                    <a:pt x="47147" y="265469"/>
                  </a:cubicBezTo>
                  <a:cubicBezTo>
                    <a:pt x="60384" y="265469"/>
                    <a:pt x="69717" y="262256"/>
                    <a:pt x="70446" y="261998"/>
                  </a:cubicBezTo>
                  <a:cubicBezTo>
                    <a:pt x="73012" y="261084"/>
                    <a:pt x="74822" y="258776"/>
                    <a:pt x="75089" y="256071"/>
                  </a:cubicBezTo>
                  <a:cubicBezTo>
                    <a:pt x="75357" y="253366"/>
                    <a:pt x="74046" y="250745"/>
                    <a:pt x="71711" y="249351"/>
                  </a:cubicBezTo>
                  <a:cubicBezTo>
                    <a:pt x="48097" y="235181"/>
                    <a:pt x="37869" y="210395"/>
                    <a:pt x="33550" y="194157"/>
                  </a:cubicBezTo>
                  <a:cubicBezTo>
                    <a:pt x="53664" y="181750"/>
                    <a:pt x="70400" y="165955"/>
                    <a:pt x="82160" y="1482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4" name="Google Shape;1314;p36"/>
            <p:cNvSpPr/>
            <p:nvPr/>
          </p:nvSpPr>
          <p:spPr>
            <a:xfrm>
              <a:off x="5343346" y="3192410"/>
              <a:ext cx="313374" cy="148236"/>
            </a:xfrm>
            <a:custGeom>
              <a:rect b="b" l="l" r="r" t="t"/>
              <a:pathLst>
                <a:path extrusionOk="0" h="148236" w="313374">
                  <a:moveTo>
                    <a:pt x="310754" y="42972"/>
                  </a:moveTo>
                  <a:cubicBezTo>
                    <a:pt x="276415" y="15259"/>
                    <a:pt x="230259" y="0"/>
                    <a:pt x="180799" y="0"/>
                  </a:cubicBezTo>
                  <a:cubicBezTo>
                    <a:pt x="132835" y="0"/>
                    <a:pt x="87677" y="14475"/>
                    <a:pt x="53633" y="40766"/>
                  </a:cubicBezTo>
                  <a:cubicBezTo>
                    <a:pt x="19053" y="67472"/>
                    <a:pt x="0" y="103141"/>
                    <a:pt x="0" y="141202"/>
                  </a:cubicBezTo>
                  <a:cubicBezTo>
                    <a:pt x="0" y="145088"/>
                    <a:pt x="3148" y="148236"/>
                    <a:pt x="7034" y="148236"/>
                  </a:cubicBezTo>
                  <a:cubicBezTo>
                    <a:pt x="10911" y="148236"/>
                    <a:pt x="14059" y="145088"/>
                    <a:pt x="14059" y="141202"/>
                  </a:cubicBezTo>
                  <a:cubicBezTo>
                    <a:pt x="14059" y="71100"/>
                    <a:pt x="88858" y="14059"/>
                    <a:pt x="180799" y="14059"/>
                  </a:cubicBezTo>
                  <a:cubicBezTo>
                    <a:pt x="227056" y="14059"/>
                    <a:pt x="270073" y="28211"/>
                    <a:pt x="301929" y="53911"/>
                  </a:cubicBezTo>
                  <a:cubicBezTo>
                    <a:pt x="304957" y="56348"/>
                    <a:pt x="309379" y="55877"/>
                    <a:pt x="311816" y="52859"/>
                  </a:cubicBezTo>
                  <a:cubicBezTo>
                    <a:pt x="314253" y="49831"/>
                    <a:pt x="313782" y="45409"/>
                    <a:pt x="310754" y="4297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5" name="Google Shape;1315;p36"/>
            <p:cNvSpPr/>
            <p:nvPr/>
          </p:nvSpPr>
          <p:spPr>
            <a:xfrm>
              <a:off x="5232305" y="3341413"/>
              <a:ext cx="361589" cy="323400"/>
            </a:xfrm>
            <a:custGeom>
              <a:rect b="b" l="l" r="r" t="t"/>
              <a:pathLst>
                <a:path extrusionOk="0" h="323400" w="361589">
                  <a:moveTo>
                    <a:pt x="307957" y="40765"/>
                  </a:moveTo>
                  <a:cubicBezTo>
                    <a:pt x="273913" y="14475"/>
                    <a:pt x="228755" y="0"/>
                    <a:pt x="180799" y="0"/>
                  </a:cubicBezTo>
                  <a:cubicBezTo>
                    <a:pt x="132835" y="0"/>
                    <a:pt x="87676" y="14475"/>
                    <a:pt x="53632" y="40765"/>
                  </a:cubicBezTo>
                  <a:cubicBezTo>
                    <a:pt x="19044" y="67462"/>
                    <a:pt x="0" y="103132"/>
                    <a:pt x="0" y="141202"/>
                  </a:cubicBezTo>
                  <a:cubicBezTo>
                    <a:pt x="0" y="163800"/>
                    <a:pt x="6979" y="186278"/>
                    <a:pt x="20188" y="206181"/>
                  </a:cubicBezTo>
                  <a:cubicBezTo>
                    <a:pt x="31949" y="223905"/>
                    <a:pt x="48694" y="239709"/>
                    <a:pt x="68799" y="252116"/>
                  </a:cubicBezTo>
                  <a:cubicBezTo>
                    <a:pt x="64479" y="268354"/>
                    <a:pt x="54251" y="293131"/>
                    <a:pt x="30638" y="307301"/>
                  </a:cubicBezTo>
                  <a:cubicBezTo>
                    <a:pt x="28302" y="308704"/>
                    <a:pt x="26992" y="311326"/>
                    <a:pt x="27259" y="314031"/>
                  </a:cubicBezTo>
                  <a:cubicBezTo>
                    <a:pt x="27527" y="316735"/>
                    <a:pt x="29336" y="319043"/>
                    <a:pt x="31902" y="319957"/>
                  </a:cubicBezTo>
                  <a:cubicBezTo>
                    <a:pt x="32410" y="320133"/>
                    <a:pt x="41789" y="323400"/>
                    <a:pt x="55174" y="323400"/>
                  </a:cubicBezTo>
                  <a:cubicBezTo>
                    <a:pt x="59235" y="323400"/>
                    <a:pt x="63676" y="323096"/>
                    <a:pt x="68338" y="322311"/>
                  </a:cubicBezTo>
                  <a:cubicBezTo>
                    <a:pt x="85941" y="319376"/>
                    <a:pt x="110154" y="308917"/>
                    <a:pt x="127878" y="276265"/>
                  </a:cubicBezTo>
                  <a:cubicBezTo>
                    <a:pt x="144983" y="280336"/>
                    <a:pt x="162753" y="282404"/>
                    <a:pt x="180790" y="282404"/>
                  </a:cubicBezTo>
                  <a:cubicBezTo>
                    <a:pt x="228755" y="282404"/>
                    <a:pt x="273913" y="267930"/>
                    <a:pt x="307957" y="241639"/>
                  </a:cubicBezTo>
                  <a:cubicBezTo>
                    <a:pt x="342546" y="214933"/>
                    <a:pt x="361589" y="179263"/>
                    <a:pt x="361589" y="141202"/>
                  </a:cubicBezTo>
                  <a:cubicBezTo>
                    <a:pt x="361589" y="103132"/>
                    <a:pt x="342546" y="67462"/>
                    <a:pt x="307957" y="40765"/>
                  </a:cubicBezTo>
                  <a:close/>
                  <a:moveTo>
                    <a:pt x="180799" y="268345"/>
                  </a:moveTo>
                  <a:cubicBezTo>
                    <a:pt x="162023" y="268345"/>
                    <a:pt x="143589" y="265972"/>
                    <a:pt x="125995" y="261292"/>
                  </a:cubicBezTo>
                  <a:cubicBezTo>
                    <a:pt x="122745" y="260434"/>
                    <a:pt x="119348" y="261984"/>
                    <a:pt x="117871" y="265003"/>
                  </a:cubicBezTo>
                  <a:cubicBezTo>
                    <a:pt x="98347" y="305030"/>
                    <a:pt x="68983" y="310310"/>
                    <a:pt x="51389" y="309323"/>
                  </a:cubicBezTo>
                  <a:cubicBezTo>
                    <a:pt x="72002" y="290648"/>
                    <a:pt x="80402" y="265243"/>
                    <a:pt x="83716" y="250252"/>
                  </a:cubicBezTo>
                  <a:cubicBezTo>
                    <a:pt x="84381" y="247261"/>
                    <a:pt x="83024" y="244186"/>
                    <a:pt x="80375" y="242645"/>
                  </a:cubicBezTo>
                  <a:cubicBezTo>
                    <a:pt x="60103" y="230949"/>
                    <a:pt x="43349" y="215653"/>
                    <a:pt x="31902" y="198409"/>
                  </a:cubicBezTo>
                  <a:cubicBezTo>
                    <a:pt x="20059" y="180564"/>
                    <a:pt x="14059" y="161317"/>
                    <a:pt x="14059" y="141202"/>
                  </a:cubicBezTo>
                  <a:cubicBezTo>
                    <a:pt x="14059" y="71090"/>
                    <a:pt x="88858" y="14059"/>
                    <a:pt x="180799" y="14059"/>
                  </a:cubicBezTo>
                  <a:cubicBezTo>
                    <a:pt x="272731" y="14059"/>
                    <a:pt x="347530" y="71090"/>
                    <a:pt x="347530" y="141202"/>
                  </a:cubicBezTo>
                  <a:cubicBezTo>
                    <a:pt x="347530" y="211314"/>
                    <a:pt x="272731" y="268345"/>
                    <a:pt x="180799" y="26834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6" name="Google Shape;1316;p36"/>
            <p:cNvSpPr/>
            <p:nvPr/>
          </p:nvSpPr>
          <p:spPr>
            <a:xfrm>
              <a:off x="5368269" y="3380258"/>
              <a:ext cx="89661" cy="199064"/>
            </a:xfrm>
            <a:custGeom>
              <a:rect b="b" l="l" r="r" t="t"/>
              <a:pathLst>
                <a:path extrusionOk="0" h="199064" w="89661">
                  <a:moveTo>
                    <a:pt x="53678" y="92507"/>
                  </a:moveTo>
                  <a:lnTo>
                    <a:pt x="35983" y="92507"/>
                  </a:lnTo>
                  <a:cubicBezTo>
                    <a:pt x="23890" y="92507"/>
                    <a:pt x="14050" y="82666"/>
                    <a:pt x="14050" y="70573"/>
                  </a:cubicBezTo>
                  <a:cubicBezTo>
                    <a:pt x="14050" y="58480"/>
                    <a:pt x="23890" y="48649"/>
                    <a:pt x="35983" y="48649"/>
                  </a:cubicBezTo>
                  <a:lnTo>
                    <a:pt x="37801" y="48649"/>
                  </a:lnTo>
                  <a:lnTo>
                    <a:pt x="37801" y="79454"/>
                  </a:lnTo>
                  <a:cubicBezTo>
                    <a:pt x="37801" y="83340"/>
                    <a:pt x="40949" y="86488"/>
                    <a:pt x="44826" y="86488"/>
                  </a:cubicBezTo>
                  <a:cubicBezTo>
                    <a:pt x="48712" y="86488"/>
                    <a:pt x="51860" y="83340"/>
                    <a:pt x="51860" y="79454"/>
                  </a:cubicBezTo>
                  <a:lnTo>
                    <a:pt x="51860" y="48649"/>
                  </a:lnTo>
                  <a:lnTo>
                    <a:pt x="82636" y="48649"/>
                  </a:lnTo>
                  <a:cubicBezTo>
                    <a:pt x="86514" y="48649"/>
                    <a:pt x="89661" y="45501"/>
                    <a:pt x="89661" y="41615"/>
                  </a:cubicBezTo>
                  <a:cubicBezTo>
                    <a:pt x="89661" y="37738"/>
                    <a:pt x="86514" y="34590"/>
                    <a:pt x="82636" y="34590"/>
                  </a:cubicBezTo>
                  <a:lnTo>
                    <a:pt x="51860" y="34590"/>
                  </a:lnTo>
                  <a:lnTo>
                    <a:pt x="51860" y="7025"/>
                  </a:lnTo>
                  <a:cubicBezTo>
                    <a:pt x="51860" y="3148"/>
                    <a:pt x="48712" y="0"/>
                    <a:pt x="44826" y="0"/>
                  </a:cubicBezTo>
                  <a:cubicBezTo>
                    <a:pt x="40949" y="0"/>
                    <a:pt x="37801" y="3148"/>
                    <a:pt x="37801" y="7025"/>
                  </a:cubicBezTo>
                  <a:lnTo>
                    <a:pt x="37801" y="34590"/>
                  </a:lnTo>
                  <a:lnTo>
                    <a:pt x="35983" y="34590"/>
                  </a:lnTo>
                  <a:cubicBezTo>
                    <a:pt x="16136" y="34590"/>
                    <a:pt x="0" y="50726"/>
                    <a:pt x="0" y="70573"/>
                  </a:cubicBezTo>
                  <a:cubicBezTo>
                    <a:pt x="0" y="90421"/>
                    <a:pt x="16136" y="106557"/>
                    <a:pt x="35983" y="106557"/>
                  </a:cubicBezTo>
                  <a:lnTo>
                    <a:pt x="53678" y="106557"/>
                  </a:lnTo>
                  <a:cubicBezTo>
                    <a:pt x="65771" y="106557"/>
                    <a:pt x="75602" y="116398"/>
                    <a:pt x="75602" y="128491"/>
                  </a:cubicBezTo>
                  <a:cubicBezTo>
                    <a:pt x="75602" y="140584"/>
                    <a:pt x="65771" y="150415"/>
                    <a:pt x="53678" y="150415"/>
                  </a:cubicBezTo>
                  <a:lnTo>
                    <a:pt x="51860" y="150415"/>
                  </a:lnTo>
                  <a:lnTo>
                    <a:pt x="51860" y="119675"/>
                  </a:lnTo>
                  <a:cubicBezTo>
                    <a:pt x="51860" y="115798"/>
                    <a:pt x="48712" y="112650"/>
                    <a:pt x="44836" y="112650"/>
                  </a:cubicBezTo>
                  <a:cubicBezTo>
                    <a:pt x="40949" y="112650"/>
                    <a:pt x="37801" y="115798"/>
                    <a:pt x="37801" y="119675"/>
                  </a:cubicBezTo>
                  <a:lnTo>
                    <a:pt x="37801" y="150415"/>
                  </a:lnTo>
                  <a:lnTo>
                    <a:pt x="7025" y="150415"/>
                  </a:lnTo>
                  <a:cubicBezTo>
                    <a:pt x="3148" y="150415"/>
                    <a:pt x="0" y="153563"/>
                    <a:pt x="0" y="157449"/>
                  </a:cubicBezTo>
                  <a:cubicBezTo>
                    <a:pt x="0" y="161326"/>
                    <a:pt x="3148" y="164474"/>
                    <a:pt x="7025" y="164474"/>
                  </a:cubicBezTo>
                  <a:lnTo>
                    <a:pt x="37801" y="164474"/>
                  </a:lnTo>
                  <a:lnTo>
                    <a:pt x="37801" y="192039"/>
                  </a:lnTo>
                  <a:cubicBezTo>
                    <a:pt x="37801" y="195916"/>
                    <a:pt x="40949" y="199064"/>
                    <a:pt x="44836" y="199064"/>
                  </a:cubicBezTo>
                  <a:cubicBezTo>
                    <a:pt x="48712" y="199064"/>
                    <a:pt x="51860" y="195916"/>
                    <a:pt x="51860" y="192039"/>
                  </a:cubicBezTo>
                  <a:lnTo>
                    <a:pt x="51860" y="164474"/>
                  </a:lnTo>
                  <a:lnTo>
                    <a:pt x="53678" y="164474"/>
                  </a:lnTo>
                  <a:cubicBezTo>
                    <a:pt x="73516" y="164474"/>
                    <a:pt x="89661" y="148329"/>
                    <a:pt x="89661" y="128491"/>
                  </a:cubicBezTo>
                  <a:cubicBezTo>
                    <a:pt x="89661" y="108643"/>
                    <a:pt x="73516" y="92507"/>
                    <a:pt x="53678" y="925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17" name="Google Shape;1317;p36"/>
          <p:cNvGrpSpPr/>
          <p:nvPr/>
        </p:nvGrpSpPr>
        <p:grpSpPr>
          <a:xfrm>
            <a:off x="4953144" y="2944664"/>
            <a:ext cx="338072" cy="218908"/>
            <a:chOff x="6487174" y="3275594"/>
            <a:chExt cx="472629" cy="306036"/>
          </a:xfrm>
        </p:grpSpPr>
        <p:sp>
          <p:nvSpPr>
            <p:cNvPr id="1318" name="Google Shape;1318;p36"/>
            <p:cNvSpPr/>
            <p:nvPr/>
          </p:nvSpPr>
          <p:spPr>
            <a:xfrm>
              <a:off x="6487174" y="3275594"/>
              <a:ext cx="472629" cy="306036"/>
            </a:xfrm>
            <a:custGeom>
              <a:rect b="b" l="l" r="r" t="t"/>
              <a:pathLst>
                <a:path extrusionOk="0" h="306036" w="472629">
                  <a:moveTo>
                    <a:pt x="465605" y="0"/>
                  </a:moveTo>
                  <a:lnTo>
                    <a:pt x="7016" y="0"/>
                  </a:lnTo>
                  <a:cubicBezTo>
                    <a:pt x="3139" y="0"/>
                    <a:pt x="0" y="3148"/>
                    <a:pt x="0" y="7025"/>
                  </a:cubicBezTo>
                  <a:lnTo>
                    <a:pt x="0" y="210575"/>
                  </a:lnTo>
                  <a:cubicBezTo>
                    <a:pt x="0" y="214452"/>
                    <a:pt x="3139" y="217591"/>
                    <a:pt x="7016" y="217591"/>
                  </a:cubicBezTo>
                  <a:cubicBezTo>
                    <a:pt x="10893" y="217591"/>
                    <a:pt x="14041" y="214452"/>
                    <a:pt x="14041" y="210575"/>
                  </a:cubicBezTo>
                  <a:lnTo>
                    <a:pt x="14041" y="22414"/>
                  </a:lnTo>
                  <a:lnTo>
                    <a:pt x="190751" y="176041"/>
                  </a:lnTo>
                  <a:cubicBezTo>
                    <a:pt x="184954" y="184728"/>
                    <a:pt x="181566" y="195159"/>
                    <a:pt x="181566" y="206366"/>
                  </a:cubicBezTo>
                  <a:cubicBezTo>
                    <a:pt x="181566" y="236552"/>
                    <a:pt x="206120" y="261117"/>
                    <a:pt x="236315" y="261117"/>
                  </a:cubicBezTo>
                  <a:cubicBezTo>
                    <a:pt x="266501" y="261117"/>
                    <a:pt x="291064" y="236552"/>
                    <a:pt x="291064" y="206366"/>
                  </a:cubicBezTo>
                  <a:cubicBezTo>
                    <a:pt x="291064" y="195159"/>
                    <a:pt x="287677" y="184737"/>
                    <a:pt x="281870" y="176050"/>
                  </a:cubicBezTo>
                  <a:lnTo>
                    <a:pt x="370544" y="98969"/>
                  </a:lnTo>
                  <a:cubicBezTo>
                    <a:pt x="373470" y="96421"/>
                    <a:pt x="373775" y="91990"/>
                    <a:pt x="371236" y="89064"/>
                  </a:cubicBezTo>
                  <a:cubicBezTo>
                    <a:pt x="368689" y="86137"/>
                    <a:pt x="364257" y="85823"/>
                    <a:pt x="361331" y="88371"/>
                  </a:cubicBezTo>
                  <a:lnTo>
                    <a:pt x="272649" y="165462"/>
                  </a:lnTo>
                  <a:cubicBezTo>
                    <a:pt x="262975" y="156858"/>
                    <a:pt x="250245" y="151615"/>
                    <a:pt x="236315" y="151615"/>
                  </a:cubicBezTo>
                  <a:cubicBezTo>
                    <a:pt x="222376" y="151615"/>
                    <a:pt x="209647" y="156858"/>
                    <a:pt x="199973" y="165462"/>
                  </a:cubicBezTo>
                  <a:lnTo>
                    <a:pt x="25801" y="14041"/>
                  </a:lnTo>
                  <a:lnTo>
                    <a:pt x="446829" y="14041"/>
                  </a:lnTo>
                  <a:lnTo>
                    <a:pt x="380273" y="71903"/>
                  </a:lnTo>
                  <a:cubicBezTo>
                    <a:pt x="377347" y="74441"/>
                    <a:pt x="377043" y="78882"/>
                    <a:pt x="379581" y="81808"/>
                  </a:cubicBezTo>
                  <a:cubicBezTo>
                    <a:pt x="380975" y="83405"/>
                    <a:pt x="382923" y="84217"/>
                    <a:pt x="384880" y="84217"/>
                  </a:cubicBezTo>
                  <a:cubicBezTo>
                    <a:pt x="386514" y="84217"/>
                    <a:pt x="388157" y="83654"/>
                    <a:pt x="389486" y="82500"/>
                  </a:cubicBezTo>
                  <a:lnTo>
                    <a:pt x="458589" y="22423"/>
                  </a:lnTo>
                  <a:lnTo>
                    <a:pt x="458589" y="283614"/>
                  </a:lnTo>
                  <a:lnTo>
                    <a:pt x="324795" y="167308"/>
                  </a:lnTo>
                  <a:cubicBezTo>
                    <a:pt x="321878" y="164760"/>
                    <a:pt x="317438" y="165074"/>
                    <a:pt x="314899" y="168001"/>
                  </a:cubicBezTo>
                  <a:cubicBezTo>
                    <a:pt x="312351" y="170927"/>
                    <a:pt x="312665" y="175358"/>
                    <a:pt x="315592" y="177906"/>
                  </a:cubicBezTo>
                  <a:lnTo>
                    <a:pt x="446838" y="291995"/>
                  </a:lnTo>
                  <a:lnTo>
                    <a:pt x="25792" y="291995"/>
                  </a:lnTo>
                  <a:lnTo>
                    <a:pt x="157048" y="177897"/>
                  </a:lnTo>
                  <a:cubicBezTo>
                    <a:pt x="159974" y="175358"/>
                    <a:pt x="160279" y="170927"/>
                    <a:pt x="157741" y="168001"/>
                  </a:cubicBezTo>
                  <a:cubicBezTo>
                    <a:pt x="155193" y="165074"/>
                    <a:pt x="150762" y="164760"/>
                    <a:pt x="147836" y="167308"/>
                  </a:cubicBezTo>
                  <a:lnTo>
                    <a:pt x="14041" y="283614"/>
                  </a:lnTo>
                  <a:lnTo>
                    <a:pt x="14041" y="233977"/>
                  </a:lnTo>
                  <a:cubicBezTo>
                    <a:pt x="14041" y="230100"/>
                    <a:pt x="10893" y="226952"/>
                    <a:pt x="7016" y="226952"/>
                  </a:cubicBezTo>
                  <a:cubicBezTo>
                    <a:pt x="3139" y="226952"/>
                    <a:pt x="0" y="230100"/>
                    <a:pt x="0" y="233977"/>
                  </a:cubicBezTo>
                  <a:lnTo>
                    <a:pt x="0" y="299011"/>
                  </a:lnTo>
                  <a:cubicBezTo>
                    <a:pt x="0" y="302888"/>
                    <a:pt x="3139" y="306037"/>
                    <a:pt x="7016" y="306037"/>
                  </a:cubicBezTo>
                  <a:lnTo>
                    <a:pt x="465605" y="306037"/>
                  </a:lnTo>
                  <a:cubicBezTo>
                    <a:pt x="469482" y="306037"/>
                    <a:pt x="472630" y="302888"/>
                    <a:pt x="472630" y="299011"/>
                  </a:cubicBezTo>
                  <a:lnTo>
                    <a:pt x="472630" y="7025"/>
                  </a:lnTo>
                  <a:cubicBezTo>
                    <a:pt x="472630" y="3148"/>
                    <a:pt x="469482" y="0"/>
                    <a:pt x="465605" y="0"/>
                  </a:cubicBezTo>
                  <a:close/>
                  <a:moveTo>
                    <a:pt x="236315" y="165656"/>
                  </a:moveTo>
                  <a:cubicBezTo>
                    <a:pt x="258756" y="165656"/>
                    <a:pt x="277024" y="183915"/>
                    <a:pt x="277024" y="206366"/>
                  </a:cubicBezTo>
                  <a:cubicBezTo>
                    <a:pt x="277024" y="228816"/>
                    <a:pt x="258756" y="247076"/>
                    <a:pt x="236315" y="247076"/>
                  </a:cubicBezTo>
                  <a:cubicBezTo>
                    <a:pt x="213865" y="247076"/>
                    <a:pt x="195606" y="228816"/>
                    <a:pt x="195606" y="206366"/>
                  </a:cubicBezTo>
                  <a:cubicBezTo>
                    <a:pt x="195606" y="183915"/>
                    <a:pt x="213865" y="165656"/>
                    <a:pt x="236315" y="16565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9" name="Google Shape;1319;p36"/>
            <p:cNvSpPr/>
            <p:nvPr/>
          </p:nvSpPr>
          <p:spPr>
            <a:xfrm>
              <a:off x="6693812" y="3452281"/>
              <a:ext cx="59355" cy="59357"/>
            </a:xfrm>
            <a:custGeom>
              <a:rect b="b" l="l" r="r" t="t"/>
              <a:pathLst>
                <a:path extrusionOk="0" h="59357" w="59355">
                  <a:moveTo>
                    <a:pt x="52331" y="22654"/>
                  </a:moveTo>
                  <a:cubicBezTo>
                    <a:pt x="48454" y="22654"/>
                    <a:pt x="45316" y="25801"/>
                    <a:pt x="45316" y="29679"/>
                  </a:cubicBezTo>
                  <a:cubicBezTo>
                    <a:pt x="45316" y="38301"/>
                    <a:pt x="38300" y="45317"/>
                    <a:pt x="29678" y="45317"/>
                  </a:cubicBezTo>
                  <a:cubicBezTo>
                    <a:pt x="21056" y="45317"/>
                    <a:pt x="14040" y="38301"/>
                    <a:pt x="14040" y="29679"/>
                  </a:cubicBezTo>
                  <a:cubicBezTo>
                    <a:pt x="14040" y="21047"/>
                    <a:pt x="21056" y="14032"/>
                    <a:pt x="29678" y="14032"/>
                  </a:cubicBezTo>
                  <a:cubicBezTo>
                    <a:pt x="33555" y="14032"/>
                    <a:pt x="36693" y="10893"/>
                    <a:pt x="36693" y="7016"/>
                  </a:cubicBezTo>
                  <a:cubicBezTo>
                    <a:pt x="36693" y="3139"/>
                    <a:pt x="33555" y="0"/>
                    <a:pt x="29678" y="0"/>
                  </a:cubicBezTo>
                  <a:cubicBezTo>
                    <a:pt x="13311" y="0"/>
                    <a:pt x="0" y="13311"/>
                    <a:pt x="0" y="29679"/>
                  </a:cubicBezTo>
                  <a:cubicBezTo>
                    <a:pt x="0" y="46037"/>
                    <a:pt x="13311" y="59357"/>
                    <a:pt x="29678" y="59357"/>
                  </a:cubicBezTo>
                  <a:cubicBezTo>
                    <a:pt x="46045" y="59357"/>
                    <a:pt x="59356" y="46037"/>
                    <a:pt x="59356" y="29679"/>
                  </a:cubicBezTo>
                  <a:cubicBezTo>
                    <a:pt x="59356" y="25801"/>
                    <a:pt x="56208" y="22654"/>
                    <a:pt x="52331" y="2265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20" name="Google Shape;1320;p36"/>
          <p:cNvGrpSpPr/>
          <p:nvPr/>
        </p:nvGrpSpPr>
        <p:grpSpPr>
          <a:xfrm>
            <a:off x="5942046" y="2885077"/>
            <a:ext cx="307877" cy="338082"/>
            <a:chOff x="7763146" y="3192290"/>
            <a:chExt cx="430416" cy="472643"/>
          </a:xfrm>
        </p:grpSpPr>
        <p:sp>
          <p:nvSpPr>
            <p:cNvPr id="1321" name="Google Shape;1321;p36"/>
            <p:cNvSpPr/>
            <p:nvPr/>
          </p:nvSpPr>
          <p:spPr>
            <a:xfrm>
              <a:off x="7763146" y="3345032"/>
              <a:ext cx="430416" cy="319901"/>
            </a:xfrm>
            <a:custGeom>
              <a:rect b="b" l="l" r="r" t="t"/>
              <a:pathLst>
                <a:path extrusionOk="0" h="319901" w="430416">
                  <a:moveTo>
                    <a:pt x="423401" y="55295"/>
                  </a:moveTo>
                  <a:cubicBezTo>
                    <a:pt x="419533" y="55295"/>
                    <a:pt x="416394" y="58434"/>
                    <a:pt x="416394" y="62302"/>
                  </a:cubicBezTo>
                  <a:lnTo>
                    <a:pt x="416394" y="162369"/>
                  </a:lnTo>
                  <a:cubicBezTo>
                    <a:pt x="416394" y="181866"/>
                    <a:pt x="400535" y="197725"/>
                    <a:pt x="381039" y="197725"/>
                  </a:cubicBezTo>
                  <a:cubicBezTo>
                    <a:pt x="361544" y="197725"/>
                    <a:pt x="345675" y="181866"/>
                    <a:pt x="345675" y="162369"/>
                  </a:cubicBezTo>
                  <a:lnTo>
                    <a:pt x="345675" y="49378"/>
                  </a:lnTo>
                  <a:cubicBezTo>
                    <a:pt x="345675" y="22146"/>
                    <a:pt x="323530" y="0"/>
                    <a:pt x="296298" y="0"/>
                  </a:cubicBezTo>
                  <a:lnTo>
                    <a:pt x="49377" y="0"/>
                  </a:lnTo>
                  <a:cubicBezTo>
                    <a:pt x="22145" y="0"/>
                    <a:pt x="0" y="22146"/>
                    <a:pt x="0" y="49378"/>
                  </a:cubicBezTo>
                  <a:lnTo>
                    <a:pt x="0" y="155797"/>
                  </a:lnTo>
                  <a:cubicBezTo>
                    <a:pt x="0" y="159665"/>
                    <a:pt x="3138" y="162803"/>
                    <a:pt x="7006" y="162803"/>
                  </a:cubicBezTo>
                  <a:cubicBezTo>
                    <a:pt x="10883" y="162803"/>
                    <a:pt x="14022" y="159665"/>
                    <a:pt x="14022" y="155797"/>
                  </a:cubicBezTo>
                  <a:lnTo>
                    <a:pt x="14022" y="49378"/>
                  </a:lnTo>
                  <a:cubicBezTo>
                    <a:pt x="14022" y="29882"/>
                    <a:pt x="29881" y="14022"/>
                    <a:pt x="49377" y="14022"/>
                  </a:cubicBezTo>
                  <a:lnTo>
                    <a:pt x="261867" y="14022"/>
                  </a:lnTo>
                  <a:cubicBezTo>
                    <a:pt x="252654" y="22995"/>
                    <a:pt x="246912" y="35531"/>
                    <a:pt x="246912" y="49378"/>
                  </a:cubicBezTo>
                  <a:lnTo>
                    <a:pt x="246912" y="204741"/>
                  </a:lnTo>
                  <a:lnTo>
                    <a:pt x="246912" y="305879"/>
                  </a:lnTo>
                  <a:lnTo>
                    <a:pt x="14022" y="305879"/>
                  </a:lnTo>
                  <a:lnTo>
                    <a:pt x="14022" y="179170"/>
                  </a:lnTo>
                  <a:cubicBezTo>
                    <a:pt x="14022" y="175293"/>
                    <a:pt x="10883" y="172155"/>
                    <a:pt x="7006" y="172155"/>
                  </a:cubicBezTo>
                  <a:cubicBezTo>
                    <a:pt x="3138" y="172155"/>
                    <a:pt x="0" y="175293"/>
                    <a:pt x="0" y="179170"/>
                  </a:cubicBezTo>
                  <a:lnTo>
                    <a:pt x="0" y="312895"/>
                  </a:lnTo>
                  <a:cubicBezTo>
                    <a:pt x="0" y="316763"/>
                    <a:pt x="3138" y="319902"/>
                    <a:pt x="7006" y="319902"/>
                  </a:cubicBezTo>
                  <a:lnTo>
                    <a:pt x="253928" y="319902"/>
                  </a:lnTo>
                  <a:cubicBezTo>
                    <a:pt x="257796" y="319902"/>
                    <a:pt x="260934" y="316763"/>
                    <a:pt x="260934" y="312895"/>
                  </a:cubicBezTo>
                  <a:lnTo>
                    <a:pt x="260934" y="204741"/>
                  </a:lnTo>
                  <a:lnTo>
                    <a:pt x="260934" y="49378"/>
                  </a:lnTo>
                  <a:cubicBezTo>
                    <a:pt x="260934" y="29882"/>
                    <a:pt x="276802" y="14022"/>
                    <a:pt x="296298" y="14022"/>
                  </a:cubicBezTo>
                  <a:cubicBezTo>
                    <a:pt x="315794" y="14022"/>
                    <a:pt x="331653" y="29882"/>
                    <a:pt x="331653" y="49378"/>
                  </a:cubicBezTo>
                  <a:lnTo>
                    <a:pt x="331653" y="162369"/>
                  </a:lnTo>
                  <a:cubicBezTo>
                    <a:pt x="331653" y="176226"/>
                    <a:pt x="337395" y="188753"/>
                    <a:pt x="346608" y="197725"/>
                  </a:cubicBezTo>
                  <a:lnTo>
                    <a:pt x="276313" y="197725"/>
                  </a:lnTo>
                  <a:cubicBezTo>
                    <a:pt x="272445" y="197725"/>
                    <a:pt x="269306" y="200873"/>
                    <a:pt x="269306" y="204741"/>
                  </a:cubicBezTo>
                  <a:cubicBezTo>
                    <a:pt x="269306" y="208618"/>
                    <a:pt x="272445" y="211757"/>
                    <a:pt x="276313" y="211757"/>
                  </a:cubicBezTo>
                  <a:lnTo>
                    <a:pt x="381030" y="211757"/>
                  </a:lnTo>
                  <a:cubicBezTo>
                    <a:pt x="408262" y="211757"/>
                    <a:pt x="430416" y="189602"/>
                    <a:pt x="430416" y="162369"/>
                  </a:cubicBezTo>
                  <a:lnTo>
                    <a:pt x="430416" y="62302"/>
                  </a:lnTo>
                  <a:cubicBezTo>
                    <a:pt x="430416" y="58434"/>
                    <a:pt x="427278" y="55295"/>
                    <a:pt x="423401" y="5529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2" name="Google Shape;1322;p36"/>
            <p:cNvSpPr/>
            <p:nvPr/>
          </p:nvSpPr>
          <p:spPr>
            <a:xfrm>
              <a:off x="7932619" y="3192290"/>
              <a:ext cx="260943" cy="198685"/>
            </a:xfrm>
            <a:custGeom>
              <a:rect b="b" l="l" r="r" t="t"/>
              <a:pathLst>
                <a:path extrusionOk="0" h="198685" w="260943">
                  <a:moveTo>
                    <a:pt x="253928" y="0"/>
                  </a:moveTo>
                  <a:lnTo>
                    <a:pt x="7016" y="0"/>
                  </a:lnTo>
                  <a:cubicBezTo>
                    <a:pt x="3148" y="0"/>
                    <a:pt x="0" y="3139"/>
                    <a:pt x="0" y="7016"/>
                  </a:cubicBezTo>
                  <a:lnTo>
                    <a:pt x="0" y="136374"/>
                  </a:lnTo>
                  <a:cubicBezTo>
                    <a:pt x="0" y="140251"/>
                    <a:pt x="3148" y="143390"/>
                    <a:pt x="7016" y="143390"/>
                  </a:cubicBezTo>
                  <a:cubicBezTo>
                    <a:pt x="10893" y="143390"/>
                    <a:pt x="14031" y="140251"/>
                    <a:pt x="14031" y="136374"/>
                  </a:cubicBezTo>
                  <a:lnTo>
                    <a:pt x="14031" y="14022"/>
                  </a:lnTo>
                  <a:lnTo>
                    <a:pt x="246922" y="14022"/>
                  </a:lnTo>
                  <a:lnTo>
                    <a:pt x="246922" y="191670"/>
                  </a:lnTo>
                  <a:cubicBezTo>
                    <a:pt x="246922" y="195547"/>
                    <a:pt x="250060" y="198686"/>
                    <a:pt x="253937" y="198686"/>
                  </a:cubicBezTo>
                  <a:cubicBezTo>
                    <a:pt x="257805" y="198686"/>
                    <a:pt x="260944" y="195547"/>
                    <a:pt x="260944" y="191670"/>
                  </a:cubicBezTo>
                  <a:lnTo>
                    <a:pt x="260944" y="7016"/>
                  </a:lnTo>
                  <a:cubicBezTo>
                    <a:pt x="260944" y="3139"/>
                    <a:pt x="257805" y="0"/>
                    <a:pt x="25392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3" name="Google Shape;1323;p36"/>
            <p:cNvSpPr/>
            <p:nvPr/>
          </p:nvSpPr>
          <p:spPr>
            <a:xfrm>
              <a:off x="7848985" y="3429313"/>
              <a:ext cx="90492" cy="179622"/>
            </a:xfrm>
            <a:custGeom>
              <a:rect b="b" l="l" r="r" t="t"/>
              <a:pathLst>
                <a:path extrusionOk="0" h="179622" w="90492">
                  <a:moveTo>
                    <a:pt x="54196" y="82805"/>
                  </a:moveTo>
                  <a:lnTo>
                    <a:pt x="36297" y="82805"/>
                  </a:lnTo>
                  <a:cubicBezTo>
                    <a:pt x="24019" y="82805"/>
                    <a:pt x="14031" y="72807"/>
                    <a:pt x="14031" y="60530"/>
                  </a:cubicBezTo>
                  <a:cubicBezTo>
                    <a:pt x="14031" y="48243"/>
                    <a:pt x="24019" y="38255"/>
                    <a:pt x="36297" y="38255"/>
                  </a:cubicBezTo>
                  <a:lnTo>
                    <a:pt x="38235" y="38255"/>
                  </a:lnTo>
                  <a:lnTo>
                    <a:pt x="38235" y="67176"/>
                  </a:lnTo>
                  <a:cubicBezTo>
                    <a:pt x="38235" y="71044"/>
                    <a:pt x="41374" y="74183"/>
                    <a:pt x="45251" y="74183"/>
                  </a:cubicBezTo>
                  <a:cubicBezTo>
                    <a:pt x="49119" y="74183"/>
                    <a:pt x="52257" y="71044"/>
                    <a:pt x="52257" y="67176"/>
                  </a:cubicBezTo>
                  <a:lnTo>
                    <a:pt x="52257" y="38255"/>
                  </a:lnTo>
                  <a:lnTo>
                    <a:pt x="83486" y="38255"/>
                  </a:lnTo>
                  <a:cubicBezTo>
                    <a:pt x="87354" y="38255"/>
                    <a:pt x="90492" y="35116"/>
                    <a:pt x="90492" y="31239"/>
                  </a:cubicBezTo>
                  <a:cubicBezTo>
                    <a:pt x="90492" y="27371"/>
                    <a:pt x="87354" y="24232"/>
                    <a:pt x="83486" y="24232"/>
                  </a:cubicBezTo>
                  <a:lnTo>
                    <a:pt x="52266" y="24232"/>
                  </a:lnTo>
                  <a:lnTo>
                    <a:pt x="52266" y="7016"/>
                  </a:lnTo>
                  <a:cubicBezTo>
                    <a:pt x="52266" y="3139"/>
                    <a:pt x="49119" y="0"/>
                    <a:pt x="45251" y="0"/>
                  </a:cubicBezTo>
                  <a:cubicBezTo>
                    <a:pt x="41374" y="0"/>
                    <a:pt x="38235" y="3139"/>
                    <a:pt x="38235" y="7016"/>
                  </a:cubicBezTo>
                  <a:lnTo>
                    <a:pt x="38235" y="24232"/>
                  </a:lnTo>
                  <a:lnTo>
                    <a:pt x="36306" y="24232"/>
                  </a:lnTo>
                  <a:cubicBezTo>
                    <a:pt x="16284" y="24232"/>
                    <a:pt x="0" y="40516"/>
                    <a:pt x="0" y="60530"/>
                  </a:cubicBezTo>
                  <a:cubicBezTo>
                    <a:pt x="0" y="80543"/>
                    <a:pt x="16284" y="96827"/>
                    <a:pt x="36306" y="96827"/>
                  </a:cubicBezTo>
                  <a:lnTo>
                    <a:pt x="54196" y="96827"/>
                  </a:lnTo>
                  <a:cubicBezTo>
                    <a:pt x="66482" y="96827"/>
                    <a:pt x="76470" y="106815"/>
                    <a:pt x="76470" y="119102"/>
                  </a:cubicBezTo>
                  <a:cubicBezTo>
                    <a:pt x="76470" y="131380"/>
                    <a:pt x="66482" y="141377"/>
                    <a:pt x="54196" y="141377"/>
                  </a:cubicBezTo>
                  <a:lnTo>
                    <a:pt x="52266" y="141377"/>
                  </a:lnTo>
                  <a:lnTo>
                    <a:pt x="52266" y="112520"/>
                  </a:lnTo>
                  <a:cubicBezTo>
                    <a:pt x="52257" y="108653"/>
                    <a:pt x="49119" y="105514"/>
                    <a:pt x="45251" y="105514"/>
                  </a:cubicBezTo>
                  <a:cubicBezTo>
                    <a:pt x="41374" y="105514"/>
                    <a:pt x="38235" y="108653"/>
                    <a:pt x="38235" y="112520"/>
                  </a:cubicBezTo>
                  <a:lnTo>
                    <a:pt x="38235" y="141377"/>
                  </a:lnTo>
                  <a:lnTo>
                    <a:pt x="7016" y="141377"/>
                  </a:lnTo>
                  <a:cubicBezTo>
                    <a:pt x="3139" y="141377"/>
                    <a:pt x="0" y="144516"/>
                    <a:pt x="0" y="148384"/>
                  </a:cubicBezTo>
                  <a:cubicBezTo>
                    <a:pt x="0" y="152261"/>
                    <a:pt x="3139" y="155400"/>
                    <a:pt x="7016" y="155400"/>
                  </a:cubicBezTo>
                  <a:lnTo>
                    <a:pt x="38235" y="155400"/>
                  </a:lnTo>
                  <a:lnTo>
                    <a:pt x="38235" y="172616"/>
                  </a:lnTo>
                  <a:cubicBezTo>
                    <a:pt x="38235" y="176484"/>
                    <a:pt x="41374" y="179623"/>
                    <a:pt x="45251" y="179623"/>
                  </a:cubicBezTo>
                  <a:cubicBezTo>
                    <a:pt x="49119" y="179623"/>
                    <a:pt x="52257" y="176484"/>
                    <a:pt x="52257" y="172616"/>
                  </a:cubicBezTo>
                  <a:lnTo>
                    <a:pt x="52257" y="155400"/>
                  </a:lnTo>
                  <a:lnTo>
                    <a:pt x="54196" y="155400"/>
                  </a:lnTo>
                  <a:cubicBezTo>
                    <a:pt x="74209" y="155400"/>
                    <a:pt x="90492" y="139116"/>
                    <a:pt x="90492" y="119102"/>
                  </a:cubicBezTo>
                  <a:cubicBezTo>
                    <a:pt x="90492" y="99089"/>
                    <a:pt x="74209" y="82805"/>
                    <a:pt x="54196" y="82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4" name="Google Shape;1324;p36"/>
            <p:cNvSpPr/>
            <p:nvPr/>
          </p:nvSpPr>
          <p:spPr>
            <a:xfrm>
              <a:off x="7977048" y="3239665"/>
              <a:ext cx="172066" cy="14022"/>
            </a:xfrm>
            <a:custGeom>
              <a:rect b="b" l="l" r="r" t="t"/>
              <a:pathLst>
                <a:path extrusionOk="0" h="14022" w="172066">
                  <a:moveTo>
                    <a:pt x="165051" y="0"/>
                  </a:moveTo>
                  <a:lnTo>
                    <a:pt x="7015" y="0"/>
                  </a:lnTo>
                  <a:cubicBezTo>
                    <a:pt x="3138" y="0"/>
                    <a:pt x="0" y="3139"/>
                    <a:pt x="0" y="7016"/>
                  </a:cubicBezTo>
                  <a:cubicBezTo>
                    <a:pt x="0" y="10884"/>
                    <a:pt x="3138" y="14023"/>
                    <a:pt x="7015" y="14023"/>
                  </a:cubicBezTo>
                  <a:lnTo>
                    <a:pt x="165051" y="14023"/>
                  </a:lnTo>
                  <a:cubicBezTo>
                    <a:pt x="168928" y="14023"/>
                    <a:pt x="172067" y="10884"/>
                    <a:pt x="172067" y="7016"/>
                  </a:cubicBezTo>
                  <a:cubicBezTo>
                    <a:pt x="172067" y="3139"/>
                    <a:pt x="168928" y="0"/>
                    <a:pt x="16505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5" name="Google Shape;1325;p36"/>
            <p:cNvSpPr/>
            <p:nvPr/>
          </p:nvSpPr>
          <p:spPr>
            <a:xfrm>
              <a:off x="7977048" y="3282766"/>
              <a:ext cx="172066" cy="14031"/>
            </a:xfrm>
            <a:custGeom>
              <a:rect b="b" l="l" r="r" t="t"/>
              <a:pathLst>
                <a:path extrusionOk="0" h="14031" w="172066">
                  <a:moveTo>
                    <a:pt x="165051" y="0"/>
                  </a:moveTo>
                  <a:lnTo>
                    <a:pt x="7015" y="0"/>
                  </a:lnTo>
                  <a:cubicBezTo>
                    <a:pt x="3138" y="0"/>
                    <a:pt x="0" y="3139"/>
                    <a:pt x="0" y="7016"/>
                  </a:cubicBezTo>
                  <a:cubicBezTo>
                    <a:pt x="0" y="10884"/>
                    <a:pt x="3138" y="14032"/>
                    <a:pt x="7015" y="14032"/>
                  </a:cubicBezTo>
                  <a:lnTo>
                    <a:pt x="165051" y="14032"/>
                  </a:lnTo>
                  <a:cubicBezTo>
                    <a:pt x="168928" y="14032"/>
                    <a:pt x="172067" y="10884"/>
                    <a:pt x="172067" y="7016"/>
                  </a:cubicBezTo>
                  <a:cubicBezTo>
                    <a:pt x="172067" y="3139"/>
                    <a:pt x="168928" y="0"/>
                    <a:pt x="16505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26" name="Google Shape;1326;p36"/>
          <p:cNvGrpSpPr/>
          <p:nvPr/>
        </p:nvGrpSpPr>
        <p:grpSpPr>
          <a:xfrm>
            <a:off x="6900755" y="2885169"/>
            <a:ext cx="338070" cy="337897"/>
            <a:chOff x="8996906" y="3192419"/>
            <a:chExt cx="472627" cy="472385"/>
          </a:xfrm>
        </p:grpSpPr>
        <p:sp>
          <p:nvSpPr>
            <p:cNvPr id="1327" name="Google Shape;1327;p36"/>
            <p:cNvSpPr/>
            <p:nvPr/>
          </p:nvSpPr>
          <p:spPr>
            <a:xfrm>
              <a:off x="8996906" y="3222784"/>
              <a:ext cx="441932" cy="442020"/>
            </a:xfrm>
            <a:custGeom>
              <a:rect b="b" l="l" r="r" t="t"/>
              <a:pathLst>
                <a:path extrusionOk="0" h="442020" w="441932">
                  <a:moveTo>
                    <a:pt x="432906" y="330525"/>
                  </a:moveTo>
                  <a:lnTo>
                    <a:pt x="367957" y="265573"/>
                  </a:lnTo>
                  <a:cubicBezTo>
                    <a:pt x="362123" y="259748"/>
                    <a:pt x="354369" y="256536"/>
                    <a:pt x="346125" y="256536"/>
                  </a:cubicBezTo>
                  <a:cubicBezTo>
                    <a:pt x="337873" y="256536"/>
                    <a:pt x="330119" y="259748"/>
                    <a:pt x="324284" y="265573"/>
                  </a:cubicBezTo>
                  <a:lnTo>
                    <a:pt x="299416" y="290452"/>
                  </a:lnTo>
                  <a:cubicBezTo>
                    <a:pt x="299416" y="290452"/>
                    <a:pt x="299416" y="290452"/>
                    <a:pt x="299407" y="290452"/>
                  </a:cubicBezTo>
                  <a:cubicBezTo>
                    <a:pt x="299407" y="290452"/>
                    <a:pt x="299407" y="290461"/>
                    <a:pt x="299407" y="290461"/>
                  </a:cubicBezTo>
                  <a:lnTo>
                    <a:pt x="291912" y="297957"/>
                  </a:lnTo>
                  <a:cubicBezTo>
                    <a:pt x="277917" y="311951"/>
                    <a:pt x="255144" y="311951"/>
                    <a:pt x="241150" y="297957"/>
                  </a:cubicBezTo>
                  <a:lnTo>
                    <a:pt x="143984" y="200788"/>
                  </a:lnTo>
                  <a:cubicBezTo>
                    <a:pt x="137209" y="194012"/>
                    <a:pt x="133469" y="184993"/>
                    <a:pt x="133469" y="175411"/>
                  </a:cubicBezTo>
                  <a:cubicBezTo>
                    <a:pt x="133469" y="165820"/>
                    <a:pt x="137209" y="156810"/>
                    <a:pt x="143984" y="150034"/>
                  </a:cubicBezTo>
                  <a:lnTo>
                    <a:pt x="176367" y="117651"/>
                  </a:lnTo>
                  <a:cubicBezTo>
                    <a:pt x="188404" y="105613"/>
                    <a:pt x="188404" y="86015"/>
                    <a:pt x="176367" y="73977"/>
                  </a:cubicBezTo>
                  <a:lnTo>
                    <a:pt x="111417" y="9035"/>
                  </a:lnTo>
                  <a:cubicBezTo>
                    <a:pt x="99379" y="-3012"/>
                    <a:pt x="79791" y="-3012"/>
                    <a:pt x="67745" y="9035"/>
                  </a:cubicBezTo>
                  <a:lnTo>
                    <a:pt x="42876" y="33904"/>
                  </a:lnTo>
                  <a:cubicBezTo>
                    <a:pt x="-14292" y="91074"/>
                    <a:pt x="-14292" y="184098"/>
                    <a:pt x="42876" y="241267"/>
                  </a:cubicBezTo>
                  <a:lnTo>
                    <a:pt x="137457" y="335851"/>
                  </a:lnTo>
                  <a:cubicBezTo>
                    <a:pt x="140209" y="338602"/>
                    <a:pt x="144666" y="338602"/>
                    <a:pt x="147409" y="335851"/>
                  </a:cubicBezTo>
                  <a:cubicBezTo>
                    <a:pt x="150159" y="333110"/>
                    <a:pt x="150159" y="328651"/>
                    <a:pt x="147409" y="325909"/>
                  </a:cubicBezTo>
                  <a:lnTo>
                    <a:pt x="52817" y="231316"/>
                  </a:lnTo>
                  <a:cubicBezTo>
                    <a:pt x="2804" y="181301"/>
                    <a:pt x="1198" y="100933"/>
                    <a:pt x="47981" y="48960"/>
                  </a:cubicBezTo>
                  <a:lnTo>
                    <a:pt x="123925" y="124906"/>
                  </a:lnTo>
                  <a:cubicBezTo>
                    <a:pt x="125300" y="126282"/>
                    <a:pt x="127100" y="126974"/>
                    <a:pt x="128901" y="126974"/>
                  </a:cubicBezTo>
                  <a:cubicBezTo>
                    <a:pt x="130700" y="126974"/>
                    <a:pt x="132500" y="126282"/>
                    <a:pt x="133876" y="124906"/>
                  </a:cubicBezTo>
                  <a:cubicBezTo>
                    <a:pt x="136617" y="122165"/>
                    <a:pt x="136617" y="117706"/>
                    <a:pt x="133876" y="114964"/>
                  </a:cubicBezTo>
                  <a:lnTo>
                    <a:pt x="57794" y="38880"/>
                  </a:lnTo>
                  <a:lnTo>
                    <a:pt x="77695" y="18977"/>
                  </a:lnTo>
                  <a:cubicBezTo>
                    <a:pt x="84250" y="12423"/>
                    <a:pt x="94921" y="12423"/>
                    <a:pt x="101475" y="18977"/>
                  </a:cubicBezTo>
                  <a:lnTo>
                    <a:pt x="166415" y="83929"/>
                  </a:lnTo>
                  <a:cubicBezTo>
                    <a:pt x="169590" y="87104"/>
                    <a:pt x="171345" y="91323"/>
                    <a:pt x="171345" y="95819"/>
                  </a:cubicBezTo>
                  <a:cubicBezTo>
                    <a:pt x="171345" y="100305"/>
                    <a:pt x="169590" y="104533"/>
                    <a:pt x="166415" y="107709"/>
                  </a:cubicBezTo>
                  <a:lnTo>
                    <a:pt x="134042" y="140083"/>
                  </a:lnTo>
                  <a:cubicBezTo>
                    <a:pt x="124599" y="149517"/>
                    <a:pt x="119402" y="162063"/>
                    <a:pt x="119402" y="175411"/>
                  </a:cubicBezTo>
                  <a:cubicBezTo>
                    <a:pt x="119402" y="188760"/>
                    <a:pt x="124599" y="201305"/>
                    <a:pt x="134042" y="210739"/>
                  </a:cubicBezTo>
                  <a:lnTo>
                    <a:pt x="231199" y="307908"/>
                  </a:lnTo>
                  <a:cubicBezTo>
                    <a:pt x="250686" y="327386"/>
                    <a:pt x="282376" y="327386"/>
                    <a:pt x="301853" y="307908"/>
                  </a:cubicBezTo>
                  <a:lnTo>
                    <a:pt x="304383" y="305379"/>
                  </a:lnTo>
                  <a:lnTo>
                    <a:pt x="392973" y="393972"/>
                  </a:lnTo>
                  <a:cubicBezTo>
                    <a:pt x="368603" y="415933"/>
                    <a:pt x="337402" y="427952"/>
                    <a:pt x="304346" y="427952"/>
                  </a:cubicBezTo>
                  <a:cubicBezTo>
                    <a:pt x="268945" y="427952"/>
                    <a:pt x="235657" y="414161"/>
                    <a:pt x="210622" y="389125"/>
                  </a:cubicBezTo>
                  <a:lnTo>
                    <a:pt x="162880" y="341381"/>
                  </a:lnTo>
                  <a:cubicBezTo>
                    <a:pt x="160128" y="338639"/>
                    <a:pt x="155680" y="338639"/>
                    <a:pt x="152938" y="341381"/>
                  </a:cubicBezTo>
                  <a:cubicBezTo>
                    <a:pt x="150187" y="344132"/>
                    <a:pt x="150187" y="348581"/>
                    <a:pt x="152938" y="351332"/>
                  </a:cubicBezTo>
                  <a:lnTo>
                    <a:pt x="200672" y="399076"/>
                  </a:lnTo>
                  <a:cubicBezTo>
                    <a:pt x="228365" y="426770"/>
                    <a:pt x="265188" y="442021"/>
                    <a:pt x="304346" y="442021"/>
                  </a:cubicBezTo>
                  <a:cubicBezTo>
                    <a:pt x="343513" y="442021"/>
                    <a:pt x="380336" y="426770"/>
                    <a:pt x="408029" y="399076"/>
                  </a:cubicBezTo>
                  <a:lnTo>
                    <a:pt x="432897" y="374198"/>
                  </a:lnTo>
                  <a:cubicBezTo>
                    <a:pt x="444943" y="362151"/>
                    <a:pt x="444943" y="342562"/>
                    <a:pt x="432906" y="330525"/>
                  </a:cubicBezTo>
                  <a:close/>
                  <a:moveTo>
                    <a:pt x="422956" y="364247"/>
                  </a:moveTo>
                  <a:lnTo>
                    <a:pt x="403053" y="384149"/>
                  </a:lnTo>
                  <a:lnTo>
                    <a:pt x="314334" y="295427"/>
                  </a:lnTo>
                  <a:lnTo>
                    <a:pt x="334236" y="275525"/>
                  </a:lnTo>
                  <a:cubicBezTo>
                    <a:pt x="337412" y="272349"/>
                    <a:pt x="341630" y="270604"/>
                    <a:pt x="346125" y="270604"/>
                  </a:cubicBezTo>
                  <a:cubicBezTo>
                    <a:pt x="350612" y="270604"/>
                    <a:pt x="354831" y="272349"/>
                    <a:pt x="358006" y="275525"/>
                  </a:cubicBezTo>
                  <a:lnTo>
                    <a:pt x="422956" y="340476"/>
                  </a:lnTo>
                  <a:cubicBezTo>
                    <a:pt x="429509" y="347030"/>
                    <a:pt x="429509" y="357693"/>
                    <a:pt x="422956" y="36424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8" name="Google Shape;1328;p36"/>
            <p:cNvSpPr/>
            <p:nvPr/>
          </p:nvSpPr>
          <p:spPr>
            <a:xfrm>
              <a:off x="9252549" y="3192419"/>
              <a:ext cx="216984" cy="272563"/>
            </a:xfrm>
            <a:custGeom>
              <a:rect b="b" l="l" r="r" t="t"/>
              <a:pathLst>
                <a:path extrusionOk="0" h="272563" w="216984">
                  <a:moveTo>
                    <a:pt x="171642" y="0"/>
                  </a:moveTo>
                  <a:lnTo>
                    <a:pt x="45343" y="0"/>
                  </a:lnTo>
                  <a:cubicBezTo>
                    <a:pt x="20335" y="0"/>
                    <a:pt x="0" y="20346"/>
                    <a:pt x="0" y="45354"/>
                  </a:cubicBezTo>
                  <a:lnTo>
                    <a:pt x="0" y="265530"/>
                  </a:lnTo>
                  <a:cubicBezTo>
                    <a:pt x="0" y="268373"/>
                    <a:pt x="1707" y="270939"/>
                    <a:pt x="4339" y="272028"/>
                  </a:cubicBezTo>
                  <a:cubicBezTo>
                    <a:pt x="5206" y="272388"/>
                    <a:pt x="6120" y="272564"/>
                    <a:pt x="7034" y="272564"/>
                  </a:cubicBezTo>
                  <a:cubicBezTo>
                    <a:pt x="8861" y="272564"/>
                    <a:pt x="10662" y="271844"/>
                    <a:pt x="12009" y="270505"/>
                  </a:cubicBezTo>
                  <a:lnTo>
                    <a:pt x="65504" y="217001"/>
                  </a:lnTo>
                  <a:lnTo>
                    <a:pt x="171642" y="217001"/>
                  </a:lnTo>
                  <a:cubicBezTo>
                    <a:pt x="196648" y="217001"/>
                    <a:pt x="216985" y="196655"/>
                    <a:pt x="216985" y="171656"/>
                  </a:cubicBezTo>
                  <a:lnTo>
                    <a:pt x="216985" y="45354"/>
                  </a:lnTo>
                  <a:cubicBezTo>
                    <a:pt x="216985" y="20346"/>
                    <a:pt x="196639" y="0"/>
                    <a:pt x="171642" y="0"/>
                  </a:cubicBezTo>
                  <a:close/>
                  <a:moveTo>
                    <a:pt x="202916" y="171656"/>
                  </a:moveTo>
                  <a:cubicBezTo>
                    <a:pt x="202916" y="188900"/>
                    <a:pt x="188886" y="202932"/>
                    <a:pt x="171642" y="202932"/>
                  </a:cubicBezTo>
                  <a:lnTo>
                    <a:pt x="62595" y="202932"/>
                  </a:lnTo>
                  <a:cubicBezTo>
                    <a:pt x="60731" y="202932"/>
                    <a:pt x="58940" y="203671"/>
                    <a:pt x="57620" y="204991"/>
                  </a:cubicBezTo>
                  <a:lnTo>
                    <a:pt x="14068" y="248544"/>
                  </a:lnTo>
                  <a:lnTo>
                    <a:pt x="14068" y="45354"/>
                  </a:lnTo>
                  <a:cubicBezTo>
                    <a:pt x="14068" y="28100"/>
                    <a:pt x="28099" y="14069"/>
                    <a:pt x="45343" y="14069"/>
                  </a:cubicBezTo>
                  <a:lnTo>
                    <a:pt x="171642" y="14069"/>
                  </a:lnTo>
                  <a:cubicBezTo>
                    <a:pt x="188886" y="14069"/>
                    <a:pt x="202916" y="28100"/>
                    <a:pt x="202916" y="45354"/>
                  </a:cubicBezTo>
                  <a:lnTo>
                    <a:pt x="202916" y="171656"/>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9" name="Google Shape;1329;p36"/>
            <p:cNvSpPr/>
            <p:nvPr/>
          </p:nvSpPr>
          <p:spPr>
            <a:xfrm>
              <a:off x="9320314" y="3220806"/>
              <a:ext cx="81454" cy="159997"/>
            </a:xfrm>
            <a:custGeom>
              <a:rect b="b" l="l" r="r" t="t"/>
              <a:pathLst>
                <a:path extrusionOk="0" h="159997" w="81454">
                  <a:moveTo>
                    <a:pt x="48610" y="72964"/>
                  </a:moveTo>
                  <a:lnTo>
                    <a:pt x="32844" y="72964"/>
                  </a:lnTo>
                  <a:cubicBezTo>
                    <a:pt x="22486" y="72964"/>
                    <a:pt x="14067" y="64545"/>
                    <a:pt x="14067" y="54188"/>
                  </a:cubicBezTo>
                  <a:cubicBezTo>
                    <a:pt x="14067" y="43839"/>
                    <a:pt x="22486" y="35421"/>
                    <a:pt x="32844" y="35421"/>
                  </a:cubicBezTo>
                  <a:lnTo>
                    <a:pt x="33693" y="35421"/>
                  </a:lnTo>
                  <a:lnTo>
                    <a:pt x="33693" y="60050"/>
                  </a:lnTo>
                  <a:cubicBezTo>
                    <a:pt x="33693" y="63936"/>
                    <a:pt x="36840" y="67084"/>
                    <a:pt x="40727" y="67084"/>
                  </a:cubicBezTo>
                  <a:cubicBezTo>
                    <a:pt x="44614" y="67084"/>
                    <a:pt x="47761" y="63936"/>
                    <a:pt x="47761" y="60050"/>
                  </a:cubicBezTo>
                  <a:lnTo>
                    <a:pt x="47761" y="35421"/>
                  </a:lnTo>
                  <a:lnTo>
                    <a:pt x="74420" y="35421"/>
                  </a:lnTo>
                  <a:cubicBezTo>
                    <a:pt x="78307" y="35421"/>
                    <a:pt x="81454" y="32273"/>
                    <a:pt x="81454" y="28386"/>
                  </a:cubicBezTo>
                  <a:cubicBezTo>
                    <a:pt x="81454" y="24500"/>
                    <a:pt x="78307" y="21352"/>
                    <a:pt x="74420" y="21352"/>
                  </a:cubicBezTo>
                  <a:lnTo>
                    <a:pt x="47761" y="21352"/>
                  </a:lnTo>
                  <a:lnTo>
                    <a:pt x="47761" y="7034"/>
                  </a:lnTo>
                  <a:cubicBezTo>
                    <a:pt x="47761" y="3148"/>
                    <a:pt x="44614" y="0"/>
                    <a:pt x="40727" y="0"/>
                  </a:cubicBezTo>
                  <a:cubicBezTo>
                    <a:pt x="36840" y="0"/>
                    <a:pt x="33693" y="3148"/>
                    <a:pt x="33693" y="7034"/>
                  </a:cubicBezTo>
                  <a:lnTo>
                    <a:pt x="33693" y="21352"/>
                  </a:lnTo>
                  <a:lnTo>
                    <a:pt x="32844" y="21352"/>
                  </a:lnTo>
                  <a:cubicBezTo>
                    <a:pt x="14733" y="21352"/>
                    <a:pt x="0" y="36085"/>
                    <a:pt x="0" y="54188"/>
                  </a:cubicBezTo>
                  <a:cubicBezTo>
                    <a:pt x="0" y="72300"/>
                    <a:pt x="14733" y="87033"/>
                    <a:pt x="32844" y="87033"/>
                  </a:cubicBezTo>
                  <a:lnTo>
                    <a:pt x="48610" y="87033"/>
                  </a:lnTo>
                  <a:cubicBezTo>
                    <a:pt x="58968" y="87033"/>
                    <a:pt x="67387" y="95452"/>
                    <a:pt x="67387" y="105809"/>
                  </a:cubicBezTo>
                  <a:cubicBezTo>
                    <a:pt x="67387" y="116158"/>
                    <a:pt x="58968" y="124586"/>
                    <a:pt x="48610" y="124586"/>
                  </a:cubicBezTo>
                  <a:lnTo>
                    <a:pt x="47761" y="124586"/>
                  </a:lnTo>
                  <a:lnTo>
                    <a:pt x="47761" y="100012"/>
                  </a:lnTo>
                  <a:cubicBezTo>
                    <a:pt x="47761" y="96126"/>
                    <a:pt x="44614" y="92978"/>
                    <a:pt x="40727" y="92978"/>
                  </a:cubicBezTo>
                  <a:cubicBezTo>
                    <a:pt x="36840" y="92978"/>
                    <a:pt x="33693" y="96126"/>
                    <a:pt x="33693" y="100012"/>
                  </a:cubicBezTo>
                  <a:lnTo>
                    <a:pt x="33693" y="124577"/>
                  </a:lnTo>
                  <a:lnTo>
                    <a:pt x="7033" y="124577"/>
                  </a:lnTo>
                  <a:cubicBezTo>
                    <a:pt x="3147" y="124577"/>
                    <a:pt x="0" y="127734"/>
                    <a:pt x="0" y="131611"/>
                  </a:cubicBezTo>
                  <a:cubicBezTo>
                    <a:pt x="0" y="135497"/>
                    <a:pt x="3147" y="138645"/>
                    <a:pt x="7033" y="138645"/>
                  </a:cubicBezTo>
                  <a:lnTo>
                    <a:pt x="33693" y="138645"/>
                  </a:lnTo>
                  <a:lnTo>
                    <a:pt x="33693" y="152963"/>
                  </a:lnTo>
                  <a:cubicBezTo>
                    <a:pt x="33693" y="156849"/>
                    <a:pt x="36840" y="159997"/>
                    <a:pt x="40727" y="159997"/>
                  </a:cubicBezTo>
                  <a:cubicBezTo>
                    <a:pt x="44614" y="159997"/>
                    <a:pt x="47761" y="156849"/>
                    <a:pt x="47761" y="152963"/>
                  </a:cubicBezTo>
                  <a:lnTo>
                    <a:pt x="47761" y="138645"/>
                  </a:lnTo>
                  <a:lnTo>
                    <a:pt x="48610" y="138645"/>
                  </a:lnTo>
                  <a:cubicBezTo>
                    <a:pt x="66721" y="138645"/>
                    <a:pt x="81454" y="123921"/>
                    <a:pt x="81454" y="105809"/>
                  </a:cubicBezTo>
                  <a:cubicBezTo>
                    <a:pt x="81454" y="87697"/>
                    <a:pt x="66721" y="72964"/>
                    <a:pt x="48610" y="7296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30" name="Google Shape;1330;p36"/>
          <p:cNvGrpSpPr/>
          <p:nvPr/>
        </p:nvGrpSpPr>
        <p:grpSpPr>
          <a:xfrm>
            <a:off x="7874559" y="2923582"/>
            <a:ext cx="338084" cy="261074"/>
            <a:chOff x="10251770" y="3246120"/>
            <a:chExt cx="472646" cy="364985"/>
          </a:xfrm>
        </p:grpSpPr>
        <p:sp>
          <p:nvSpPr>
            <p:cNvPr id="1331" name="Google Shape;1331;p36"/>
            <p:cNvSpPr/>
            <p:nvPr/>
          </p:nvSpPr>
          <p:spPr>
            <a:xfrm>
              <a:off x="10285530" y="3329975"/>
              <a:ext cx="41244" cy="41245"/>
            </a:xfrm>
            <a:custGeom>
              <a:rect b="b" l="l" r="r" t="t"/>
              <a:pathLst>
                <a:path extrusionOk="0" h="41245" w="41244">
                  <a:moveTo>
                    <a:pt x="20623" y="0"/>
                  </a:moveTo>
                  <a:cubicBezTo>
                    <a:pt x="9250" y="0"/>
                    <a:pt x="0" y="9250"/>
                    <a:pt x="0" y="20623"/>
                  </a:cubicBezTo>
                  <a:cubicBezTo>
                    <a:pt x="0" y="31996"/>
                    <a:pt x="9250" y="41245"/>
                    <a:pt x="20623" y="41245"/>
                  </a:cubicBezTo>
                  <a:cubicBezTo>
                    <a:pt x="31995" y="41245"/>
                    <a:pt x="41245" y="31996"/>
                    <a:pt x="41245" y="20623"/>
                  </a:cubicBezTo>
                  <a:cubicBezTo>
                    <a:pt x="41245" y="9250"/>
                    <a:pt x="31995" y="0"/>
                    <a:pt x="20623" y="0"/>
                  </a:cubicBezTo>
                  <a:close/>
                  <a:moveTo>
                    <a:pt x="20623" y="27205"/>
                  </a:moveTo>
                  <a:cubicBezTo>
                    <a:pt x="16985" y="27205"/>
                    <a:pt x="14031" y="24251"/>
                    <a:pt x="14031" y="20623"/>
                  </a:cubicBezTo>
                  <a:cubicBezTo>
                    <a:pt x="14031" y="16995"/>
                    <a:pt x="16985" y="14041"/>
                    <a:pt x="20623" y="14041"/>
                  </a:cubicBezTo>
                  <a:cubicBezTo>
                    <a:pt x="24250" y="14041"/>
                    <a:pt x="27205" y="16995"/>
                    <a:pt x="27205" y="20623"/>
                  </a:cubicBezTo>
                  <a:cubicBezTo>
                    <a:pt x="27205" y="24251"/>
                    <a:pt x="24250" y="27205"/>
                    <a:pt x="20623" y="272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2" name="Google Shape;1332;p36"/>
            <p:cNvSpPr/>
            <p:nvPr/>
          </p:nvSpPr>
          <p:spPr>
            <a:xfrm>
              <a:off x="10251770" y="3246120"/>
              <a:ext cx="161765" cy="163281"/>
            </a:xfrm>
            <a:custGeom>
              <a:rect b="b" l="l" r="r" t="t"/>
              <a:pathLst>
                <a:path extrusionOk="0" h="163281" w="161765">
                  <a:moveTo>
                    <a:pt x="159710" y="39231"/>
                  </a:moveTo>
                  <a:lnTo>
                    <a:pt x="122537" y="2057"/>
                  </a:lnTo>
                  <a:cubicBezTo>
                    <a:pt x="120939" y="459"/>
                    <a:pt x="118677" y="-270"/>
                    <a:pt x="116453" y="90"/>
                  </a:cubicBezTo>
                  <a:cubicBezTo>
                    <a:pt x="113896" y="506"/>
                    <a:pt x="53433" y="10882"/>
                    <a:pt x="17837" y="67091"/>
                  </a:cubicBezTo>
                  <a:cubicBezTo>
                    <a:pt x="10277" y="79036"/>
                    <a:pt x="4369" y="92320"/>
                    <a:pt x="271" y="106574"/>
                  </a:cubicBezTo>
                  <a:cubicBezTo>
                    <a:pt x="-430" y="109020"/>
                    <a:pt x="252" y="111669"/>
                    <a:pt x="2052" y="113469"/>
                  </a:cubicBezTo>
                  <a:lnTo>
                    <a:pt x="49814" y="161232"/>
                  </a:lnTo>
                  <a:cubicBezTo>
                    <a:pt x="51180" y="162598"/>
                    <a:pt x="52980" y="163281"/>
                    <a:pt x="54771" y="163281"/>
                  </a:cubicBezTo>
                  <a:cubicBezTo>
                    <a:pt x="56572" y="163281"/>
                    <a:pt x="58371" y="162598"/>
                    <a:pt x="59737" y="161232"/>
                  </a:cubicBezTo>
                  <a:cubicBezTo>
                    <a:pt x="62479" y="158490"/>
                    <a:pt x="62479" y="154041"/>
                    <a:pt x="59737" y="151299"/>
                  </a:cubicBezTo>
                  <a:lnTo>
                    <a:pt x="14958" y="106518"/>
                  </a:lnTo>
                  <a:cubicBezTo>
                    <a:pt x="18603" y="95034"/>
                    <a:pt x="23552" y="84317"/>
                    <a:pt x="29700" y="74596"/>
                  </a:cubicBezTo>
                  <a:cubicBezTo>
                    <a:pt x="57245" y="31089"/>
                    <a:pt x="102588" y="17667"/>
                    <a:pt x="115299" y="14667"/>
                  </a:cubicBezTo>
                  <a:lnTo>
                    <a:pt x="149786" y="49164"/>
                  </a:lnTo>
                  <a:cubicBezTo>
                    <a:pt x="152528" y="51906"/>
                    <a:pt x="156968" y="51906"/>
                    <a:pt x="159710" y="49164"/>
                  </a:cubicBezTo>
                  <a:cubicBezTo>
                    <a:pt x="162451" y="46422"/>
                    <a:pt x="162451" y="41973"/>
                    <a:pt x="159710" y="392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3" name="Google Shape;1333;p36"/>
            <p:cNvSpPr/>
            <p:nvPr/>
          </p:nvSpPr>
          <p:spPr>
            <a:xfrm>
              <a:off x="10649401" y="3329975"/>
              <a:ext cx="41244" cy="41245"/>
            </a:xfrm>
            <a:custGeom>
              <a:rect b="b" l="l" r="r" t="t"/>
              <a:pathLst>
                <a:path extrusionOk="0" h="41245" w="41244">
                  <a:moveTo>
                    <a:pt x="20622" y="0"/>
                  </a:moveTo>
                  <a:cubicBezTo>
                    <a:pt x="9249" y="0"/>
                    <a:pt x="0" y="9250"/>
                    <a:pt x="0" y="20623"/>
                  </a:cubicBezTo>
                  <a:cubicBezTo>
                    <a:pt x="0" y="31996"/>
                    <a:pt x="9249" y="41245"/>
                    <a:pt x="20622" y="41245"/>
                  </a:cubicBezTo>
                  <a:cubicBezTo>
                    <a:pt x="31995" y="41245"/>
                    <a:pt x="41244" y="31996"/>
                    <a:pt x="41244" y="20623"/>
                  </a:cubicBezTo>
                  <a:cubicBezTo>
                    <a:pt x="41244" y="9250"/>
                    <a:pt x="31995" y="0"/>
                    <a:pt x="20622" y="0"/>
                  </a:cubicBezTo>
                  <a:close/>
                  <a:moveTo>
                    <a:pt x="20622" y="27205"/>
                  </a:moveTo>
                  <a:cubicBezTo>
                    <a:pt x="16995" y="27205"/>
                    <a:pt x="14031" y="24251"/>
                    <a:pt x="14031" y="20623"/>
                  </a:cubicBezTo>
                  <a:cubicBezTo>
                    <a:pt x="14031" y="16995"/>
                    <a:pt x="16985" y="14041"/>
                    <a:pt x="20622" y="14041"/>
                  </a:cubicBezTo>
                  <a:cubicBezTo>
                    <a:pt x="24250" y="14041"/>
                    <a:pt x="27204" y="16995"/>
                    <a:pt x="27204" y="20623"/>
                  </a:cubicBezTo>
                  <a:cubicBezTo>
                    <a:pt x="27204" y="24251"/>
                    <a:pt x="24250" y="27205"/>
                    <a:pt x="20622" y="272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4" name="Google Shape;1334;p36"/>
            <p:cNvSpPr/>
            <p:nvPr/>
          </p:nvSpPr>
          <p:spPr>
            <a:xfrm>
              <a:off x="10388437" y="3292725"/>
              <a:ext cx="273299" cy="205444"/>
            </a:xfrm>
            <a:custGeom>
              <a:rect b="b" l="l" r="r" t="t"/>
              <a:pathLst>
                <a:path extrusionOk="0" h="205444" w="273299">
                  <a:moveTo>
                    <a:pt x="248058" y="72200"/>
                  </a:moveTo>
                  <a:lnTo>
                    <a:pt x="198119" y="22258"/>
                  </a:lnTo>
                  <a:cubicBezTo>
                    <a:pt x="173167" y="-2703"/>
                    <a:pt x="140305" y="-6756"/>
                    <a:pt x="103076" y="10534"/>
                  </a:cubicBezTo>
                  <a:cubicBezTo>
                    <a:pt x="76038" y="23080"/>
                    <a:pt x="56385" y="42392"/>
                    <a:pt x="55545" y="43222"/>
                  </a:cubicBezTo>
                  <a:cubicBezTo>
                    <a:pt x="50311" y="48447"/>
                    <a:pt x="34572" y="62608"/>
                    <a:pt x="24723" y="65433"/>
                  </a:cubicBezTo>
                  <a:cubicBezTo>
                    <a:pt x="15962" y="67935"/>
                    <a:pt x="8716" y="73704"/>
                    <a:pt x="4295" y="81662"/>
                  </a:cubicBezTo>
                  <a:cubicBezTo>
                    <a:pt x="-127" y="89628"/>
                    <a:pt x="-1170" y="98832"/>
                    <a:pt x="1331" y="107592"/>
                  </a:cubicBezTo>
                  <a:cubicBezTo>
                    <a:pt x="3842" y="116344"/>
                    <a:pt x="9611" y="123600"/>
                    <a:pt x="17569" y="128021"/>
                  </a:cubicBezTo>
                  <a:cubicBezTo>
                    <a:pt x="25535" y="132434"/>
                    <a:pt x="34738" y="133486"/>
                    <a:pt x="43490" y="130975"/>
                  </a:cubicBezTo>
                  <a:cubicBezTo>
                    <a:pt x="52453" y="128418"/>
                    <a:pt x="61103" y="124855"/>
                    <a:pt x="69207" y="120406"/>
                  </a:cubicBezTo>
                  <a:cubicBezTo>
                    <a:pt x="69226" y="120396"/>
                    <a:pt x="69235" y="120396"/>
                    <a:pt x="69244" y="120387"/>
                  </a:cubicBezTo>
                  <a:cubicBezTo>
                    <a:pt x="69281" y="120369"/>
                    <a:pt x="69318" y="120350"/>
                    <a:pt x="69355" y="120332"/>
                  </a:cubicBezTo>
                  <a:cubicBezTo>
                    <a:pt x="69631" y="120175"/>
                    <a:pt x="69899" y="119999"/>
                    <a:pt x="70149" y="119815"/>
                  </a:cubicBezTo>
                  <a:cubicBezTo>
                    <a:pt x="70167" y="119796"/>
                    <a:pt x="70195" y="119787"/>
                    <a:pt x="70223" y="119769"/>
                  </a:cubicBezTo>
                  <a:lnTo>
                    <a:pt x="92054" y="103152"/>
                  </a:lnTo>
                  <a:cubicBezTo>
                    <a:pt x="95959" y="106817"/>
                    <a:pt x="102218" y="111608"/>
                    <a:pt x="110857" y="114931"/>
                  </a:cubicBezTo>
                  <a:cubicBezTo>
                    <a:pt x="136197" y="124680"/>
                    <a:pt x="162090" y="114673"/>
                    <a:pt x="179361" y="104555"/>
                  </a:cubicBezTo>
                  <a:cubicBezTo>
                    <a:pt x="182703" y="102598"/>
                    <a:pt x="183829" y="98297"/>
                    <a:pt x="181863" y="94955"/>
                  </a:cubicBezTo>
                  <a:cubicBezTo>
                    <a:pt x="179905" y="91604"/>
                    <a:pt x="175605" y="90487"/>
                    <a:pt x="172263" y="92444"/>
                  </a:cubicBezTo>
                  <a:cubicBezTo>
                    <a:pt x="122904" y="121356"/>
                    <a:pt x="99503" y="90875"/>
                    <a:pt x="98561" y="89601"/>
                  </a:cubicBezTo>
                  <a:cubicBezTo>
                    <a:pt x="97454" y="88068"/>
                    <a:pt x="95774" y="87043"/>
                    <a:pt x="93900" y="86767"/>
                  </a:cubicBezTo>
                  <a:cubicBezTo>
                    <a:pt x="92027" y="86480"/>
                    <a:pt x="90124" y="86970"/>
                    <a:pt x="88620" y="88124"/>
                  </a:cubicBezTo>
                  <a:lnTo>
                    <a:pt x="62164" y="108248"/>
                  </a:lnTo>
                  <a:cubicBezTo>
                    <a:pt x="55065" y="112125"/>
                    <a:pt x="47487" y="115227"/>
                    <a:pt x="39621" y="117479"/>
                  </a:cubicBezTo>
                  <a:cubicBezTo>
                    <a:pt x="34470" y="118956"/>
                    <a:pt x="29062" y="118338"/>
                    <a:pt x="24381" y="115744"/>
                  </a:cubicBezTo>
                  <a:cubicBezTo>
                    <a:pt x="19701" y="113150"/>
                    <a:pt x="16304" y="108876"/>
                    <a:pt x="14826" y="103724"/>
                  </a:cubicBezTo>
                  <a:cubicBezTo>
                    <a:pt x="13359" y="98573"/>
                    <a:pt x="13968" y="93155"/>
                    <a:pt x="16572" y="88474"/>
                  </a:cubicBezTo>
                  <a:cubicBezTo>
                    <a:pt x="19165" y="83794"/>
                    <a:pt x="23430" y="80397"/>
                    <a:pt x="28581" y="78929"/>
                  </a:cubicBezTo>
                  <a:cubicBezTo>
                    <a:pt x="43637" y="74618"/>
                    <a:pt x="63271" y="55343"/>
                    <a:pt x="65440" y="53183"/>
                  </a:cubicBezTo>
                  <a:cubicBezTo>
                    <a:pt x="65625" y="52998"/>
                    <a:pt x="84401" y="34601"/>
                    <a:pt x="109279" y="23126"/>
                  </a:cubicBezTo>
                  <a:cubicBezTo>
                    <a:pt x="141006" y="8494"/>
                    <a:pt x="167554" y="11540"/>
                    <a:pt x="188195" y="32182"/>
                  </a:cubicBezTo>
                  <a:lnTo>
                    <a:pt x="238135" y="82123"/>
                  </a:lnTo>
                  <a:cubicBezTo>
                    <a:pt x="252462" y="96450"/>
                    <a:pt x="259764" y="115273"/>
                    <a:pt x="259238" y="136542"/>
                  </a:cubicBezTo>
                  <a:cubicBezTo>
                    <a:pt x="258767" y="155734"/>
                    <a:pt x="251964" y="176356"/>
                    <a:pt x="240092" y="194597"/>
                  </a:cubicBezTo>
                  <a:cubicBezTo>
                    <a:pt x="237978" y="197847"/>
                    <a:pt x="238901" y="202195"/>
                    <a:pt x="242151" y="204309"/>
                  </a:cubicBezTo>
                  <a:cubicBezTo>
                    <a:pt x="243332" y="205075"/>
                    <a:pt x="244662" y="205444"/>
                    <a:pt x="245972" y="205444"/>
                  </a:cubicBezTo>
                  <a:cubicBezTo>
                    <a:pt x="248271" y="205444"/>
                    <a:pt x="250514" y="204318"/>
                    <a:pt x="251862" y="202250"/>
                  </a:cubicBezTo>
                  <a:cubicBezTo>
                    <a:pt x="265136" y="181858"/>
                    <a:pt x="272733" y="158651"/>
                    <a:pt x="273269" y="136883"/>
                  </a:cubicBezTo>
                  <a:cubicBezTo>
                    <a:pt x="273887" y="111673"/>
                    <a:pt x="265173" y="89305"/>
                    <a:pt x="248058" y="7220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5" name="Google Shape;1335;p36"/>
            <p:cNvSpPr/>
            <p:nvPr/>
          </p:nvSpPr>
          <p:spPr>
            <a:xfrm>
              <a:off x="10314297" y="3297415"/>
              <a:ext cx="153500" cy="226252"/>
            </a:xfrm>
            <a:custGeom>
              <a:rect b="b" l="l" r="r" t="t"/>
              <a:pathLst>
                <a:path extrusionOk="0" h="226252" w="153500">
                  <a:moveTo>
                    <a:pt x="148147" y="2688"/>
                  </a:moveTo>
                  <a:cubicBezTo>
                    <a:pt x="119687" y="-4281"/>
                    <a:pt x="95133" y="2319"/>
                    <a:pt x="75156" y="22286"/>
                  </a:cubicBezTo>
                  <a:cubicBezTo>
                    <a:pt x="54423" y="43038"/>
                    <a:pt x="25226" y="72237"/>
                    <a:pt x="25226" y="72237"/>
                  </a:cubicBezTo>
                  <a:cubicBezTo>
                    <a:pt x="4973" y="92481"/>
                    <a:pt x="-3510" y="120498"/>
                    <a:pt x="1327" y="151137"/>
                  </a:cubicBezTo>
                  <a:cubicBezTo>
                    <a:pt x="5518" y="177751"/>
                    <a:pt x="19290" y="204374"/>
                    <a:pt x="39109" y="224203"/>
                  </a:cubicBezTo>
                  <a:cubicBezTo>
                    <a:pt x="40485" y="225569"/>
                    <a:pt x="42276" y="226252"/>
                    <a:pt x="44075" y="226252"/>
                  </a:cubicBezTo>
                  <a:cubicBezTo>
                    <a:pt x="45867" y="226252"/>
                    <a:pt x="47667" y="225569"/>
                    <a:pt x="49042" y="224203"/>
                  </a:cubicBezTo>
                  <a:cubicBezTo>
                    <a:pt x="51784" y="221461"/>
                    <a:pt x="51784" y="217012"/>
                    <a:pt x="49042" y="214270"/>
                  </a:cubicBezTo>
                  <a:cubicBezTo>
                    <a:pt x="31540" y="196767"/>
                    <a:pt x="18884" y="172341"/>
                    <a:pt x="15191" y="148949"/>
                  </a:cubicBezTo>
                  <a:cubicBezTo>
                    <a:pt x="12284" y="130496"/>
                    <a:pt x="13382" y="103928"/>
                    <a:pt x="35149" y="82160"/>
                  </a:cubicBezTo>
                  <a:cubicBezTo>
                    <a:pt x="35149" y="82160"/>
                    <a:pt x="64347" y="52962"/>
                    <a:pt x="85090" y="32210"/>
                  </a:cubicBezTo>
                  <a:cubicBezTo>
                    <a:pt x="101355" y="15954"/>
                    <a:pt x="121441" y="10609"/>
                    <a:pt x="144814" y="16323"/>
                  </a:cubicBezTo>
                  <a:cubicBezTo>
                    <a:pt x="148580" y="17237"/>
                    <a:pt x="152383" y="14938"/>
                    <a:pt x="153298" y="11172"/>
                  </a:cubicBezTo>
                  <a:cubicBezTo>
                    <a:pt x="154221" y="7405"/>
                    <a:pt x="151913" y="3602"/>
                    <a:pt x="148147" y="268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6" name="Google Shape;1336;p36"/>
            <p:cNvSpPr/>
            <p:nvPr/>
          </p:nvSpPr>
          <p:spPr>
            <a:xfrm>
              <a:off x="10367976" y="3414804"/>
              <a:ext cx="257553" cy="196301"/>
            </a:xfrm>
            <a:custGeom>
              <a:rect b="b" l="l" r="r" t="t"/>
              <a:pathLst>
                <a:path extrusionOk="0" h="196301" w="257553">
                  <a:moveTo>
                    <a:pt x="257553" y="103536"/>
                  </a:moveTo>
                  <a:cubicBezTo>
                    <a:pt x="257553" y="100721"/>
                    <a:pt x="257175" y="97923"/>
                    <a:pt x="256427" y="95274"/>
                  </a:cubicBezTo>
                  <a:cubicBezTo>
                    <a:pt x="255024" y="90215"/>
                    <a:pt x="252301" y="85554"/>
                    <a:pt x="248553" y="81806"/>
                  </a:cubicBezTo>
                  <a:lnTo>
                    <a:pt x="168787" y="2056"/>
                  </a:lnTo>
                  <a:cubicBezTo>
                    <a:pt x="166046" y="-685"/>
                    <a:pt x="161606" y="-685"/>
                    <a:pt x="158864" y="2056"/>
                  </a:cubicBezTo>
                  <a:cubicBezTo>
                    <a:pt x="156123" y="4798"/>
                    <a:pt x="156123" y="9238"/>
                    <a:pt x="158864" y="11980"/>
                  </a:cubicBezTo>
                  <a:lnTo>
                    <a:pt x="238621" y="91729"/>
                  </a:lnTo>
                  <a:cubicBezTo>
                    <a:pt x="240661" y="93769"/>
                    <a:pt x="242128" y="96290"/>
                    <a:pt x="242895" y="99059"/>
                  </a:cubicBezTo>
                  <a:cubicBezTo>
                    <a:pt x="243301" y="100499"/>
                    <a:pt x="243513" y="102013"/>
                    <a:pt x="243513" y="103536"/>
                  </a:cubicBezTo>
                  <a:cubicBezTo>
                    <a:pt x="243513" y="107995"/>
                    <a:pt x="241778" y="112186"/>
                    <a:pt x="238621" y="115343"/>
                  </a:cubicBezTo>
                  <a:cubicBezTo>
                    <a:pt x="235473" y="118491"/>
                    <a:pt x="231282" y="120226"/>
                    <a:pt x="226832" y="120226"/>
                  </a:cubicBezTo>
                  <a:lnTo>
                    <a:pt x="226823" y="120226"/>
                  </a:lnTo>
                  <a:cubicBezTo>
                    <a:pt x="222383" y="120226"/>
                    <a:pt x="218201" y="118500"/>
                    <a:pt x="215054" y="115362"/>
                  </a:cubicBezTo>
                  <a:lnTo>
                    <a:pt x="215026" y="115334"/>
                  </a:lnTo>
                  <a:cubicBezTo>
                    <a:pt x="215008" y="115306"/>
                    <a:pt x="214980" y="115288"/>
                    <a:pt x="214962" y="115269"/>
                  </a:cubicBezTo>
                  <a:lnTo>
                    <a:pt x="133147" y="33452"/>
                  </a:lnTo>
                  <a:cubicBezTo>
                    <a:pt x="130405" y="30710"/>
                    <a:pt x="125956" y="30710"/>
                    <a:pt x="123214" y="33452"/>
                  </a:cubicBezTo>
                  <a:cubicBezTo>
                    <a:pt x="120472" y="36194"/>
                    <a:pt x="120472" y="40634"/>
                    <a:pt x="123214" y="43376"/>
                  </a:cubicBezTo>
                  <a:lnTo>
                    <a:pt x="205102" y="125257"/>
                  </a:lnTo>
                  <a:cubicBezTo>
                    <a:pt x="205121" y="125285"/>
                    <a:pt x="205149" y="125304"/>
                    <a:pt x="205167" y="125322"/>
                  </a:cubicBezTo>
                  <a:lnTo>
                    <a:pt x="226214" y="146369"/>
                  </a:lnTo>
                  <a:cubicBezTo>
                    <a:pt x="229362" y="149527"/>
                    <a:pt x="231097" y="153727"/>
                    <a:pt x="231107" y="158186"/>
                  </a:cubicBezTo>
                  <a:cubicBezTo>
                    <a:pt x="231107" y="162635"/>
                    <a:pt x="229371" y="166826"/>
                    <a:pt x="226214" y="169983"/>
                  </a:cubicBezTo>
                  <a:cubicBezTo>
                    <a:pt x="219706" y="176491"/>
                    <a:pt x="209109" y="176501"/>
                    <a:pt x="202601" y="169992"/>
                  </a:cubicBezTo>
                  <a:lnTo>
                    <a:pt x="176459" y="143849"/>
                  </a:lnTo>
                  <a:lnTo>
                    <a:pt x="176459" y="143849"/>
                  </a:lnTo>
                  <a:lnTo>
                    <a:pt x="176459" y="143849"/>
                  </a:lnTo>
                  <a:lnTo>
                    <a:pt x="105066" y="72454"/>
                  </a:lnTo>
                  <a:cubicBezTo>
                    <a:pt x="102324" y="69713"/>
                    <a:pt x="97884" y="69713"/>
                    <a:pt x="95143" y="72454"/>
                  </a:cubicBezTo>
                  <a:cubicBezTo>
                    <a:pt x="92400" y="75196"/>
                    <a:pt x="92400" y="79636"/>
                    <a:pt x="95143" y="82378"/>
                  </a:cubicBezTo>
                  <a:lnTo>
                    <a:pt x="166536" y="153773"/>
                  </a:lnTo>
                  <a:lnTo>
                    <a:pt x="166536" y="153773"/>
                  </a:lnTo>
                  <a:lnTo>
                    <a:pt x="166536" y="153773"/>
                  </a:lnTo>
                  <a:cubicBezTo>
                    <a:pt x="169692" y="156930"/>
                    <a:pt x="171428" y="161121"/>
                    <a:pt x="171428" y="165571"/>
                  </a:cubicBezTo>
                  <a:cubicBezTo>
                    <a:pt x="171428" y="170029"/>
                    <a:pt x="169692" y="174220"/>
                    <a:pt x="166536" y="177377"/>
                  </a:cubicBezTo>
                  <a:cubicBezTo>
                    <a:pt x="163388" y="180525"/>
                    <a:pt x="159188" y="182261"/>
                    <a:pt x="154729" y="182261"/>
                  </a:cubicBezTo>
                  <a:lnTo>
                    <a:pt x="154729" y="182261"/>
                  </a:lnTo>
                  <a:cubicBezTo>
                    <a:pt x="150270" y="182261"/>
                    <a:pt x="146079" y="180525"/>
                    <a:pt x="142931" y="177377"/>
                  </a:cubicBezTo>
                  <a:lnTo>
                    <a:pt x="108989" y="143443"/>
                  </a:lnTo>
                  <a:cubicBezTo>
                    <a:pt x="108989" y="143434"/>
                    <a:pt x="108979" y="143434"/>
                    <a:pt x="108979" y="143425"/>
                  </a:cubicBezTo>
                  <a:lnTo>
                    <a:pt x="64513" y="98967"/>
                  </a:lnTo>
                  <a:cubicBezTo>
                    <a:pt x="61772" y="96225"/>
                    <a:pt x="57332" y="96225"/>
                    <a:pt x="54590" y="98967"/>
                  </a:cubicBezTo>
                  <a:cubicBezTo>
                    <a:pt x="51849" y="101708"/>
                    <a:pt x="51849" y="106149"/>
                    <a:pt x="54590" y="108890"/>
                  </a:cubicBezTo>
                  <a:lnTo>
                    <a:pt x="99029" y="153330"/>
                  </a:lnTo>
                  <a:cubicBezTo>
                    <a:pt x="99038" y="153339"/>
                    <a:pt x="99047" y="153348"/>
                    <a:pt x="99047" y="153358"/>
                  </a:cubicBezTo>
                  <a:cubicBezTo>
                    <a:pt x="102204" y="156505"/>
                    <a:pt x="103939" y="160696"/>
                    <a:pt x="103939" y="165146"/>
                  </a:cubicBezTo>
                  <a:cubicBezTo>
                    <a:pt x="103930" y="169623"/>
                    <a:pt x="102195" y="173814"/>
                    <a:pt x="99047" y="176953"/>
                  </a:cubicBezTo>
                  <a:cubicBezTo>
                    <a:pt x="92539" y="183461"/>
                    <a:pt x="81952" y="183461"/>
                    <a:pt x="75443" y="176953"/>
                  </a:cubicBezTo>
                  <a:lnTo>
                    <a:pt x="11989" y="113497"/>
                  </a:lnTo>
                  <a:cubicBezTo>
                    <a:pt x="9247" y="110755"/>
                    <a:pt x="4798" y="110755"/>
                    <a:pt x="2056" y="113497"/>
                  </a:cubicBezTo>
                  <a:cubicBezTo>
                    <a:pt x="-685" y="116238"/>
                    <a:pt x="-685" y="120688"/>
                    <a:pt x="2056" y="123430"/>
                  </a:cubicBezTo>
                  <a:lnTo>
                    <a:pt x="65520" y="186876"/>
                  </a:lnTo>
                  <a:cubicBezTo>
                    <a:pt x="71317" y="192683"/>
                    <a:pt x="79034" y="195877"/>
                    <a:pt x="87249" y="195877"/>
                  </a:cubicBezTo>
                  <a:cubicBezTo>
                    <a:pt x="95456" y="195877"/>
                    <a:pt x="103173" y="192683"/>
                    <a:pt x="108970" y="186886"/>
                  </a:cubicBezTo>
                  <a:cubicBezTo>
                    <a:pt x="113226" y="182639"/>
                    <a:pt x="116078" y="177359"/>
                    <a:pt x="117297" y="171599"/>
                  </a:cubicBezTo>
                  <a:lnTo>
                    <a:pt x="132999" y="187301"/>
                  </a:lnTo>
                  <a:cubicBezTo>
                    <a:pt x="138805" y="193108"/>
                    <a:pt x="146522" y="196302"/>
                    <a:pt x="154729" y="196302"/>
                  </a:cubicBezTo>
                  <a:cubicBezTo>
                    <a:pt x="154729" y="196302"/>
                    <a:pt x="154738" y="196302"/>
                    <a:pt x="154738" y="196302"/>
                  </a:cubicBezTo>
                  <a:cubicBezTo>
                    <a:pt x="162944" y="196302"/>
                    <a:pt x="170662" y="193098"/>
                    <a:pt x="176468" y="187301"/>
                  </a:cubicBezTo>
                  <a:cubicBezTo>
                    <a:pt x="180714" y="183045"/>
                    <a:pt x="183567" y="177774"/>
                    <a:pt x="184794" y="172023"/>
                  </a:cubicBezTo>
                  <a:lnTo>
                    <a:pt x="192677" y="179916"/>
                  </a:lnTo>
                  <a:cubicBezTo>
                    <a:pt x="204660" y="191898"/>
                    <a:pt x="224156" y="191889"/>
                    <a:pt x="236147" y="179907"/>
                  </a:cubicBezTo>
                  <a:cubicBezTo>
                    <a:pt x="241953" y="174100"/>
                    <a:pt x="245147" y="166383"/>
                    <a:pt x="245147" y="158167"/>
                  </a:cubicBezTo>
                  <a:cubicBezTo>
                    <a:pt x="245137" y="149960"/>
                    <a:pt x="241943" y="142252"/>
                    <a:pt x="236147" y="136446"/>
                  </a:cubicBezTo>
                  <a:lnTo>
                    <a:pt x="233294" y="133584"/>
                  </a:lnTo>
                  <a:cubicBezTo>
                    <a:pt x="239036" y="132366"/>
                    <a:pt x="244307" y="129513"/>
                    <a:pt x="248553" y="125267"/>
                  </a:cubicBezTo>
                  <a:cubicBezTo>
                    <a:pt x="254359" y="119460"/>
                    <a:pt x="257553" y="111743"/>
                    <a:pt x="257553" y="10353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7" name="Google Shape;1337;p36"/>
            <p:cNvSpPr/>
            <p:nvPr/>
          </p:nvSpPr>
          <p:spPr>
            <a:xfrm>
              <a:off x="10562631" y="3246120"/>
              <a:ext cx="161785" cy="163281"/>
            </a:xfrm>
            <a:custGeom>
              <a:rect b="b" l="l" r="r" t="t"/>
              <a:pathLst>
                <a:path extrusionOk="0" h="163281" w="161785">
                  <a:moveTo>
                    <a:pt x="161541" y="106574"/>
                  </a:moveTo>
                  <a:cubicBezTo>
                    <a:pt x="157387" y="92320"/>
                    <a:pt x="151479" y="79036"/>
                    <a:pt x="143910" y="67082"/>
                  </a:cubicBezTo>
                  <a:cubicBezTo>
                    <a:pt x="108343" y="10882"/>
                    <a:pt x="47880" y="506"/>
                    <a:pt x="45322" y="90"/>
                  </a:cubicBezTo>
                  <a:cubicBezTo>
                    <a:pt x="43088" y="-270"/>
                    <a:pt x="40826" y="459"/>
                    <a:pt x="39230" y="2057"/>
                  </a:cubicBezTo>
                  <a:lnTo>
                    <a:pt x="2056" y="39231"/>
                  </a:lnTo>
                  <a:cubicBezTo>
                    <a:pt x="-685" y="41973"/>
                    <a:pt x="-685" y="46422"/>
                    <a:pt x="2056" y="49164"/>
                  </a:cubicBezTo>
                  <a:cubicBezTo>
                    <a:pt x="4798" y="51906"/>
                    <a:pt x="9247" y="51906"/>
                    <a:pt x="11979" y="49164"/>
                  </a:cubicBezTo>
                  <a:lnTo>
                    <a:pt x="46476" y="14667"/>
                  </a:lnTo>
                  <a:cubicBezTo>
                    <a:pt x="59178" y="17630"/>
                    <a:pt x="104420" y="30932"/>
                    <a:pt x="132066" y="74596"/>
                  </a:cubicBezTo>
                  <a:cubicBezTo>
                    <a:pt x="138187" y="84317"/>
                    <a:pt x="143171" y="95034"/>
                    <a:pt x="146772" y="106518"/>
                  </a:cubicBezTo>
                  <a:lnTo>
                    <a:pt x="102029" y="151299"/>
                  </a:lnTo>
                  <a:cubicBezTo>
                    <a:pt x="99287" y="154041"/>
                    <a:pt x="99287" y="158490"/>
                    <a:pt x="102029" y="161232"/>
                  </a:cubicBezTo>
                  <a:cubicBezTo>
                    <a:pt x="103395" y="162598"/>
                    <a:pt x="105195" y="163281"/>
                    <a:pt x="106995" y="163281"/>
                  </a:cubicBezTo>
                  <a:cubicBezTo>
                    <a:pt x="108786" y="163281"/>
                    <a:pt x="110586" y="162598"/>
                    <a:pt x="111952" y="161232"/>
                  </a:cubicBezTo>
                  <a:lnTo>
                    <a:pt x="159695" y="113469"/>
                  </a:lnTo>
                  <a:cubicBezTo>
                    <a:pt x="161541" y="111669"/>
                    <a:pt x="162188" y="109020"/>
                    <a:pt x="161541" y="10657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38" name="Google Shape;1338;p36"/>
          <p:cNvGrpSpPr/>
          <p:nvPr/>
        </p:nvGrpSpPr>
        <p:grpSpPr>
          <a:xfrm>
            <a:off x="1057922" y="3349946"/>
            <a:ext cx="338073" cy="323575"/>
            <a:chOff x="1467711" y="3842184"/>
            <a:chExt cx="472631" cy="452362"/>
          </a:xfrm>
        </p:grpSpPr>
        <p:sp>
          <p:nvSpPr>
            <p:cNvPr id="1339" name="Google Shape;1339;p36"/>
            <p:cNvSpPr/>
            <p:nvPr/>
          </p:nvSpPr>
          <p:spPr>
            <a:xfrm>
              <a:off x="1740081" y="4080167"/>
              <a:ext cx="14610" cy="28072"/>
            </a:xfrm>
            <a:custGeom>
              <a:rect b="b" l="l" r="r" t="t"/>
              <a:pathLst>
                <a:path extrusionOk="0" h="28072" w="14610">
                  <a:moveTo>
                    <a:pt x="7305" y="0"/>
                  </a:moveTo>
                  <a:cubicBezTo>
                    <a:pt x="3270" y="0"/>
                    <a:pt x="0" y="3277"/>
                    <a:pt x="0" y="7311"/>
                  </a:cubicBezTo>
                  <a:lnTo>
                    <a:pt x="0" y="20770"/>
                  </a:lnTo>
                  <a:cubicBezTo>
                    <a:pt x="0" y="24805"/>
                    <a:pt x="3270" y="28073"/>
                    <a:pt x="7305" y="28073"/>
                  </a:cubicBezTo>
                  <a:cubicBezTo>
                    <a:pt x="11341" y="28073"/>
                    <a:pt x="14611" y="24805"/>
                    <a:pt x="14611" y="20770"/>
                  </a:cubicBezTo>
                  <a:lnTo>
                    <a:pt x="14611" y="7311"/>
                  </a:lnTo>
                  <a:cubicBezTo>
                    <a:pt x="14612" y="3277"/>
                    <a:pt x="11341" y="0"/>
                    <a:pt x="730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0" name="Google Shape;1340;p36"/>
            <p:cNvSpPr/>
            <p:nvPr/>
          </p:nvSpPr>
          <p:spPr>
            <a:xfrm>
              <a:off x="1703986" y="4046364"/>
              <a:ext cx="83228" cy="20293"/>
            </a:xfrm>
            <a:custGeom>
              <a:rect b="b" l="l" r="r" t="t"/>
              <a:pathLst>
                <a:path extrusionOk="0" h="20293" w="83228">
                  <a:moveTo>
                    <a:pt x="78288" y="6072"/>
                  </a:moveTo>
                  <a:cubicBezTo>
                    <a:pt x="54639" y="-2024"/>
                    <a:pt x="28591" y="-2024"/>
                    <a:pt x="4941" y="6072"/>
                  </a:cubicBezTo>
                  <a:cubicBezTo>
                    <a:pt x="1124" y="7383"/>
                    <a:pt x="-911" y="11537"/>
                    <a:pt x="396" y="15349"/>
                  </a:cubicBezTo>
                  <a:cubicBezTo>
                    <a:pt x="1704" y="19171"/>
                    <a:pt x="5859" y="21202"/>
                    <a:pt x="9674" y="19900"/>
                  </a:cubicBezTo>
                  <a:cubicBezTo>
                    <a:pt x="30270" y="12848"/>
                    <a:pt x="52957" y="12838"/>
                    <a:pt x="73554" y="19900"/>
                  </a:cubicBezTo>
                  <a:cubicBezTo>
                    <a:pt x="74339" y="20168"/>
                    <a:pt x="75136" y="20288"/>
                    <a:pt x="75922" y="20288"/>
                  </a:cubicBezTo>
                  <a:cubicBezTo>
                    <a:pt x="78957" y="20288"/>
                    <a:pt x="81793" y="18386"/>
                    <a:pt x="82833" y="15349"/>
                  </a:cubicBezTo>
                  <a:cubicBezTo>
                    <a:pt x="84140" y="11537"/>
                    <a:pt x="82105" y="7383"/>
                    <a:pt x="78288" y="607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1" name="Google Shape;1341;p36"/>
            <p:cNvSpPr/>
            <p:nvPr/>
          </p:nvSpPr>
          <p:spPr>
            <a:xfrm>
              <a:off x="1602140" y="4046641"/>
              <a:ext cx="98160" cy="97351"/>
            </a:xfrm>
            <a:custGeom>
              <a:rect b="b" l="l" r="r" t="t"/>
              <a:pathLst>
                <a:path extrusionOk="0" h="97351" w="98160">
                  <a:moveTo>
                    <a:pt x="90856" y="82738"/>
                  </a:moveTo>
                  <a:cubicBezTo>
                    <a:pt x="84795" y="82738"/>
                    <a:pt x="79867" y="77809"/>
                    <a:pt x="79867" y="71753"/>
                  </a:cubicBezTo>
                  <a:lnTo>
                    <a:pt x="79867" y="12709"/>
                  </a:lnTo>
                  <a:cubicBezTo>
                    <a:pt x="79867" y="9441"/>
                    <a:pt x="77716" y="6672"/>
                    <a:pt x="74753" y="5740"/>
                  </a:cubicBezTo>
                  <a:cubicBezTo>
                    <a:pt x="52232" y="-1932"/>
                    <a:pt x="27448" y="-1913"/>
                    <a:pt x="4941" y="5795"/>
                  </a:cubicBezTo>
                  <a:cubicBezTo>
                    <a:pt x="1124" y="7106"/>
                    <a:pt x="-911" y="11260"/>
                    <a:pt x="396" y="15072"/>
                  </a:cubicBezTo>
                  <a:cubicBezTo>
                    <a:pt x="1703" y="18894"/>
                    <a:pt x="5860" y="20925"/>
                    <a:pt x="9674" y="19624"/>
                  </a:cubicBezTo>
                  <a:cubicBezTo>
                    <a:pt x="27556" y="13494"/>
                    <a:pt x="47097" y="12986"/>
                    <a:pt x="65255" y="18082"/>
                  </a:cubicBezTo>
                  <a:lnTo>
                    <a:pt x="65255" y="71753"/>
                  </a:lnTo>
                  <a:cubicBezTo>
                    <a:pt x="65255" y="85867"/>
                    <a:pt x="76739" y="97351"/>
                    <a:pt x="90855" y="97351"/>
                  </a:cubicBezTo>
                  <a:cubicBezTo>
                    <a:pt x="94891" y="97351"/>
                    <a:pt x="98160" y="94083"/>
                    <a:pt x="98160" y="90049"/>
                  </a:cubicBezTo>
                  <a:cubicBezTo>
                    <a:pt x="98160" y="86015"/>
                    <a:pt x="94891" y="82738"/>
                    <a:pt x="90856" y="8273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2" name="Google Shape;1342;p36"/>
            <p:cNvSpPr/>
            <p:nvPr/>
          </p:nvSpPr>
          <p:spPr>
            <a:xfrm>
              <a:off x="1634663" y="4080167"/>
              <a:ext cx="14610" cy="28072"/>
            </a:xfrm>
            <a:custGeom>
              <a:rect b="b" l="l" r="r" t="t"/>
              <a:pathLst>
                <a:path extrusionOk="0" h="28072" w="14610">
                  <a:moveTo>
                    <a:pt x="7305" y="0"/>
                  </a:moveTo>
                  <a:cubicBezTo>
                    <a:pt x="3270" y="0"/>
                    <a:pt x="0" y="3277"/>
                    <a:pt x="0" y="7311"/>
                  </a:cubicBezTo>
                  <a:lnTo>
                    <a:pt x="0" y="20770"/>
                  </a:lnTo>
                  <a:cubicBezTo>
                    <a:pt x="0" y="24805"/>
                    <a:pt x="3270" y="28073"/>
                    <a:pt x="7305" y="28073"/>
                  </a:cubicBezTo>
                  <a:cubicBezTo>
                    <a:pt x="11341" y="28073"/>
                    <a:pt x="14611" y="24805"/>
                    <a:pt x="14611" y="20770"/>
                  </a:cubicBezTo>
                  <a:lnTo>
                    <a:pt x="14611" y="7311"/>
                  </a:lnTo>
                  <a:cubicBezTo>
                    <a:pt x="14611" y="3277"/>
                    <a:pt x="11340" y="0"/>
                    <a:pt x="730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3" name="Google Shape;1343;p36"/>
            <p:cNvSpPr/>
            <p:nvPr/>
          </p:nvSpPr>
          <p:spPr>
            <a:xfrm>
              <a:off x="1653516" y="4167684"/>
              <a:ext cx="78958" cy="23055"/>
            </a:xfrm>
            <a:custGeom>
              <a:rect b="b" l="l" r="r" t="t"/>
              <a:pathLst>
                <a:path extrusionOk="0" h="23055" w="78958">
                  <a:moveTo>
                    <a:pt x="78077" y="3827"/>
                  </a:moveTo>
                  <a:cubicBezTo>
                    <a:pt x="76159" y="282"/>
                    <a:pt x="71725" y="-1038"/>
                    <a:pt x="68177" y="882"/>
                  </a:cubicBezTo>
                  <a:cubicBezTo>
                    <a:pt x="49403" y="11036"/>
                    <a:pt x="29556" y="11036"/>
                    <a:pt x="10782" y="882"/>
                  </a:cubicBezTo>
                  <a:cubicBezTo>
                    <a:pt x="7233" y="-1038"/>
                    <a:pt x="2799" y="282"/>
                    <a:pt x="881" y="3827"/>
                  </a:cubicBezTo>
                  <a:cubicBezTo>
                    <a:pt x="-1039" y="7381"/>
                    <a:pt x="283" y="11812"/>
                    <a:pt x="3832" y="13732"/>
                  </a:cubicBezTo>
                  <a:cubicBezTo>
                    <a:pt x="15326" y="19945"/>
                    <a:pt x="27401" y="23055"/>
                    <a:pt x="39479" y="23055"/>
                  </a:cubicBezTo>
                  <a:cubicBezTo>
                    <a:pt x="51557" y="23055"/>
                    <a:pt x="63632" y="19945"/>
                    <a:pt x="75127" y="13732"/>
                  </a:cubicBezTo>
                  <a:cubicBezTo>
                    <a:pt x="78676" y="11812"/>
                    <a:pt x="79997" y="7381"/>
                    <a:pt x="78077" y="38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4" name="Google Shape;1344;p36"/>
            <p:cNvSpPr/>
            <p:nvPr/>
          </p:nvSpPr>
          <p:spPr>
            <a:xfrm>
              <a:off x="1531679" y="3896095"/>
              <a:ext cx="325409" cy="356060"/>
            </a:xfrm>
            <a:custGeom>
              <a:rect b="b" l="l" r="r" t="t"/>
              <a:pathLst>
                <a:path extrusionOk="0" h="356060" w="325409">
                  <a:moveTo>
                    <a:pt x="280676" y="160154"/>
                  </a:moveTo>
                  <a:lnTo>
                    <a:pt x="280676" y="146445"/>
                  </a:lnTo>
                  <a:cubicBezTo>
                    <a:pt x="280676" y="146436"/>
                    <a:pt x="280677" y="146436"/>
                    <a:pt x="280677" y="146427"/>
                  </a:cubicBezTo>
                  <a:cubicBezTo>
                    <a:pt x="280677" y="146427"/>
                    <a:pt x="280676" y="146418"/>
                    <a:pt x="280676" y="146418"/>
                  </a:cubicBezTo>
                  <a:lnTo>
                    <a:pt x="280676" y="106058"/>
                  </a:lnTo>
                  <a:cubicBezTo>
                    <a:pt x="280676" y="102024"/>
                    <a:pt x="277407" y="98747"/>
                    <a:pt x="273371" y="98747"/>
                  </a:cubicBezTo>
                  <a:cubicBezTo>
                    <a:pt x="269335" y="98747"/>
                    <a:pt x="266066" y="102024"/>
                    <a:pt x="266066" y="106058"/>
                  </a:cubicBezTo>
                  <a:lnTo>
                    <a:pt x="266066" y="137787"/>
                  </a:lnTo>
                  <a:cubicBezTo>
                    <a:pt x="258098" y="134814"/>
                    <a:pt x="252398" y="127143"/>
                    <a:pt x="252398" y="118152"/>
                  </a:cubicBezTo>
                  <a:lnTo>
                    <a:pt x="252398" y="101683"/>
                  </a:lnTo>
                  <a:cubicBezTo>
                    <a:pt x="266678" y="97972"/>
                    <a:pt x="280040" y="91067"/>
                    <a:pt x="291380" y="81328"/>
                  </a:cubicBezTo>
                  <a:cubicBezTo>
                    <a:pt x="294442" y="78706"/>
                    <a:pt x="294792" y="74091"/>
                    <a:pt x="292164" y="71026"/>
                  </a:cubicBezTo>
                  <a:cubicBezTo>
                    <a:pt x="289536" y="67970"/>
                    <a:pt x="284925" y="67610"/>
                    <a:pt x="281862" y="70241"/>
                  </a:cubicBezTo>
                  <a:cubicBezTo>
                    <a:pt x="266856" y="83128"/>
                    <a:pt x="247683" y="90227"/>
                    <a:pt x="227877" y="90227"/>
                  </a:cubicBezTo>
                  <a:lnTo>
                    <a:pt x="122176" y="90227"/>
                  </a:lnTo>
                  <a:cubicBezTo>
                    <a:pt x="125887" y="47910"/>
                    <a:pt x="161516" y="14604"/>
                    <a:pt x="204778" y="14604"/>
                  </a:cubicBezTo>
                  <a:lnTo>
                    <a:pt x="310483" y="14604"/>
                  </a:lnTo>
                  <a:cubicBezTo>
                    <a:pt x="309176" y="29669"/>
                    <a:pt x="303831" y="43941"/>
                    <a:pt x="294829" y="56237"/>
                  </a:cubicBezTo>
                  <a:cubicBezTo>
                    <a:pt x="292445" y="59496"/>
                    <a:pt x="293151" y="64065"/>
                    <a:pt x="296406" y="66447"/>
                  </a:cubicBezTo>
                  <a:cubicBezTo>
                    <a:pt x="299661" y="68829"/>
                    <a:pt x="304232" y="68127"/>
                    <a:pt x="306616" y="64868"/>
                  </a:cubicBezTo>
                  <a:cubicBezTo>
                    <a:pt x="318911" y="48077"/>
                    <a:pt x="325409" y="28174"/>
                    <a:pt x="325409" y="7302"/>
                  </a:cubicBezTo>
                  <a:cubicBezTo>
                    <a:pt x="325409" y="3268"/>
                    <a:pt x="322140" y="0"/>
                    <a:pt x="318104" y="0"/>
                  </a:cubicBezTo>
                  <a:lnTo>
                    <a:pt x="204778" y="0"/>
                  </a:lnTo>
                  <a:cubicBezTo>
                    <a:pt x="153455" y="0"/>
                    <a:pt x="111268" y="39842"/>
                    <a:pt x="107518" y="90218"/>
                  </a:cubicBezTo>
                  <a:lnTo>
                    <a:pt x="77541" y="90218"/>
                  </a:lnTo>
                  <a:cubicBezTo>
                    <a:pt x="73505" y="90218"/>
                    <a:pt x="70235" y="93495"/>
                    <a:pt x="70235" y="97529"/>
                  </a:cubicBezTo>
                  <a:lnTo>
                    <a:pt x="70235" y="118152"/>
                  </a:lnTo>
                  <a:cubicBezTo>
                    <a:pt x="70235" y="127143"/>
                    <a:pt x="64535" y="134814"/>
                    <a:pt x="56568" y="137787"/>
                  </a:cubicBezTo>
                  <a:lnTo>
                    <a:pt x="56568" y="97547"/>
                  </a:lnTo>
                  <a:cubicBezTo>
                    <a:pt x="56568" y="97538"/>
                    <a:pt x="56569" y="97529"/>
                    <a:pt x="56569" y="97529"/>
                  </a:cubicBezTo>
                  <a:cubicBezTo>
                    <a:pt x="56569" y="65228"/>
                    <a:pt x="82848" y="38956"/>
                    <a:pt x="115148" y="38956"/>
                  </a:cubicBezTo>
                  <a:cubicBezTo>
                    <a:pt x="119184" y="38956"/>
                    <a:pt x="122453" y="35679"/>
                    <a:pt x="122453" y="31645"/>
                  </a:cubicBezTo>
                  <a:cubicBezTo>
                    <a:pt x="122453" y="27611"/>
                    <a:pt x="119184" y="24343"/>
                    <a:pt x="115148" y="24343"/>
                  </a:cubicBezTo>
                  <a:cubicBezTo>
                    <a:pt x="74805" y="24343"/>
                    <a:pt x="41980" y="57151"/>
                    <a:pt x="41958" y="97492"/>
                  </a:cubicBezTo>
                  <a:cubicBezTo>
                    <a:pt x="41958" y="97501"/>
                    <a:pt x="41956" y="97510"/>
                    <a:pt x="41956" y="97529"/>
                  </a:cubicBezTo>
                  <a:lnTo>
                    <a:pt x="41956" y="160154"/>
                  </a:lnTo>
                  <a:cubicBezTo>
                    <a:pt x="18301" y="163339"/>
                    <a:pt x="0" y="183648"/>
                    <a:pt x="0" y="208157"/>
                  </a:cubicBezTo>
                  <a:cubicBezTo>
                    <a:pt x="0" y="233238"/>
                    <a:pt x="19142" y="253926"/>
                    <a:pt x="43581" y="256372"/>
                  </a:cubicBezTo>
                  <a:cubicBezTo>
                    <a:pt x="47342" y="278989"/>
                    <a:pt x="57549" y="300110"/>
                    <a:pt x="73243" y="317262"/>
                  </a:cubicBezTo>
                  <a:cubicBezTo>
                    <a:pt x="74684" y="318831"/>
                    <a:pt x="76656" y="319634"/>
                    <a:pt x="78635" y="319634"/>
                  </a:cubicBezTo>
                  <a:cubicBezTo>
                    <a:pt x="80397" y="319634"/>
                    <a:pt x="82163" y="318997"/>
                    <a:pt x="83566" y="317714"/>
                  </a:cubicBezTo>
                  <a:cubicBezTo>
                    <a:pt x="86543" y="314991"/>
                    <a:pt x="86747" y="310366"/>
                    <a:pt x="84024" y="307393"/>
                  </a:cubicBezTo>
                  <a:cubicBezTo>
                    <a:pt x="66319" y="288045"/>
                    <a:pt x="56569" y="262945"/>
                    <a:pt x="56569" y="236700"/>
                  </a:cubicBezTo>
                  <a:lnTo>
                    <a:pt x="56569" y="152981"/>
                  </a:lnTo>
                  <a:cubicBezTo>
                    <a:pt x="72697" y="149603"/>
                    <a:pt x="84847" y="135266"/>
                    <a:pt x="84847" y="118152"/>
                  </a:cubicBezTo>
                  <a:lnTo>
                    <a:pt x="84847" y="104831"/>
                  </a:lnTo>
                  <a:lnTo>
                    <a:pt x="114484" y="104831"/>
                  </a:lnTo>
                  <a:cubicBezTo>
                    <a:pt x="114506" y="104831"/>
                    <a:pt x="114528" y="104831"/>
                    <a:pt x="114551" y="104831"/>
                  </a:cubicBezTo>
                  <a:lnTo>
                    <a:pt x="227876" y="104831"/>
                  </a:lnTo>
                  <a:cubicBezTo>
                    <a:pt x="231199" y="104831"/>
                    <a:pt x="234505" y="104646"/>
                    <a:pt x="237786" y="104305"/>
                  </a:cubicBezTo>
                  <a:lnTo>
                    <a:pt x="237786" y="118152"/>
                  </a:lnTo>
                  <a:cubicBezTo>
                    <a:pt x="237786" y="135266"/>
                    <a:pt x="249936" y="149593"/>
                    <a:pt x="266065" y="152981"/>
                  </a:cubicBezTo>
                  <a:lnTo>
                    <a:pt x="266065" y="236700"/>
                  </a:lnTo>
                  <a:cubicBezTo>
                    <a:pt x="266065" y="264680"/>
                    <a:pt x="255168" y="290980"/>
                    <a:pt x="235383" y="310763"/>
                  </a:cubicBezTo>
                  <a:cubicBezTo>
                    <a:pt x="215598" y="330555"/>
                    <a:pt x="189295" y="341448"/>
                    <a:pt x="161317" y="341448"/>
                  </a:cubicBezTo>
                  <a:cubicBezTo>
                    <a:pt x="139070" y="341448"/>
                    <a:pt x="117826" y="334570"/>
                    <a:pt x="99882" y="321545"/>
                  </a:cubicBezTo>
                  <a:cubicBezTo>
                    <a:pt x="96615" y="319182"/>
                    <a:pt x="92048" y="319902"/>
                    <a:pt x="89677" y="323170"/>
                  </a:cubicBezTo>
                  <a:cubicBezTo>
                    <a:pt x="87308" y="326438"/>
                    <a:pt x="88035" y="331007"/>
                    <a:pt x="91300" y="333380"/>
                  </a:cubicBezTo>
                  <a:cubicBezTo>
                    <a:pt x="111757" y="348214"/>
                    <a:pt x="135967" y="356061"/>
                    <a:pt x="161317" y="356061"/>
                  </a:cubicBezTo>
                  <a:cubicBezTo>
                    <a:pt x="193197" y="356061"/>
                    <a:pt x="223173" y="343645"/>
                    <a:pt x="245717" y="321102"/>
                  </a:cubicBezTo>
                  <a:cubicBezTo>
                    <a:pt x="263552" y="303267"/>
                    <a:pt x="275041" y="280780"/>
                    <a:pt x="279066" y="256372"/>
                  </a:cubicBezTo>
                  <a:cubicBezTo>
                    <a:pt x="303497" y="253917"/>
                    <a:pt x="322633" y="233229"/>
                    <a:pt x="322633" y="208166"/>
                  </a:cubicBezTo>
                  <a:cubicBezTo>
                    <a:pt x="322633" y="183648"/>
                    <a:pt x="304331" y="163339"/>
                    <a:pt x="280676" y="160154"/>
                  </a:cubicBezTo>
                  <a:close/>
                  <a:moveTo>
                    <a:pt x="14612" y="208166"/>
                  </a:moveTo>
                  <a:cubicBezTo>
                    <a:pt x="14612" y="191725"/>
                    <a:pt x="26394" y="177989"/>
                    <a:pt x="41956" y="174952"/>
                  </a:cubicBezTo>
                  <a:lnTo>
                    <a:pt x="41956" y="192787"/>
                  </a:lnTo>
                  <a:cubicBezTo>
                    <a:pt x="36566" y="190110"/>
                    <a:pt x="31671" y="190017"/>
                    <a:pt x="30903" y="190008"/>
                  </a:cubicBezTo>
                  <a:cubicBezTo>
                    <a:pt x="26868" y="190036"/>
                    <a:pt x="23618" y="193322"/>
                    <a:pt x="23641" y="197356"/>
                  </a:cubicBezTo>
                  <a:cubicBezTo>
                    <a:pt x="23664" y="201390"/>
                    <a:pt x="26944" y="204621"/>
                    <a:pt x="30990" y="204621"/>
                  </a:cubicBezTo>
                  <a:cubicBezTo>
                    <a:pt x="31036" y="204621"/>
                    <a:pt x="35128" y="204788"/>
                    <a:pt x="38126" y="207769"/>
                  </a:cubicBezTo>
                  <a:cubicBezTo>
                    <a:pt x="40666" y="210289"/>
                    <a:pt x="41956" y="214370"/>
                    <a:pt x="41956" y="219881"/>
                  </a:cubicBezTo>
                  <a:lnTo>
                    <a:pt x="41956" y="236700"/>
                  </a:lnTo>
                  <a:cubicBezTo>
                    <a:pt x="41956" y="238270"/>
                    <a:pt x="41994" y="239830"/>
                    <a:pt x="42055" y="241390"/>
                  </a:cubicBezTo>
                  <a:cubicBezTo>
                    <a:pt x="26445" y="238389"/>
                    <a:pt x="14612" y="224635"/>
                    <a:pt x="14612" y="208166"/>
                  </a:cubicBezTo>
                  <a:close/>
                  <a:moveTo>
                    <a:pt x="280577" y="241390"/>
                  </a:moveTo>
                  <a:cubicBezTo>
                    <a:pt x="280637" y="239830"/>
                    <a:pt x="280676" y="238270"/>
                    <a:pt x="280676" y="236700"/>
                  </a:cubicBezTo>
                  <a:lnTo>
                    <a:pt x="280676" y="219881"/>
                  </a:lnTo>
                  <a:lnTo>
                    <a:pt x="280676" y="219881"/>
                  </a:lnTo>
                  <a:cubicBezTo>
                    <a:pt x="280676" y="205978"/>
                    <a:pt x="289150" y="204686"/>
                    <a:pt x="291747" y="204621"/>
                  </a:cubicBezTo>
                  <a:lnTo>
                    <a:pt x="291642" y="204621"/>
                  </a:lnTo>
                  <a:lnTo>
                    <a:pt x="291730" y="190008"/>
                  </a:lnTo>
                  <a:cubicBezTo>
                    <a:pt x="291714" y="190008"/>
                    <a:pt x="291698" y="190008"/>
                    <a:pt x="291680" y="190008"/>
                  </a:cubicBezTo>
                  <a:cubicBezTo>
                    <a:pt x="290796" y="190008"/>
                    <a:pt x="285970" y="190156"/>
                    <a:pt x="280676" y="192787"/>
                  </a:cubicBezTo>
                  <a:lnTo>
                    <a:pt x="280676" y="174952"/>
                  </a:lnTo>
                  <a:cubicBezTo>
                    <a:pt x="296237" y="177989"/>
                    <a:pt x="308021" y="191725"/>
                    <a:pt x="308021" y="208166"/>
                  </a:cubicBezTo>
                  <a:cubicBezTo>
                    <a:pt x="308021" y="224635"/>
                    <a:pt x="296187" y="238389"/>
                    <a:pt x="280577" y="24139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5" name="Google Shape;1345;p36"/>
            <p:cNvSpPr/>
            <p:nvPr/>
          </p:nvSpPr>
          <p:spPr>
            <a:xfrm>
              <a:off x="1467711" y="3842184"/>
              <a:ext cx="472631" cy="452362"/>
            </a:xfrm>
            <a:custGeom>
              <a:rect b="b" l="l" r="r" t="t"/>
              <a:pathLst>
                <a:path extrusionOk="0" h="452362" w="472631">
                  <a:moveTo>
                    <a:pt x="467366" y="127521"/>
                  </a:moveTo>
                  <a:lnTo>
                    <a:pt x="419802" y="113674"/>
                  </a:lnTo>
                  <a:cubicBezTo>
                    <a:pt x="416034" y="112576"/>
                    <a:pt x="412074" y="114644"/>
                    <a:pt x="410830" y="118373"/>
                  </a:cubicBezTo>
                  <a:lnTo>
                    <a:pt x="393882" y="169090"/>
                  </a:lnTo>
                  <a:cubicBezTo>
                    <a:pt x="392604" y="172912"/>
                    <a:pt x="394670" y="177056"/>
                    <a:pt x="398496" y="178330"/>
                  </a:cubicBezTo>
                  <a:cubicBezTo>
                    <a:pt x="399265" y="178589"/>
                    <a:pt x="400045" y="178709"/>
                    <a:pt x="400812" y="178709"/>
                  </a:cubicBezTo>
                  <a:cubicBezTo>
                    <a:pt x="403868" y="178709"/>
                    <a:pt x="406718" y="176780"/>
                    <a:pt x="407740" y="173715"/>
                  </a:cubicBezTo>
                  <a:lnTo>
                    <a:pt x="419182" y="139476"/>
                  </a:lnTo>
                  <a:cubicBezTo>
                    <a:pt x="431347" y="166588"/>
                    <a:pt x="437744" y="196239"/>
                    <a:pt x="437744" y="226186"/>
                  </a:cubicBezTo>
                  <a:cubicBezTo>
                    <a:pt x="437744" y="282700"/>
                    <a:pt x="415737" y="335826"/>
                    <a:pt x="375777" y="375788"/>
                  </a:cubicBezTo>
                  <a:cubicBezTo>
                    <a:pt x="335819" y="415751"/>
                    <a:pt x="282689" y="437758"/>
                    <a:pt x="226177" y="437758"/>
                  </a:cubicBezTo>
                  <a:cubicBezTo>
                    <a:pt x="169666" y="437758"/>
                    <a:pt x="116537" y="415751"/>
                    <a:pt x="76578" y="375788"/>
                  </a:cubicBezTo>
                  <a:cubicBezTo>
                    <a:pt x="36618" y="335826"/>
                    <a:pt x="14611" y="282700"/>
                    <a:pt x="14611" y="226186"/>
                  </a:cubicBezTo>
                  <a:cubicBezTo>
                    <a:pt x="14611" y="169671"/>
                    <a:pt x="36618" y="116536"/>
                    <a:pt x="76577" y="76574"/>
                  </a:cubicBezTo>
                  <a:cubicBezTo>
                    <a:pt x="116537" y="36621"/>
                    <a:pt x="169666" y="14613"/>
                    <a:pt x="226176" y="14613"/>
                  </a:cubicBezTo>
                  <a:cubicBezTo>
                    <a:pt x="262533" y="14613"/>
                    <a:pt x="298388" y="23983"/>
                    <a:pt x="329864" y="41716"/>
                  </a:cubicBezTo>
                  <a:cubicBezTo>
                    <a:pt x="333381" y="43701"/>
                    <a:pt x="337836" y="42455"/>
                    <a:pt x="339815" y="38938"/>
                  </a:cubicBezTo>
                  <a:cubicBezTo>
                    <a:pt x="341795" y="35420"/>
                    <a:pt x="340552" y="30971"/>
                    <a:pt x="337036" y="28986"/>
                  </a:cubicBezTo>
                  <a:cubicBezTo>
                    <a:pt x="303375" y="10025"/>
                    <a:pt x="265040" y="0"/>
                    <a:pt x="226175" y="0"/>
                  </a:cubicBezTo>
                  <a:cubicBezTo>
                    <a:pt x="165762" y="0"/>
                    <a:pt x="108964" y="23531"/>
                    <a:pt x="66245" y="66244"/>
                  </a:cubicBezTo>
                  <a:cubicBezTo>
                    <a:pt x="23526" y="108966"/>
                    <a:pt x="0" y="165767"/>
                    <a:pt x="0" y="226186"/>
                  </a:cubicBezTo>
                  <a:cubicBezTo>
                    <a:pt x="0" y="286595"/>
                    <a:pt x="23526" y="343396"/>
                    <a:pt x="66247" y="386118"/>
                  </a:cubicBezTo>
                  <a:cubicBezTo>
                    <a:pt x="108965" y="428840"/>
                    <a:pt x="165763" y="452362"/>
                    <a:pt x="226177" y="452362"/>
                  </a:cubicBezTo>
                  <a:cubicBezTo>
                    <a:pt x="286592" y="452362"/>
                    <a:pt x="343389" y="428840"/>
                    <a:pt x="386109" y="386118"/>
                  </a:cubicBezTo>
                  <a:cubicBezTo>
                    <a:pt x="428828" y="343396"/>
                    <a:pt x="452355" y="286595"/>
                    <a:pt x="452355" y="226186"/>
                  </a:cubicBezTo>
                  <a:cubicBezTo>
                    <a:pt x="452355" y="193802"/>
                    <a:pt x="445374" y="161723"/>
                    <a:pt x="432067" y="132460"/>
                  </a:cubicBezTo>
                  <a:lnTo>
                    <a:pt x="463280" y="141553"/>
                  </a:lnTo>
                  <a:cubicBezTo>
                    <a:pt x="467150" y="142679"/>
                    <a:pt x="471210" y="140454"/>
                    <a:pt x="472339" y="136577"/>
                  </a:cubicBezTo>
                  <a:cubicBezTo>
                    <a:pt x="473465" y="132709"/>
                    <a:pt x="471238" y="128647"/>
                    <a:pt x="467366" y="1275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46" name="Google Shape;1346;p36"/>
          <p:cNvGrpSpPr/>
          <p:nvPr/>
        </p:nvGrpSpPr>
        <p:grpSpPr>
          <a:xfrm>
            <a:off x="2031727" y="3343152"/>
            <a:ext cx="338072" cy="337170"/>
            <a:chOff x="2722576" y="3832685"/>
            <a:chExt cx="472629" cy="471368"/>
          </a:xfrm>
        </p:grpSpPr>
        <p:sp>
          <p:nvSpPr>
            <p:cNvPr id="1347" name="Google Shape;1347;p36"/>
            <p:cNvSpPr/>
            <p:nvPr/>
          </p:nvSpPr>
          <p:spPr>
            <a:xfrm>
              <a:off x="2829269" y="3832685"/>
              <a:ext cx="259244" cy="149916"/>
            </a:xfrm>
            <a:custGeom>
              <a:rect b="b" l="l" r="r" t="t"/>
              <a:pathLst>
                <a:path extrusionOk="0" h="149916" w="259244">
                  <a:moveTo>
                    <a:pt x="252229" y="0"/>
                  </a:moveTo>
                  <a:lnTo>
                    <a:pt x="7016" y="0"/>
                  </a:lnTo>
                  <a:cubicBezTo>
                    <a:pt x="3139" y="0"/>
                    <a:pt x="0" y="3139"/>
                    <a:pt x="0" y="7016"/>
                  </a:cubicBezTo>
                  <a:lnTo>
                    <a:pt x="0" y="142901"/>
                  </a:lnTo>
                  <a:cubicBezTo>
                    <a:pt x="0" y="146778"/>
                    <a:pt x="3139" y="149916"/>
                    <a:pt x="7016" y="149916"/>
                  </a:cubicBezTo>
                  <a:cubicBezTo>
                    <a:pt x="10893" y="149916"/>
                    <a:pt x="14040" y="146778"/>
                    <a:pt x="14040" y="142901"/>
                  </a:cubicBezTo>
                  <a:lnTo>
                    <a:pt x="14040" y="14041"/>
                  </a:lnTo>
                  <a:lnTo>
                    <a:pt x="245204" y="14041"/>
                  </a:lnTo>
                  <a:lnTo>
                    <a:pt x="245204" y="142901"/>
                  </a:lnTo>
                  <a:cubicBezTo>
                    <a:pt x="245204" y="146778"/>
                    <a:pt x="248352" y="149916"/>
                    <a:pt x="252229" y="149916"/>
                  </a:cubicBezTo>
                  <a:cubicBezTo>
                    <a:pt x="256106" y="149916"/>
                    <a:pt x="259245" y="146778"/>
                    <a:pt x="259245" y="142901"/>
                  </a:cubicBezTo>
                  <a:lnTo>
                    <a:pt x="259245" y="7016"/>
                  </a:lnTo>
                  <a:cubicBezTo>
                    <a:pt x="259245" y="3139"/>
                    <a:pt x="256106" y="0"/>
                    <a:pt x="25222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8" name="Google Shape;1348;p36"/>
            <p:cNvSpPr/>
            <p:nvPr/>
          </p:nvSpPr>
          <p:spPr>
            <a:xfrm>
              <a:off x="2820416" y="4132176"/>
              <a:ext cx="276949" cy="171877"/>
            </a:xfrm>
            <a:custGeom>
              <a:rect b="b" l="l" r="r" t="t"/>
              <a:pathLst>
                <a:path extrusionOk="0" h="171877" w="276949">
                  <a:moveTo>
                    <a:pt x="260389" y="14041"/>
                  </a:moveTo>
                  <a:lnTo>
                    <a:pt x="269934" y="14041"/>
                  </a:lnTo>
                  <a:cubicBezTo>
                    <a:pt x="273811" y="14041"/>
                    <a:pt x="276950" y="10902"/>
                    <a:pt x="276950" y="7025"/>
                  </a:cubicBezTo>
                  <a:cubicBezTo>
                    <a:pt x="276950" y="3148"/>
                    <a:pt x="273811" y="0"/>
                    <a:pt x="269934" y="0"/>
                  </a:cubicBezTo>
                  <a:lnTo>
                    <a:pt x="7016" y="0"/>
                  </a:lnTo>
                  <a:cubicBezTo>
                    <a:pt x="3138" y="0"/>
                    <a:pt x="0" y="3148"/>
                    <a:pt x="0" y="7025"/>
                  </a:cubicBezTo>
                  <a:cubicBezTo>
                    <a:pt x="0" y="10902"/>
                    <a:pt x="3138" y="14041"/>
                    <a:pt x="7016" y="14041"/>
                  </a:cubicBezTo>
                  <a:lnTo>
                    <a:pt x="16560" y="14041"/>
                  </a:lnTo>
                  <a:lnTo>
                    <a:pt x="4763" y="124023"/>
                  </a:lnTo>
                  <a:cubicBezTo>
                    <a:pt x="4357" y="127872"/>
                    <a:pt x="7145" y="131334"/>
                    <a:pt x="10994" y="131749"/>
                  </a:cubicBezTo>
                  <a:cubicBezTo>
                    <a:pt x="14871" y="132165"/>
                    <a:pt x="18305" y="129368"/>
                    <a:pt x="18720" y="125518"/>
                  </a:cubicBezTo>
                  <a:lnTo>
                    <a:pt x="30675" y="14041"/>
                  </a:lnTo>
                  <a:lnTo>
                    <a:pt x="246266" y="14041"/>
                  </a:lnTo>
                  <a:lnTo>
                    <a:pt x="261691" y="157837"/>
                  </a:lnTo>
                  <a:lnTo>
                    <a:pt x="15259" y="157837"/>
                  </a:lnTo>
                  <a:lnTo>
                    <a:pt x="16210" y="148947"/>
                  </a:lnTo>
                  <a:cubicBezTo>
                    <a:pt x="16625" y="145098"/>
                    <a:pt x="13837" y="141636"/>
                    <a:pt x="9979" y="141221"/>
                  </a:cubicBezTo>
                  <a:cubicBezTo>
                    <a:pt x="6139" y="140805"/>
                    <a:pt x="2668" y="143593"/>
                    <a:pt x="2252" y="147452"/>
                  </a:cubicBezTo>
                  <a:lnTo>
                    <a:pt x="471" y="164105"/>
                  </a:lnTo>
                  <a:cubicBezTo>
                    <a:pt x="258" y="166090"/>
                    <a:pt x="895" y="168065"/>
                    <a:pt x="2225" y="169551"/>
                  </a:cubicBezTo>
                  <a:cubicBezTo>
                    <a:pt x="3554" y="171029"/>
                    <a:pt x="5455" y="171878"/>
                    <a:pt x="7449" y="171878"/>
                  </a:cubicBezTo>
                  <a:lnTo>
                    <a:pt x="269501" y="171878"/>
                  </a:lnTo>
                  <a:cubicBezTo>
                    <a:pt x="271494" y="171878"/>
                    <a:pt x="273396" y="171029"/>
                    <a:pt x="274725" y="169551"/>
                  </a:cubicBezTo>
                  <a:cubicBezTo>
                    <a:pt x="276055" y="168065"/>
                    <a:pt x="276692" y="166090"/>
                    <a:pt x="276479" y="164105"/>
                  </a:cubicBezTo>
                  <a:lnTo>
                    <a:pt x="260389" y="1404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9" name="Google Shape;1349;p36"/>
            <p:cNvSpPr/>
            <p:nvPr/>
          </p:nvSpPr>
          <p:spPr>
            <a:xfrm>
              <a:off x="2722576" y="3990513"/>
              <a:ext cx="395892" cy="247925"/>
            </a:xfrm>
            <a:custGeom>
              <a:rect b="b" l="l" r="r" t="t"/>
              <a:pathLst>
                <a:path extrusionOk="0" h="247925" w="395892">
                  <a:moveTo>
                    <a:pt x="388867" y="0"/>
                  </a:moveTo>
                  <a:lnTo>
                    <a:pt x="45731" y="0"/>
                  </a:lnTo>
                  <a:cubicBezTo>
                    <a:pt x="20511" y="0"/>
                    <a:pt x="0" y="20512"/>
                    <a:pt x="0" y="45732"/>
                  </a:cubicBezTo>
                  <a:lnTo>
                    <a:pt x="0" y="202193"/>
                  </a:lnTo>
                  <a:cubicBezTo>
                    <a:pt x="0" y="227413"/>
                    <a:pt x="20511" y="247925"/>
                    <a:pt x="45731" y="247925"/>
                  </a:cubicBezTo>
                  <a:lnTo>
                    <a:pt x="88923" y="247925"/>
                  </a:lnTo>
                  <a:cubicBezTo>
                    <a:pt x="92800" y="247925"/>
                    <a:pt x="95938" y="244787"/>
                    <a:pt x="95938" y="240910"/>
                  </a:cubicBezTo>
                  <a:cubicBezTo>
                    <a:pt x="95938" y="237032"/>
                    <a:pt x="92800" y="233884"/>
                    <a:pt x="88923" y="233884"/>
                  </a:cubicBezTo>
                  <a:lnTo>
                    <a:pt x="45731" y="233884"/>
                  </a:lnTo>
                  <a:cubicBezTo>
                    <a:pt x="28256" y="233884"/>
                    <a:pt x="14041" y="219668"/>
                    <a:pt x="14041" y="202193"/>
                  </a:cubicBezTo>
                  <a:lnTo>
                    <a:pt x="14041" y="45732"/>
                  </a:lnTo>
                  <a:cubicBezTo>
                    <a:pt x="14041" y="28257"/>
                    <a:pt x="28256" y="14041"/>
                    <a:pt x="45731" y="14041"/>
                  </a:cubicBezTo>
                  <a:lnTo>
                    <a:pt x="388867" y="14041"/>
                  </a:lnTo>
                  <a:cubicBezTo>
                    <a:pt x="392744" y="14041"/>
                    <a:pt x="395892" y="10893"/>
                    <a:pt x="395892" y="7016"/>
                  </a:cubicBezTo>
                  <a:cubicBezTo>
                    <a:pt x="395892" y="3139"/>
                    <a:pt x="392744" y="0"/>
                    <a:pt x="38886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0" name="Google Shape;1350;p36"/>
            <p:cNvSpPr/>
            <p:nvPr/>
          </p:nvSpPr>
          <p:spPr>
            <a:xfrm>
              <a:off x="3099258" y="3990513"/>
              <a:ext cx="95947" cy="247925"/>
            </a:xfrm>
            <a:custGeom>
              <a:rect b="b" l="l" r="r" t="t"/>
              <a:pathLst>
                <a:path extrusionOk="0" h="247925" w="95947">
                  <a:moveTo>
                    <a:pt x="50217" y="0"/>
                  </a:moveTo>
                  <a:lnTo>
                    <a:pt x="35586" y="0"/>
                  </a:lnTo>
                  <a:cubicBezTo>
                    <a:pt x="31709" y="0"/>
                    <a:pt x="28570" y="3139"/>
                    <a:pt x="28570" y="7016"/>
                  </a:cubicBezTo>
                  <a:cubicBezTo>
                    <a:pt x="28570" y="10893"/>
                    <a:pt x="31709" y="14041"/>
                    <a:pt x="35586" y="14041"/>
                  </a:cubicBezTo>
                  <a:lnTo>
                    <a:pt x="50217" y="14041"/>
                  </a:lnTo>
                  <a:cubicBezTo>
                    <a:pt x="67691" y="14041"/>
                    <a:pt x="81907" y="28257"/>
                    <a:pt x="81907" y="45732"/>
                  </a:cubicBezTo>
                  <a:lnTo>
                    <a:pt x="81907" y="202193"/>
                  </a:lnTo>
                  <a:cubicBezTo>
                    <a:pt x="81907" y="219668"/>
                    <a:pt x="67691" y="233884"/>
                    <a:pt x="50217" y="233884"/>
                  </a:cubicBezTo>
                  <a:lnTo>
                    <a:pt x="7025" y="233884"/>
                  </a:lnTo>
                  <a:cubicBezTo>
                    <a:pt x="3148" y="233884"/>
                    <a:pt x="0" y="237032"/>
                    <a:pt x="0" y="240910"/>
                  </a:cubicBezTo>
                  <a:cubicBezTo>
                    <a:pt x="0" y="244787"/>
                    <a:pt x="3148" y="247925"/>
                    <a:pt x="7025" y="247925"/>
                  </a:cubicBezTo>
                  <a:lnTo>
                    <a:pt x="50217" y="247925"/>
                  </a:lnTo>
                  <a:cubicBezTo>
                    <a:pt x="75436" y="247925"/>
                    <a:pt x="95948" y="227413"/>
                    <a:pt x="95948" y="202193"/>
                  </a:cubicBezTo>
                  <a:lnTo>
                    <a:pt x="95948" y="45732"/>
                  </a:lnTo>
                  <a:cubicBezTo>
                    <a:pt x="95948" y="20512"/>
                    <a:pt x="75436" y="0"/>
                    <a:pt x="5021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1" name="Google Shape;1351;p36"/>
            <p:cNvSpPr/>
            <p:nvPr/>
          </p:nvSpPr>
          <p:spPr>
            <a:xfrm>
              <a:off x="2798391" y="4099082"/>
              <a:ext cx="321009" cy="88916"/>
            </a:xfrm>
            <a:custGeom>
              <a:rect b="b" l="l" r="r" t="t"/>
              <a:pathLst>
                <a:path extrusionOk="0" h="88916" w="321009">
                  <a:moveTo>
                    <a:pt x="313994" y="0"/>
                  </a:moveTo>
                  <a:lnTo>
                    <a:pt x="7016" y="0"/>
                  </a:lnTo>
                  <a:cubicBezTo>
                    <a:pt x="3139" y="0"/>
                    <a:pt x="0" y="3139"/>
                    <a:pt x="0" y="7016"/>
                  </a:cubicBezTo>
                  <a:lnTo>
                    <a:pt x="0" y="81891"/>
                  </a:lnTo>
                  <a:cubicBezTo>
                    <a:pt x="0" y="85768"/>
                    <a:pt x="3139" y="88916"/>
                    <a:pt x="7016" y="88916"/>
                  </a:cubicBezTo>
                  <a:lnTo>
                    <a:pt x="18518" y="88916"/>
                  </a:lnTo>
                  <a:cubicBezTo>
                    <a:pt x="22395" y="88916"/>
                    <a:pt x="25533" y="85768"/>
                    <a:pt x="25533" y="81891"/>
                  </a:cubicBezTo>
                  <a:cubicBezTo>
                    <a:pt x="25533" y="78014"/>
                    <a:pt x="22395" y="74875"/>
                    <a:pt x="18518" y="74875"/>
                  </a:cubicBezTo>
                  <a:lnTo>
                    <a:pt x="14031" y="74875"/>
                  </a:lnTo>
                  <a:lnTo>
                    <a:pt x="14031" y="14041"/>
                  </a:lnTo>
                  <a:lnTo>
                    <a:pt x="306969" y="14041"/>
                  </a:lnTo>
                  <a:lnTo>
                    <a:pt x="306969" y="74875"/>
                  </a:lnTo>
                  <a:lnTo>
                    <a:pt x="302492" y="74875"/>
                  </a:lnTo>
                  <a:cubicBezTo>
                    <a:pt x="298615" y="74875"/>
                    <a:pt x="295468" y="78014"/>
                    <a:pt x="295468" y="81891"/>
                  </a:cubicBezTo>
                  <a:cubicBezTo>
                    <a:pt x="295468" y="85768"/>
                    <a:pt x="298615" y="88916"/>
                    <a:pt x="302492" y="88916"/>
                  </a:cubicBezTo>
                  <a:lnTo>
                    <a:pt x="313994" y="88916"/>
                  </a:lnTo>
                  <a:cubicBezTo>
                    <a:pt x="317871" y="88916"/>
                    <a:pt x="321010" y="85768"/>
                    <a:pt x="321010" y="81891"/>
                  </a:cubicBezTo>
                  <a:lnTo>
                    <a:pt x="321010" y="7016"/>
                  </a:lnTo>
                  <a:cubicBezTo>
                    <a:pt x="321010" y="3139"/>
                    <a:pt x="317871" y="0"/>
                    <a:pt x="31399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2" name="Google Shape;1352;p36"/>
            <p:cNvSpPr/>
            <p:nvPr/>
          </p:nvSpPr>
          <p:spPr>
            <a:xfrm>
              <a:off x="2751589" y="4019527"/>
              <a:ext cx="62706" cy="62708"/>
            </a:xfrm>
            <a:custGeom>
              <a:rect b="b" l="l" r="r" t="t"/>
              <a:pathLst>
                <a:path extrusionOk="0" h="62708" w="62706">
                  <a:moveTo>
                    <a:pt x="31358" y="0"/>
                  </a:moveTo>
                  <a:cubicBezTo>
                    <a:pt x="14068" y="0"/>
                    <a:pt x="0" y="14069"/>
                    <a:pt x="0" y="31359"/>
                  </a:cubicBezTo>
                  <a:cubicBezTo>
                    <a:pt x="0" y="48640"/>
                    <a:pt x="14068" y="62708"/>
                    <a:pt x="31358" y="62708"/>
                  </a:cubicBezTo>
                  <a:cubicBezTo>
                    <a:pt x="48638" y="62708"/>
                    <a:pt x="62707" y="48640"/>
                    <a:pt x="62707" y="31359"/>
                  </a:cubicBezTo>
                  <a:cubicBezTo>
                    <a:pt x="62707" y="14069"/>
                    <a:pt x="48638" y="0"/>
                    <a:pt x="31358" y="0"/>
                  </a:cubicBezTo>
                  <a:close/>
                  <a:moveTo>
                    <a:pt x="31358" y="48667"/>
                  </a:moveTo>
                  <a:cubicBezTo>
                    <a:pt x="21804" y="48667"/>
                    <a:pt x="14040" y="40904"/>
                    <a:pt x="14040" y="31359"/>
                  </a:cubicBezTo>
                  <a:cubicBezTo>
                    <a:pt x="14040" y="21804"/>
                    <a:pt x="21804" y="14041"/>
                    <a:pt x="31358" y="14041"/>
                  </a:cubicBezTo>
                  <a:cubicBezTo>
                    <a:pt x="40903" y="14041"/>
                    <a:pt x="48666" y="21804"/>
                    <a:pt x="48666" y="31359"/>
                  </a:cubicBezTo>
                  <a:cubicBezTo>
                    <a:pt x="48666" y="40904"/>
                    <a:pt x="40903" y="48667"/>
                    <a:pt x="31358" y="4866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3" name="Google Shape;1353;p36"/>
            <p:cNvSpPr/>
            <p:nvPr/>
          </p:nvSpPr>
          <p:spPr>
            <a:xfrm>
              <a:off x="2824588" y="4019527"/>
              <a:ext cx="62706" cy="62708"/>
            </a:xfrm>
            <a:custGeom>
              <a:rect b="b" l="l" r="r" t="t"/>
              <a:pathLst>
                <a:path extrusionOk="0" h="62708" w="62706">
                  <a:moveTo>
                    <a:pt x="31358" y="0"/>
                  </a:moveTo>
                  <a:cubicBezTo>
                    <a:pt x="14068" y="0"/>
                    <a:pt x="0" y="14069"/>
                    <a:pt x="0" y="31359"/>
                  </a:cubicBezTo>
                  <a:cubicBezTo>
                    <a:pt x="0" y="48640"/>
                    <a:pt x="14068" y="62708"/>
                    <a:pt x="31358" y="62708"/>
                  </a:cubicBezTo>
                  <a:cubicBezTo>
                    <a:pt x="48648" y="62708"/>
                    <a:pt x="62707" y="48640"/>
                    <a:pt x="62707" y="31359"/>
                  </a:cubicBezTo>
                  <a:cubicBezTo>
                    <a:pt x="62707" y="14069"/>
                    <a:pt x="48648" y="0"/>
                    <a:pt x="31358" y="0"/>
                  </a:cubicBezTo>
                  <a:close/>
                  <a:moveTo>
                    <a:pt x="31358" y="48667"/>
                  </a:moveTo>
                  <a:cubicBezTo>
                    <a:pt x="21813" y="48667"/>
                    <a:pt x="14041" y="40904"/>
                    <a:pt x="14041" y="31359"/>
                  </a:cubicBezTo>
                  <a:cubicBezTo>
                    <a:pt x="14041" y="21804"/>
                    <a:pt x="21813" y="14041"/>
                    <a:pt x="31358" y="14041"/>
                  </a:cubicBezTo>
                  <a:cubicBezTo>
                    <a:pt x="40903" y="14041"/>
                    <a:pt x="48666" y="21804"/>
                    <a:pt x="48666" y="31359"/>
                  </a:cubicBezTo>
                  <a:cubicBezTo>
                    <a:pt x="48666" y="40904"/>
                    <a:pt x="40903" y="48667"/>
                    <a:pt x="31358" y="4866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4" name="Google Shape;1354;p36"/>
            <p:cNvSpPr/>
            <p:nvPr/>
          </p:nvSpPr>
          <p:spPr>
            <a:xfrm>
              <a:off x="2860617" y="4248832"/>
              <a:ext cx="196547" cy="14031"/>
            </a:xfrm>
            <a:custGeom>
              <a:rect b="b" l="l" r="r" t="t"/>
              <a:pathLst>
                <a:path extrusionOk="0" h="14031" w="196547">
                  <a:moveTo>
                    <a:pt x="189523" y="0"/>
                  </a:moveTo>
                  <a:lnTo>
                    <a:pt x="7025" y="0"/>
                  </a:lnTo>
                  <a:cubicBezTo>
                    <a:pt x="3148" y="0"/>
                    <a:pt x="0" y="3139"/>
                    <a:pt x="0" y="7016"/>
                  </a:cubicBezTo>
                  <a:cubicBezTo>
                    <a:pt x="0" y="10893"/>
                    <a:pt x="3148" y="14032"/>
                    <a:pt x="7025" y="14032"/>
                  </a:cubicBezTo>
                  <a:lnTo>
                    <a:pt x="189523" y="14032"/>
                  </a:lnTo>
                  <a:cubicBezTo>
                    <a:pt x="193400" y="14032"/>
                    <a:pt x="196548" y="10893"/>
                    <a:pt x="196548" y="7016"/>
                  </a:cubicBezTo>
                  <a:cubicBezTo>
                    <a:pt x="196548" y="3139"/>
                    <a:pt x="193400" y="0"/>
                    <a:pt x="18952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5" name="Google Shape;1355;p36"/>
            <p:cNvSpPr/>
            <p:nvPr/>
          </p:nvSpPr>
          <p:spPr>
            <a:xfrm>
              <a:off x="2865067" y="4217003"/>
              <a:ext cx="187648" cy="14040"/>
            </a:xfrm>
            <a:custGeom>
              <a:rect b="b" l="l" r="r" t="t"/>
              <a:pathLst>
                <a:path extrusionOk="0" h="14040" w="187648">
                  <a:moveTo>
                    <a:pt x="180633" y="0"/>
                  </a:moveTo>
                  <a:lnTo>
                    <a:pt x="7016" y="0"/>
                  </a:lnTo>
                  <a:cubicBezTo>
                    <a:pt x="3138" y="0"/>
                    <a:pt x="0" y="3148"/>
                    <a:pt x="0" y="7025"/>
                  </a:cubicBezTo>
                  <a:cubicBezTo>
                    <a:pt x="0" y="10902"/>
                    <a:pt x="3138" y="14041"/>
                    <a:pt x="7016" y="14041"/>
                  </a:cubicBezTo>
                  <a:lnTo>
                    <a:pt x="180633" y="14041"/>
                  </a:lnTo>
                  <a:cubicBezTo>
                    <a:pt x="184510" y="14041"/>
                    <a:pt x="187649" y="10902"/>
                    <a:pt x="187649" y="7025"/>
                  </a:cubicBezTo>
                  <a:cubicBezTo>
                    <a:pt x="187649" y="3148"/>
                    <a:pt x="184510" y="0"/>
                    <a:pt x="18063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6" name="Google Shape;1356;p36"/>
            <p:cNvSpPr/>
            <p:nvPr/>
          </p:nvSpPr>
          <p:spPr>
            <a:xfrm>
              <a:off x="2868805" y="4185182"/>
              <a:ext cx="180162" cy="14041"/>
            </a:xfrm>
            <a:custGeom>
              <a:rect b="b" l="l" r="r" t="t"/>
              <a:pathLst>
                <a:path extrusionOk="0" h="14041" w="180162">
                  <a:moveTo>
                    <a:pt x="173147" y="0"/>
                  </a:moveTo>
                  <a:lnTo>
                    <a:pt x="7025" y="0"/>
                  </a:lnTo>
                  <a:cubicBezTo>
                    <a:pt x="3148" y="0"/>
                    <a:pt x="0" y="3148"/>
                    <a:pt x="0" y="7025"/>
                  </a:cubicBezTo>
                  <a:cubicBezTo>
                    <a:pt x="0" y="10902"/>
                    <a:pt x="3148" y="14041"/>
                    <a:pt x="7025" y="14041"/>
                  </a:cubicBezTo>
                  <a:lnTo>
                    <a:pt x="173147" y="14041"/>
                  </a:lnTo>
                  <a:cubicBezTo>
                    <a:pt x="177024" y="14041"/>
                    <a:pt x="180162" y="10902"/>
                    <a:pt x="180162" y="7025"/>
                  </a:cubicBezTo>
                  <a:cubicBezTo>
                    <a:pt x="180162" y="3148"/>
                    <a:pt x="177024" y="0"/>
                    <a:pt x="17314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57" name="Google Shape;1357;p36"/>
          <p:cNvGrpSpPr/>
          <p:nvPr/>
        </p:nvGrpSpPr>
        <p:grpSpPr>
          <a:xfrm>
            <a:off x="3011656" y="3342696"/>
            <a:ext cx="325830" cy="338081"/>
            <a:chOff x="3986003" y="3832048"/>
            <a:chExt cx="455515" cy="472642"/>
          </a:xfrm>
        </p:grpSpPr>
        <p:sp>
          <p:nvSpPr>
            <p:cNvPr id="1358" name="Google Shape;1358;p36"/>
            <p:cNvSpPr/>
            <p:nvPr/>
          </p:nvSpPr>
          <p:spPr>
            <a:xfrm>
              <a:off x="3986003" y="3832048"/>
              <a:ext cx="455515" cy="455528"/>
            </a:xfrm>
            <a:custGeom>
              <a:rect b="b" l="l" r="r" t="t"/>
              <a:pathLst>
                <a:path extrusionOk="0" h="455528" w="455515">
                  <a:moveTo>
                    <a:pt x="373119" y="52406"/>
                  </a:moveTo>
                  <a:cubicBezTo>
                    <a:pt x="373045" y="52341"/>
                    <a:pt x="372962" y="52286"/>
                    <a:pt x="372888" y="52221"/>
                  </a:cubicBezTo>
                  <a:cubicBezTo>
                    <a:pt x="332207" y="18546"/>
                    <a:pt x="280679" y="0"/>
                    <a:pt x="227758" y="0"/>
                  </a:cubicBezTo>
                  <a:cubicBezTo>
                    <a:pt x="151629" y="0"/>
                    <a:pt x="80846" y="37802"/>
                    <a:pt x="38420" y="101129"/>
                  </a:cubicBezTo>
                  <a:cubicBezTo>
                    <a:pt x="36186" y="104461"/>
                    <a:pt x="37072" y="108975"/>
                    <a:pt x="40404" y="111200"/>
                  </a:cubicBezTo>
                  <a:cubicBezTo>
                    <a:pt x="43737" y="113434"/>
                    <a:pt x="48251" y="112548"/>
                    <a:pt x="50485" y="109215"/>
                  </a:cubicBezTo>
                  <a:cubicBezTo>
                    <a:pt x="90215" y="49923"/>
                    <a:pt x="156485" y="14521"/>
                    <a:pt x="227758" y="14521"/>
                  </a:cubicBezTo>
                  <a:cubicBezTo>
                    <a:pt x="274965" y="14521"/>
                    <a:pt x="320982" y="30297"/>
                    <a:pt x="358165" y="59062"/>
                  </a:cubicBezTo>
                  <a:lnTo>
                    <a:pt x="224342" y="220499"/>
                  </a:lnTo>
                  <a:lnTo>
                    <a:pt x="14659" y="220499"/>
                  </a:lnTo>
                  <a:cubicBezTo>
                    <a:pt x="15748" y="188503"/>
                    <a:pt x="24047" y="156932"/>
                    <a:pt x="38844" y="128758"/>
                  </a:cubicBezTo>
                  <a:cubicBezTo>
                    <a:pt x="40709" y="125213"/>
                    <a:pt x="39343" y="120819"/>
                    <a:pt x="35789" y="118955"/>
                  </a:cubicBezTo>
                  <a:cubicBezTo>
                    <a:pt x="32244" y="117090"/>
                    <a:pt x="27850" y="118456"/>
                    <a:pt x="25985" y="122010"/>
                  </a:cubicBezTo>
                  <a:cubicBezTo>
                    <a:pt x="9000" y="154348"/>
                    <a:pt x="18" y="190876"/>
                    <a:pt x="0" y="227644"/>
                  </a:cubicBezTo>
                  <a:cubicBezTo>
                    <a:pt x="0" y="227681"/>
                    <a:pt x="0" y="227718"/>
                    <a:pt x="0" y="227764"/>
                  </a:cubicBezTo>
                  <a:cubicBezTo>
                    <a:pt x="0" y="227801"/>
                    <a:pt x="0" y="227838"/>
                    <a:pt x="0" y="227875"/>
                  </a:cubicBezTo>
                  <a:cubicBezTo>
                    <a:pt x="28" y="288672"/>
                    <a:pt x="23715" y="345823"/>
                    <a:pt x="66704" y="388814"/>
                  </a:cubicBezTo>
                  <a:cubicBezTo>
                    <a:pt x="109720" y="431831"/>
                    <a:pt x="166925" y="455528"/>
                    <a:pt x="227758" y="455528"/>
                  </a:cubicBezTo>
                  <a:cubicBezTo>
                    <a:pt x="231090" y="455528"/>
                    <a:pt x="234459" y="455454"/>
                    <a:pt x="237764" y="455307"/>
                  </a:cubicBezTo>
                  <a:cubicBezTo>
                    <a:pt x="241770" y="455140"/>
                    <a:pt x="244881" y="451753"/>
                    <a:pt x="244706" y="447746"/>
                  </a:cubicBezTo>
                  <a:cubicBezTo>
                    <a:pt x="244530" y="443740"/>
                    <a:pt x="241152" y="440638"/>
                    <a:pt x="237136" y="440804"/>
                  </a:cubicBezTo>
                  <a:cubicBezTo>
                    <a:pt x="234035" y="440934"/>
                    <a:pt x="230878" y="441007"/>
                    <a:pt x="227758" y="441007"/>
                  </a:cubicBezTo>
                  <a:cubicBezTo>
                    <a:pt x="170802" y="441007"/>
                    <a:pt x="117244" y="418825"/>
                    <a:pt x="76978" y="378548"/>
                  </a:cubicBezTo>
                  <a:cubicBezTo>
                    <a:pt x="38420" y="339989"/>
                    <a:pt x="16459" y="289263"/>
                    <a:pt x="14659" y="235029"/>
                  </a:cubicBezTo>
                  <a:lnTo>
                    <a:pt x="224638" y="235029"/>
                  </a:lnTo>
                  <a:lnTo>
                    <a:pt x="265097" y="277567"/>
                  </a:lnTo>
                  <a:cubicBezTo>
                    <a:pt x="266528" y="279072"/>
                    <a:pt x="268439" y="279829"/>
                    <a:pt x="270359" y="279829"/>
                  </a:cubicBezTo>
                  <a:cubicBezTo>
                    <a:pt x="272159" y="279829"/>
                    <a:pt x="273959" y="279164"/>
                    <a:pt x="275362" y="277826"/>
                  </a:cubicBezTo>
                  <a:cubicBezTo>
                    <a:pt x="278270" y="275065"/>
                    <a:pt x="278390" y="270468"/>
                    <a:pt x="275621" y="267560"/>
                  </a:cubicBezTo>
                  <a:lnTo>
                    <a:pt x="237460" y="227432"/>
                  </a:lnTo>
                  <a:lnTo>
                    <a:pt x="369353" y="68330"/>
                  </a:lnTo>
                  <a:cubicBezTo>
                    <a:pt x="414973" y="108846"/>
                    <a:pt x="440995" y="166542"/>
                    <a:pt x="440995" y="227764"/>
                  </a:cubicBezTo>
                  <a:cubicBezTo>
                    <a:pt x="440995" y="248996"/>
                    <a:pt x="437884" y="269951"/>
                    <a:pt x="431755" y="290057"/>
                  </a:cubicBezTo>
                  <a:cubicBezTo>
                    <a:pt x="430582" y="293897"/>
                    <a:pt x="432743" y="297959"/>
                    <a:pt x="436583" y="299122"/>
                  </a:cubicBezTo>
                  <a:cubicBezTo>
                    <a:pt x="437284" y="299344"/>
                    <a:pt x="438004" y="299445"/>
                    <a:pt x="438697" y="299445"/>
                  </a:cubicBezTo>
                  <a:cubicBezTo>
                    <a:pt x="441807" y="299445"/>
                    <a:pt x="444687" y="297433"/>
                    <a:pt x="445648" y="294294"/>
                  </a:cubicBezTo>
                  <a:cubicBezTo>
                    <a:pt x="452192" y="272813"/>
                    <a:pt x="455515" y="250427"/>
                    <a:pt x="455515" y="227764"/>
                  </a:cubicBezTo>
                  <a:cubicBezTo>
                    <a:pt x="455515" y="159785"/>
                    <a:pt x="425487" y="95867"/>
                    <a:pt x="373119" y="5240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9" name="Google Shape;1359;p36"/>
            <p:cNvSpPr/>
            <p:nvPr/>
          </p:nvSpPr>
          <p:spPr>
            <a:xfrm>
              <a:off x="4221547" y="4132891"/>
              <a:ext cx="214076" cy="171799"/>
            </a:xfrm>
            <a:custGeom>
              <a:rect b="b" l="l" r="r" t="t"/>
              <a:pathLst>
                <a:path extrusionOk="0" h="171799" w="214076">
                  <a:moveTo>
                    <a:pt x="212918" y="21551"/>
                  </a:moveTo>
                  <a:cubicBezTo>
                    <a:pt x="210730" y="13926"/>
                    <a:pt x="205709" y="7602"/>
                    <a:pt x="198767" y="3753"/>
                  </a:cubicBezTo>
                  <a:cubicBezTo>
                    <a:pt x="190579" y="-789"/>
                    <a:pt x="180960" y="-1232"/>
                    <a:pt x="172375" y="2553"/>
                  </a:cubicBezTo>
                  <a:cubicBezTo>
                    <a:pt x="168711" y="4168"/>
                    <a:pt x="167040" y="8452"/>
                    <a:pt x="168655" y="12116"/>
                  </a:cubicBezTo>
                  <a:cubicBezTo>
                    <a:pt x="170280" y="15791"/>
                    <a:pt x="174563" y="17452"/>
                    <a:pt x="178228" y="15837"/>
                  </a:cubicBezTo>
                  <a:cubicBezTo>
                    <a:pt x="182622" y="13907"/>
                    <a:pt x="187533" y="14129"/>
                    <a:pt x="191724" y="16455"/>
                  </a:cubicBezTo>
                  <a:cubicBezTo>
                    <a:pt x="195268" y="18421"/>
                    <a:pt x="197835" y="21652"/>
                    <a:pt x="198952" y="25548"/>
                  </a:cubicBezTo>
                  <a:cubicBezTo>
                    <a:pt x="200069" y="29444"/>
                    <a:pt x="199598" y="33533"/>
                    <a:pt x="197632" y="37087"/>
                  </a:cubicBezTo>
                  <a:cubicBezTo>
                    <a:pt x="191114" y="48829"/>
                    <a:pt x="190939" y="71917"/>
                    <a:pt x="190939" y="74465"/>
                  </a:cubicBezTo>
                  <a:cubicBezTo>
                    <a:pt x="190939" y="74677"/>
                    <a:pt x="190708" y="96269"/>
                    <a:pt x="182927" y="117335"/>
                  </a:cubicBezTo>
                  <a:cubicBezTo>
                    <a:pt x="173142" y="143838"/>
                    <a:pt x="156258" y="157270"/>
                    <a:pt x="132756" y="157270"/>
                  </a:cubicBezTo>
                  <a:lnTo>
                    <a:pt x="74222" y="157270"/>
                  </a:lnTo>
                  <a:cubicBezTo>
                    <a:pt x="61769" y="157270"/>
                    <a:pt x="30956" y="152793"/>
                    <a:pt x="13989" y="111279"/>
                  </a:cubicBezTo>
                  <a:cubicBezTo>
                    <a:pt x="12466" y="107568"/>
                    <a:pt x="8229" y="105787"/>
                    <a:pt x="4518" y="107301"/>
                  </a:cubicBezTo>
                  <a:cubicBezTo>
                    <a:pt x="807" y="108824"/>
                    <a:pt x="-974" y="113061"/>
                    <a:pt x="539" y="116772"/>
                  </a:cubicBezTo>
                  <a:cubicBezTo>
                    <a:pt x="14626" y="151223"/>
                    <a:pt x="42172" y="171800"/>
                    <a:pt x="74231" y="171800"/>
                  </a:cubicBezTo>
                  <a:lnTo>
                    <a:pt x="132756" y="171800"/>
                  </a:lnTo>
                  <a:cubicBezTo>
                    <a:pt x="162665" y="171800"/>
                    <a:pt x="184773" y="154583"/>
                    <a:pt x="196681" y="122015"/>
                  </a:cubicBezTo>
                  <a:cubicBezTo>
                    <a:pt x="205256" y="98586"/>
                    <a:pt x="205460" y="75508"/>
                    <a:pt x="205469" y="74502"/>
                  </a:cubicBezTo>
                  <a:cubicBezTo>
                    <a:pt x="205469" y="66147"/>
                    <a:pt x="206789" y="50519"/>
                    <a:pt x="210334" y="44131"/>
                  </a:cubicBezTo>
                  <a:cubicBezTo>
                    <a:pt x="214183" y="37198"/>
                    <a:pt x="215097" y="29176"/>
                    <a:pt x="212918" y="215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0" name="Google Shape;1360;p36"/>
            <p:cNvSpPr/>
            <p:nvPr/>
          </p:nvSpPr>
          <p:spPr>
            <a:xfrm>
              <a:off x="4213419" y="4039595"/>
              <a:ext cx="171725" cy="194319"/>
            </a:xfrm>
            <a:custGeom>
              <a:rect b="b" l="l" r="r" t="t"/>
              <a:pathLst>
                <a:path extrusionOk="0" h="194319" w="171725">
                  <a:moveTo>
                    <a:pt x="163842" y="7884"/>
                  </a:moveTo>
                  <a:cubicBezTo>
                    <a:pt x="158756" y="2797"/>
                    <a:pt x="151998" y="0"/>
                    <a:pt x="144817" y="0"/>
                  </a:cubicBezTo>
                  <a:cubicBezTo>
                    <a:pt x="129982" y="0"/>
                    <a:pt x="117917" y="12065"/>
                    <a:pt x="117899" y="26900"/>
                  </a:cubicBezTo>
                  <a:lnTo>
                    <a:pt x="117899" y="72586"/>
                  </a:lnTo>
                  <a:cubicBezTo>
                    <a:pt x="114188" y="70657"/>
                    <a:pt x="109979" y="69558"/>
                    <a:pt x="105511" y="69558"/>
                  </a:cubicBezTo>
                  <a:cubicBezTo>
                    <a:pt x="96464" y="69558"/>
                    <a:pt x="88443" y="74054"/>
                    <a:pt x="83560" y="80922"/>
                  </a:cubicBezTo>
                  <a:cubicBezTo>
                    <a:pt x="78870" y="76962"/>
                    <a:pt x="72814" y="74571"/>
                    <a:pt x="66214" y="74571"/>
                  </a:cubicBezTo>
                  <a:cubicBezTo>
                    <a:pt x="52755" y="74571"/>
                    <a:pt x="41576" y="84494"/>
                    <a:pt x="39610" y="97409"/>
                  </a:cubicBezTo>
                  <a:cubicBezTo>
                    <a:pt x="35826" y="95378"/>
                    <a:pt x="31496" y="94224"/>
                    <a:pt x="26908" y="94224"/>
                  </a:cubicBezTo>
                  <a:cubicBezTo>
                    <a:pt x="12074" y="94224"/>
                    <a:pt x="0" y="106299"/>
                    <a:pt x="0" y="121133"/>
                  </a:cubicBezTo>
                  <a:lnTo>
                    <a:pt x="0" y="166459"/>
                  </a:lnTo>
                  <a:cubicBezTo>
                    <a:pt x="0" y="173697"/>
                    <a:pt x="738" y="181100"/>
                    <a:pt x="2197" y="188457"/>
                  </a:cubicBezTo>
                  <a:cubicBezTo>
                    <a:pt x="2880" y="191919"/>
                    <a:pt x="5917" y="194319"/>
                    <a:pt x="9314" y="194319"/>
                  </a:cubicBezTo>
                  <a:cubicBezTo>
                    <a:pt x="9776" y="194319"/>
                    <a:pt x="10256" y="194273"/>
                    <a:pt x="10726" y="194172"/>
                  </a:cubicBezTo>
                  <a:cubicBezTo>
                    <a:pt x="14668" y="193396"/>
                    <a:pt x="17225" y="189574"/>
                    <a:pt x="16440" y="185642"/>
                  </a:cubicBezTo>
                  <a:cubicBezTo>
                    <a:pt x="15167" y="179208"/>
                    <a:pt x="14520" y="172755"/>
                    <a:pt x="14520" y="166459"/>
                  </a:cubicBezTo>
                  <a:lnTo>
                    <a:pt x="14520" y="121133"/>
                  </a:lnTo>
                  <a:cubicBezTo>
                    <a:pt x="14520" y="114302"/>
                    <a:pt x="20078" y="108745"/>
                    <a:pt x="26908" y="108745"/>
                  </a:cubicBezTo>
                  <a:cubicBezTo>
                    <a:pt x="33739" y="108745"/>
                    <a:pt x="39296" y="114302"/>
                    <a:pt x="39296" y="121133"/>
                  </a:cubicBezTo>
                  <a:lnTo>
                    <a:pt x="39296" y="131399"/>
                  </a:lnTo>
                  <a:cubicBezTo>
                    <a:pt x="39296" y="135405"/>
                    <a:pt x="42555" y="138654"/>
                    <a:pt x="46561" y="138654"/>
                  </a:cubicBezTo>
                  <a:cubicBezTo>
                    <a:pt x="50577" y="138654"/>
                    <a:pt x="53826" y="135405"/>
                    <a:pt x="53826" y="131399"/>
                  </a:cubicBezTo>
                  <a:lnTo>
                    <a:pt x="53826" y="121133"/>
                  </a:lnTo>
                  <a:lnTo>
                    <a:pt x="53826" y="101480"/>
                  </a:lnTo>
                  <a:cubicBezTo>
                    <a:pt x="53826" y="94649"/>
                    <a:pt x="59383" y="89091"/>
                    <a:pt x="66214" y="89091"/>
                  </a:cubicBezTo>
                  <a:cubicBezTo>
                    <a:pt x="73045" y="89091"/>
                    <a:pt x="78602" y="94649"/>
                    <a:pt x="78602" y="101480"/>
                  </a:cubicBezTo>
                  <a:lnTo>
                    <a:pt x="78602" y="123174"/>
                  </a:lnTo>
                  <a:cubicBezTo>
                    <a:pt x="78602" y="127180"/>
                    <a:pt x="81852" y="130429"/>
                    <a:pt x="85867" y="130429"/>
                  </a:cubicBezTo>
                  <a:cubicBezTo>
                    <a:pt x="89873" y="130429"/>
                    <a:pt x="93132" y="127180"/>
                    <a:pt x="93132" y="123174"/>
                  </a:cubicBezTo>
                  <a:lnTo>
                    <a:pt x="93132" y="101480"/>
                  </a:lnTo>
                  <a:lnTo>
                    <a:pt x="93132" y="96476"/>
                  </a:lnTo>
                  <a:cubicBezTo>
                    <a:pt x="93132" y="89645"/>
                    <a:pt x="98689" y="84079"/>
                    <a:pt x="105520" y="84079"/>
                  </a:cubicBezTo>
                  <a:cubicBezTo>
                    <a:pt x="112351" y="84079"/>
                    <a:pt x="117908" y="89645"/>
                    <a:pt x="117908" y="96476"/>
                  </a:cubicBezTo>
                  <a:lnTo>
                    <a:pt x="117908" y="129571"/>
                  </a:lnTo>
                  <a:cubicBezTo>
                    <a:pt x="117908" y="133577"/>
                    <a:pt x="121158" y="136826"/>
                    <a:pt x="125164" y="136826"/>
                  </a:cubicBezTo>
                  <a:cubicBezTo>
                    <a:pt x="129179" y="136826"/>
                    <a:pt x="132429" y="133577"/>
                    <a:pt x="132429" y="129571"/>
                  </a:cubicBezTo>
                  <a:lnTo>
                    <a:pt x="132429" y="96476"/>
                  </a:lnTo>
                  <a:lnTo>
                    <a:pt x="132429" y="26900"/>
                  </a:lnTo>
                  <a:cubicBezTo>
                    <a:pt x="132438" y="20078"/>
                    <a:pt x="137995" y="14521"/>
                    <a:pt x="144817" y="14521"/>
                  </a:cubicBezTo>
                  <a:cubicBezTo>
                    <a:pt x="148121" y="14521"/>
                    <a:pt x="151232" y="15813"/>
                    <a:pt x="153577" y="18149"/>
                  </a:cubicBezTo>
                  <a:cubicBezTo>
                    <a:pt x="155912" y="20493"/>
                    <a:pt x="157205" y="23605"/>
                    <a:pt x="157205" y="26909"/>
                  </a:cubicBezTo>
                  <a:lnTo>
                    <a:pt x="157205" y="132331"/>
                  </a:lnTo>
                  <a:lnTo>
                    <a:pt x="157205" y="167724"/>
                  </a:lnTo>
                  <a:lnTo>
                    <a:pt x="157205" y="167724"/>
                  </a:lnTo>
                  <a:cubicBezTo>
                    <a:pt x="157205" y="171730"/>
                    <a:pt x="160454" y="174980"/>
                    <a:pt x="164470" y="174980"/>
                  </a:cubicBezTo>
                  <a:cubicBezTo>
                    <a:pt x="168476" y="174980"/>
                    <a:pt x="171725" y="171730"/>
                    <a:pt x="171725" y="167724"/>
                  </a:cubicBezTo>
                  <a:lnTo>
                    <a:pt x="171725" y="132331"/>
                  </a:lnTo>
                  <a:lnTo>
                    <a:pt x="171725" y="26909"/>
                  </a:lnTo>
                  <a:cubicBezTo>
                    <a:pt x="171725" y="19727"/>
                    <a:pt x="168928" y="12970"/>
                    <a:pt x="163842" y="788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61" name="Google Shape;1361;p36"/>
          <p:cNvGrpSpPr/>
          <p:nvPr/>
        </p:nvGrpSpPr>
        <p:grpSpPr>
          <a:xfrm>
            <a:off x="3979336" y="3357111"/>
            <a:ext cx="338072" cy="309245"/>
            <a:chOff x="5232305" y="3852200"/>
            <a:chExt cx="472629" cy="432329"/>
          </a:xfrm>
        </p:grpSpPr>
        <p:sp>
          <p:nvSpPr>
            <p:cNvPr id="1362" name="Google Shape;1362;p36"/>
            <p:cNvSpPr/>
            <p:nvPr/>
          </p:nvSpPr>
          <p:spPr>
            <a:xfrm>
              <a:off x="5232305" y="3900987"/>
              <a:ext cx="472629" cy="383542"/>
            </a:xfrm>
            <a:custGeom>
              <a:rect b="b" l="l" r="r" t="t"/>
              <a:pathLst>
                <a:path extrusionOk="0" h="383542" w="472629">
                  <a:moveTo>
                    <a:pt x="472630" y="327656"/>
                  </a:moveTo>
                  <a:lnTo>
                    <a:pt x="472630" y="7025"/>
                  </a:lnTo>
                  <a:cubicBezTo>
                    <a:pt x="472630" y="3148"/>
                    <a:pt x="469491" y="9"/>
                    <a:pt x="465614" y="9"/>
                  </a:cubicBezTo>
                  <a:lnTo>
                    <a:pt x="427342" y="9"/>
                  </a:lnTo>
                  <a:cubicBezTo>
                    <a:pt x="423465" y="9"/>
                    <a:pt x="420327" y="3148"/>
                    <a:pt x="420327" y="7025"/>
                  </a:cubicBezTo>
                  <a:cubicBezTo>
                    <a:pt x="420327" y="10902"/>
                    <a:pt x="423465" y="14041"/>
                    <a:pt x="427342" y="14041"/>
                  </a:cubicBezTo>
                  <a:lnTo>
                    <a:pt x="458589" y="14041"/>
                  </a:lnTo>
                  <a:lnTo>
                    <a:pt x="458589" y="323973"/>
                  </a:lnTo>
                  <a:lnTo>
                    <a:pt x="274993" y="323973"/>
                  </a:lnTo>
                  <a:cubicBezTo>
                    <a:pt x="262716" y="323973"/>
                    <a:pt x="251555" y="328847"/>
                    <a:pt x="243340" y="336758"/>
                  </a:cubicBezTo>
                  <a:lnTo>
                    <a:pt x="243340" y="45704"/>
                  </a:lnTo>
                  <a:cubicBezTo>
                    <a:pt x="243340" y="28248"/>
                    <a:pt x="257537" y="14041"/>
                    <a:pt x="274993" y="14041"/>
                  </a:cubicBezTo>
                  <a:lnTo>
                    <a:pt x="288369" y="14041"/>
                  </a:lnTo>
                  <a:cubicBezTo>
                    <a:pt x="292246" y="14041"/>
                    <a:pt x="295384" y="10902"/>
                    <a:pt x="295384" y="7025"/>
                  </a:cubicBezTo>
                  <a:cubicBezTo>
                    <a:pt x="295384" y="3148"/>
                    <a:pt x="292246" y="0"/>
                    <a:pt x="288369" y="0"/>
                  </a:cubicBezTo>
                  <a:lnTo>
                    <a:pt x="274993" y="0"/>
                  </a:lnTo>
                  <a:cubicBezTo>
                    <a:pt x="258728" y="0"/>
                    <a:pt x="244420" y="8548"/>
                    <a:pt x="236315" y="21389"/>
                  </a:cubicBezTo>
                  <a:cubicBezTo>
                    <a:pt x="228219" y="8548"/>
                    <a:pt x="213911" y="0"/>
                    <a:pt x="197646" y="0"/>
                  </a:cubicBezTo>
                  <a:lnTo>
                    <a:pt x="7025" y="0"/>
                  </a:lnTo>
                  <a:cubicBezTo>
                    <a:pt x="3148" y="9"/>
                    <a:pt x="0" y="3148"/>
                    <a:pt x="0" y="7025"/>
                  </a:cubicBezTo>
                  <a:lnTo>
                    <a:pt x="0" y="330998"/>
                  </a:lnTo>
                  <a:cubicBezTo>
                    <a:pt x="0" y="331016"/>
                    <a:pt x="9" y="331035"/>
                    <a:pt x="9" y="331062"/>
                  </a:cubicBezTo>
                  <a:lnTo>
                    <a:pt x="9" y="337783"/>
                  </a:lnTo>
                  <a:cubicBezTo>
                    <a:pt x="9" y="337811"/>
                    <a:pt x="0" y="337829"/>
                    <a:pt x="0" y="337848"/>
                  </a:cubicBezTo>
                  <a:lnTo>
                    <a:pt x="0" y="376527"/>
                  </a:lnTo>
                  <a:cubicBezTo>
                    <a:pt x="0" y="380404"/>
                    <a:pt x="3148" y="383543"/>
                    <a:pt x="7025" y="383543"/>
                  </a:cubicBezTo>
                  <a:lnTo>
                    <a:pt x="465614" y="383543"/>
                  </a:lnTo>
                  <a:cubicBezTo>
                    <a:pt x="469491" y="383543"/>
                    <a:pt x="472630" y="380404"/>
                    <a:pt x="472630" y="376527"/>
                  </a:cubicBezTo>
                  <a:lnTo>
                    <a:pt x="472630" y="353827"/>
                  </a:lnTo>
                  <a:cubicBezTo>
                    <a:pt x="472630" y="353809"/>
                    <a:pt x="472630" y="353781"/>
                    <a:pt x="472630" y="353762"/>
                  </a:cubicBezTo>
                  <a:lnTo>
                    <a:pt x="472630" y="327721"/>
                  </a:lnTo>
                  <a:cubicBezTo>
                    <a:pt x="472630" y="327693"/>
                    <a:pt x="472630" y="327675"/>
                    <a:pt x="472630" y="327656"/>
                  </a:cubicBezTo>
                  <a:close/>
                  <a:moveTo>
                    <a:pt x="14040" y="369511"/>
                  </a:moveTo>
                  <a:lnTo>
                    <a:pt x="14040" y="360778"/>
                  </a:lnTo>
                  <a:lnTo>
                    <a:pt x="197637" y="360778"/>
                  </a:lnTo>
                  <a:cubicBezTo>
                    <a:pt x="205834" y="360778"/>
                    <a:pt x="213551" y="363880"/>
                    <a:pt x="219459" y="369511"/>
                  </a:cubicBezTo>
                  <a:lnTo>
                    <a:pt x="14040" y="369511"/>
                  </a:lnTo>
                  <a:close/>
                  <a:moveTo>
                    <a:pt x="197637" y="346746"/>
                  </a:moveTo>
                  <a:lnTo>
                    <a:pt x="14050" y="346746"/>
                  </a:lnTo>
                  <a:lnTo>
                    <a:pt x="14050" y="338014"/>
                  </a:lnTo>
                  <a:lnTo>
                    <a:pt x="197646" y="338014"/>
                  </a:lnTo>
                  <a:cubicBezTo>
                    <a:pt x="210671" y="338014"/>
                    <a:pt x="221878" y="345925"/>
                    <a:pt x="226733" y="357187"/>
                  </a:cubicBezTo>
                  <a:cubicBezTo>
                    <a:pt x="218554" y="350430"/>
                    <a:pt x="208382" y="346746"/>
                    <a:pt x="197637" y="346746"/>
                  </a:cubicBezTo>
                  <a:close/>
                  <a:moveTo>
                    <a:pt x="229299" y="336758"/>
                  </a:moveTo>
                  <a:cubicBezTo>
                    <a:pt x="221083" y="328847"/>
                    <a:pt x="209923" y="323973"/>
                    <a:pt x="197646" y="323973"/>
                  </a:cubicBezTo>
                  <a:lnTo>
                    <a:pt x="14040" y="323973"/>
                  </a:lnTo>
                  <a:lnTo>
                    <a:pt x="14040" y="14041"/>
                  </a:lnTo>
                  <a:lnTo>
                    <a:pt x="197646" y="14041"/>
                  </a:lnTo>
                  <a:cubicBezTo>
                    <a:pt x="215102" y="14041"/>
                    <a:pt x="229299" y="28248"/>
                    <a:pt x="229299" y="45704"/>
                  </a:cubicBezTo>
                  <a:lnTo>
                    <a:pt x="229299" y="336758"/>
                  </a:lnTo>
                  <a:close/>
                  <a:moveTo>
                    <a:pt x="458589" y="346746"/>
                  </a:moveTo>
                  <a:lnTo>
                    <a:pt x="410034" y="346746"/>
                  </a:lnTo>
                  <a:cubicBezTo>
                    <a:pt x="406157" y="346746"/>
                    <a:pt x="403009" y="349885"/>
                    <a:pt x="403009" y="353762"/>
                  </a:cubicBezTo>
                  <a:cubicBezTo>
                    <a:pt x="403009" y="357639"/>
                    <a:pt x="406157" y="360778"/>
                    <a:pt x="410034" y="360778"/>
                  </a:cubicBezTo>
                  <a:lnTo>
                    <a:pt x="458589" y="360778"/>
                  </a:lnTo>
                  <a:lnTo>
                    <a:pt x="458589" y="369511"/>
                  </a:lnTo>
                  <a:lnTo>
                    <a:pt x="253208" y="369511"/>
                  </a:lnTo>
                  <a:cubicBezTo>
                    <a:pt x="258996" y="364027"/>
                    <a:pt x="266750" y="360778"/>
                    <a:pt x="274993" y="360778"/>
                  </a:cubicBezTo>
                  <a:lnTo>
                    <a:pt x="386633" y="360778"/>
                  </a:lnTo>
                  <a:cubicBezTo>
                    <a:pt x="390510" y="360778"/>
                    <a:pt x="393658" y="357639"/>
                    <a:pt x="393658" y="353762"/>
                  </a:cubicBezTo>
                  <a:cubicBezTo>
                    <a:pt x="393658" y="349885"/>
                    <a:pt x="390510" y="346746"/>
                    <a:pt x="386633" y="346746"/>
                  </a:cubicBezTo>
                  <a:lnTo>
                    <a:pt x="274993" y="346746"/>
                  </a:lnTo>
                  <a:cubicBezTo>
                    <a:pt x="264174" y="346746"/>
                    <a:pt x="253928" y="350596"/>
                    <a:pt x="245887" y="357243"/>
                  </a:cubicBezTo>
                  <a:cubicBezTo>
                    <a:pt x="250725" y="345943"/>
                    <a:pt x="261949" y="338014"/>
                    <a:pt x="274993" y="338014"/>
                  </a:cubicBezTo>
                  <a:lnTo>
                    <a:pt x="458589" y="338014"/>
                  </a:lnTo>
                  <a:lnTo>
                    <a:pt x="458589" y="346746"/>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3" name="Google Shape;1363;p36"/>
            <p:cNvSpPr/>
            <p:nvPr/>
          </p:nvSpPr>
          <p:spPr>
            <a:xfrm>
              <a:off x="5531576" y="3852200"/>
              <a:ext cx="129625" cy="305104"/>
            </a:xfrm>
            <a:custGeom>
              <a:rect b="b" l="l" r="r" t="t"/>
              <a:pathLst>
                <a:path extrusionOk="0" h="305104" w="129625">
                  <a:moveTo>
                    <a:pt x="129022" y="138673"/>
                  </a:moveTo>
                  <a:cubicBezTo>
                    <a:pt x="127444" y="135128"/>
                    <a:pt x="123299" y="133531"/>
                    <a:pt x="119754" y="135110"/>
                  </a:cubicBezTo>
                  <a:cubicBezTo>
                    <a:pt x="116219" y="136679"/>
                    <a:pt x="111170" y="137353"/>
                    <a:pt x="110089" y="136393"/>
                  </a:cubicBezTo>
                  <a:cubicBezTo>
                    <a:pt x="110071" y="136374"/>
                    <a:pt x="107929" y="133826"/>
                    <a:pt x="111446" y="122601"/>
                  </a:cubicBezTo>
                  <a:cubicBezTo>
                    <a:pt x="111465" y="122509"/>
                    <a:pt x="111492" y="122426"/>
                    <a:pt x="111520" y="122333"/>
                  </a:cubicBezTo>
                  <a:cubicBezTo>
                    <a:pt x="125238" y="71561"/>
                    <a:pt x="114003" y="42464"/>
                    <a:pt x="102151" y="26992"/>
                  </a:cubicBezTo>
                  <a:cubicBezTo>
                    <a:pt x="88830" y="9582"/>
                    <a:pt x="67728" y="0"/>
                    <a:pt x="42749" y="0"/>
                  </a:cubicBezTo>
                  <a:cubicBezTo>
                    <a:pt x="19173" y="0"/>
                    <a:pt x="0" y="19173"/>
                    <a:pt x="0" y="42750"/>
                  </a:cubicBezTo>
                  <a:lnTo>
                    <a:pt x="0" y="111957"/>
                  </a:lnTo>
                  <a:cubicBezTo>
                    <a:pt x="0" y="115834"/>
                    <a:pt x="3148" y="118973"/>
                    <a:pt x="7025" y="118973"/>
                  </a:cubicBezTo>
                  <a:cubicBezTo>
                    <a:pt x="10902" y="118973"/>
                    <a:pt x="14040" y="115834"/>
                    <a:pt x="14040" y="111957"/>
                  </a:cubicBezTo>
                  <a:lnTo>
                    <a:pt x="14040" y="108607"/>
                  </a:lnTo>
                  <a:lnTo>
                    <a:pt x="71458" y="108607"/>
                  </a:lnTo>
                  <a:lnTo>
                    <a:pt x="71458" y="178635"/>
                  </a:lnTo>
                  <a:lnTo>
                    <a:pt x="14040" y="178635"/>
                  </a:lnTo>
                  <a:lnTo>
                    <a:pt x="14040" y="135350"/>
                  </a:lnTo>
                  <a:cubicBezTo>
                    <a:pt x="14040" y="131482"/>
                    <a:pt x="10902" y="128334"/>
                    <a:pt x="7025" y="128334"/>
                  </a:cubicBezTo>
                  <a:cubicBezTo>
                    <a:pt x="3148" y="128334"/>
                    <a:pt x="0" y="131482"/>
                    <a:pt x="0" y="135350"/>
                  </a:cubicBezTo>
                  <a:lnTo>
                    <a:pt x="0" y="242396"/>
                  </a:lnTo>
                  <a:cubicBezTo>
                    <a:pt x="0" y="263582"/>
                    <a:pt x="15490" y="281195"/>
                    <a:pt x="35724" y="284555"/>
                  </a:cubicBezTo>
                  <a:lnTo>
                    <a:pt x="35724" y="298088"/>
                  </a:lnTo>
                  <a:cubicBezTo>
                    <a:pt x="35724" y="301966"/>
                    <a:pt x="38872" y="305104"/>
                    <a:pt x="42749" y="305104"/>
                  </a:cubicBezTo>
                  <a:cubicBezTo>
                    <a:pt x="46626" y="305104"/>
                    <a:pt x="49765" y="301966"/>
                    <a:pt x="49765" y="298088"/>
                  </a:cubicBezTo>
                  <a:lnTo>
                    <a:pt x="49765" y="284555"/>
                  </a:lnTo>
                  <a:cubicBezTo>
                    <a:pt x="70008" y="281195"/>
                    <a:pt x="85489" y="263572"/>
                    <a:pt x="85489" y="242396"/>
                  </a:cubicBezTo>
                  <a:lnTo>
                    <a:pt x="85489" y="42750"/>
                  </a:lnTo>
                  <a:cubicBezTo>
                    <a:pt x="85489" y="37082"/>
                    <a:pt x="84372" y="31682"/>
                    <a:pt x="82369" y="26734"/>
                  </a:cubicBezTo>
                  <a:cubicBezTo>
                    <a:pt x="85581" y="29300"/>
                    <a:pt x="88489" y="32227"/>
                    <a:pt x="91009" y="35522"/>
                  </a:cubicBezTo>
                  <a:cubicBezTo>
                    <a:pt x="105216" y="54086"/>
                    <a:pt x="107634" y="82796"/>
                    <a:pt x="98006" y="118539"/>
                  </a:cubicBezTo>
                  <a:cubicBezTo>
                    <a:pt x="96391" y="123718"/>
                    <a:pt x="91757" y="138858"/>
                    <a:pt x="100757" y="146880"/>
                  </a:cubicBezTo>
                  <a:cubicBezTo>
                    <a:pt x="102935" y="148827"/>
                    <a:pt x="106582" y="150858"/>
                    <a:pt x="112296" y="150858"/>
                  </a:cubicBezTo>
                  <a:cubicBezTo>
                    <a:pt x="113837" y="150858"/>
                    <a:pt x="115536" y="150701"/>
                    <a:pt x="117391" y="150369"/>
                  </a:cubicBezTo>
                  <a:cubicBezTo>
                    <a:pt x="121684" y="149584"/>
                    <a:pt x="125081" y="148098"/>
                    <a:pt x="125459" y="147932"/>
                  </a:cubicBezTo>
                  <a:cubicBezTo>
                    <a:pt x="128994" y="146363"/>
                    <a:pt x="130591" y="142218"/>
                    <a:pt x="129022" y="138673"/>
                  </a:cubicBezTo>
                  <a:close/>
                  <a:moveTo>
                    <a:pt x="71448" y="94575"/>
                  </a:moveTo>
                  <a:lnTo>
                    <a:pt x="14040" y="94575"/>
                  </a:lnTo>
                  <a:lnTo>
                    <a:pt x="14040" y="42750"/>
                  </a:lnTo>
                  <a:cubicBezTo>
                    <a:pt x="14040" y="26919"/>
                    <a:pt x="26918" y="14041"/>
                    <a:pt x="42749" y="14041"/>
                  </a:cubicBezTo>
                  <a:cubicBezTo>
                    <a:pt x="58571" y="14041"/>
                    <a:pt x="71448" y="26919"/>
                    <a:pt x="71448" y="42750"/>
                  </a:cubicBezTo>
                  <a:lnTo>
                    <a:pt x="71448" y="94575"/>
                  </a:lnTo>
                  <a:close/>
                  <a:moveTo>
                    <a:pt x="71458" y="242396"/>
                  </a:moveTo>
                  <a:cubicBezTo>
                    <a:pt x="71458" y="258227"/>
                    <a:pt x="58571" y="271105"/>
                    <a:pt x="42749" y="271105"/>
                  </a:cubicBezTo>
                  <a:cubicBezTo>
                    <a:pt x="26918" y="271105"/>
                    <a:pt x="14040" y="258227"/>
                    <a:pt x="14040" y="242396"/>
                  </a:cubicBezTo>
                  <a:lnTo>
                    <a:pt x="14040" y="217998"/>
                  </a:lnTo>
                  <a:lnTo>
                    <a:pt x="71458" y="217998"/>
                  </a:lnTo>
                  <a:lnTo>
                    <a:pt x="71458" y="242396"/>
                  </a:lnTo>
                  <a:close/>
                  <a:moveTo>
                    <a:pt x="71458" y="203966"/>
                  </a:moveTo>
                  <a:lnTo>
                    <a:pt x="14040" y="203966"/>
                  </a:lnTo>
                  <a:lnTo>
                    <a:pt x="14040" y="192676"/>
                  </a:lnTo>
                  <a:lnTo>
                    <a:pt x="71458" y="192676"/>
                  </a:lnTo>
                  <a:lnTo>
                    <a:pt x="71458" y="203966"/>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4" name="Google Shape;1364;p36"/>
            <p:cNvSpPr/>
            <p:nvPr/>
          </p:nvSpPr>
          <p:spPr>
            <a:xfrm>
              <a:off x="5277824" y="3949184"/>
              <a:ext cx="138973" cy="14040"/>
            </a:xfrm>
            <a:custGeom>
              <a:rect b="b" l="l" r="r" t="t"/>
              <a:pathLst>
                <a:path extrusionOk="0" h="14040" w="138973">
                  <a:moveTo>
                    <a:pt x="131958" y="0"/>
                  </a:moveTo>
                  <a:lnTo>
                    <a:pt x="7016" y="0"/>
                  </a:lnTo>
                  <a:cubicBezTo>
                    <a:pt x="3138" y="0"/>
                    <a:pt x="0" y="3148"/>
                    <a:pt x="0" y="7025"/>
                  </a:cubicBezTo>
                  <a:cubicBezTo>
                    <a:pt x="0" y="10902"/>
                    <a:pt x="3138" y="14041"/>
                    <a:pt x="7016" y="14041"/>
                  </a:cubicBezTo>
                  <a:lnTo>
                    <a:pt x="131958" y="14041"/>
                  </a:lnTo>
                  <a:cubicBezTo>
                    <a:pt x="135835" y="14041"/>
                    <a:pt x="138974" y="10902"/>
                    <a:pt x="138974" y="7025"/>
                  </a:cubicBezTo>
                  <a:cubicBezTo>
                    <a:pt x="138974" y="3148"/>
                    <a:pt x="135835" y="0"/>
                    <a:pt x="13195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5" name="Google Shape;1365;p36"/>
            <p:cNvSpPr/>
            <p:nvPr/>
          </p:nvSpPr>
          <p:spPr>
            <a:xfrm>
              <a:off x="5393867" y="3984521"/>
              <a:ext cx="22930" cy="14031"/>
            </a:xfrm>
            <a:custGeom>
              <a:rect b="b" l="l" r="r" t="t"/>
              <a:pathLst>
                <a:path extrusionOk="0" h="14031" w="22930">
                  <a:moveTo>
                    <a:pt x="15915" y="0"/>
                  </a:moveTo>
                  <a:lnTo>
                    <a:pt x="7025" y="0"/>
                  </a:lnTo>
                  <a:cubicBezTo>
                    <a:pt x="3148" y="0"/>
                    <a:pt x="0" y="3139"/>
                    <a:pt x="0" y="7016"/>
                  </a:cubicBezTo>
                  <a:cubicBezTo>
                    <a:pt x="0" y="10893"/>
                    <a:pt x="3148" y="14032"/>
                    <a:pt x="7025" y="14032"/>
                  </a:cubicBezTo>
                  <a:lnTo>
                    <a:pt x="15915" y="14032"/>
                  </a:lnTo>
                  <a:cubicBezTo>
                    <a:pt x="19782" y="14032"/>
                    <a:pt x="22930" y="10893"/>
                    <a:pt x="22930" y="7016"/>
                  </a:cubicBezTo>
                  <a:cubicBezTo>
                    <a:pt x="22930" y="3139"/>
                    <a:pt x="19791" y="0"/>
                    <a:pt x="1591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6" name="Google Shape;1366;p36"/>
            <p:cNvSpPr/>
            <p:nvPr/>
          </p:nvSpPr>
          <p:spPr>
            <a:xfrm>
              <a:off x="5277824" y="3984521"/>
              <a:ext cx="106683" cy="14031"/>
            </a:xfrm>
            <a:custGeom>
              <a:rect b="b" l="l" r="r" t="t"/>
              <a:pathLst>
                <a:path extrusionOk="0" h="14031" w="106683">
                  <a:moveTo>
                    <a:pt x="99668" y="0"/>
                  </a:moveTo>
                  <a:lnTo>
                    <a:pt x="7016" y="0"/>
                  </a:lnTo>
                  <a:cubicBezTo>
                    <a:pt x="3138" y="0"/>
                    <a:pt x="0" y="3139"/>
                    <a:pt x="0" y="7016"/>
                  </a:cubicBezTo>
                  <a:cubicBezTo>
                    <a:pt x="0" y="10893"/>
                    <a:pt x="3138" y="14032"/>
                    <a:pt x="7016" y="14032"/>
                  </a:cubicBezTo>
                  <a:lnTo>
                    <a:pt x="99668" y="14032"/>
                  </a:lnTo>
                  <a:cubicBezTo>
                    <a:pt x="103545" y="14032"/>
                    <a:pt x="106684" y="10893"/>
                    <a:pt x="106684" y="7016"/>
                  </a:cubicBezTo>
                  <a:cubicBezTo>
                    <a:pt x="106684" y="3139"/>
                    <a:pt x="103545" y="0"/>
                    <a:pt x="9966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7" name="Google Shape;1367;p36"/>
            <p:cNvSpPr/>
            <p:nvPr/>
          </p:nvSpPr>
          <p:spPr>
            <a:xfrm>
              <a:off x="5277824" y="4019840"/>
              <a:ext cx="138973" cy="14040"/>
            </a:xfrm>
            <a:custGeom>
              <a:rect b="b" l="l" r="r" t="t"/>
              <a:pathLst>
                <a:path extrusionOk="0" h="14040" w="138973">
                  <a:moveTo>
                    <a:pt x="131958" y="0"/>
                  </a:moveTo>
                  <a:lnTo>
                    <a:pt x="7016" y="0"/>
                  </a:lnTo>
                  <a:cubicBezTo>
                    <a:pt x="3138" y="0"/>
                    <a:pt x="0" y="3148"/>
                    <a:pt x="0" y="7025"/>
                  </a:cubicBezTo>
                  <a:cubicBezTo>
                    <a:pt x="0" y="10902"/>
                    <a:pt x="3138" y="14041"/>
                    <a:pt x="7016" y="14041"/>
                  </a:cubicBezTo>
                  <a:lnTo>
                    <a:pt x="131958" y="14041"/>
                  </a:lnTo>
                  <a:cubicBezTo>
                    <a:pt x="135835" y="14041"/>
                    <a:pt x="138974" y="10902"/>
                    <a:pt x="138974" y="7025"/>
                  </a:cubicBezTo>
                  <a:cubicBezTo>
                    <a:pt x="138974" y="3148"/>
                    <a:pt x="135835" y="0"/>
                    <a:pt x="13195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8" name="Google Shape;1368;p36"/>
            <p:cNvSpPr/>
            <p:nvPr/>
          </p:nvSpPr>
          <p:spPr>
            <a:xfrm>
              <a:off x="5277824" y="4055169"/>
              <a:ext cx="138973" cy="14040"/>
            </a:xfrm>
            <a:custGeom>
              <a:rect b="b" l="l" r="r" t="t"/>
              <a:pathLst>
                <a:path extrusionOk="0" h="14040" w="138973">
                  <a:moveTo>
                    <a:pt x="131958" y="0"/>
                  </a:moveTo>
                  <a:lnTo>
                    <a:pt x="7016" y="0"/>
                  </a:lnTo>
                  <a:cubicBezTo>
                    <a:pt x="3138" y="0"/>
                    <a:pt x="0" y="3148"/>
                    <a:pt x="0" y="7025"/>
                  </a:cubicBezTo>
                  <a:cubicBezTo>
                    <a:pt x="0" y="10902"/>
                    <a:pt x="3138" y="14041"/>
                    <a:pt x="7016" y="14041"/>
                  </a:cubicBezTo>
                  <a:lnTo>
                    <a:pt x="131958" y="14041"/>
                  </a:lnTo>
                  <a:cubicBezTo>
                    <a:pt x="135835" y="14041"/>
                    <a:pt x="138974" y="10902"/>
                    <a:pt x="138974" y="7025"/>
                  </a:cubicBezTo>
                  <a:cubicBezTo>
                    <a:pt x="138974" y="3148"/>
                    <a:pt x="135835" y="0"/>
                    <a:pt x="13195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9" name="Google Shape;1369;p36"/>
            <p:cNvSpPr/>
            <p:nvPr/>
          </p:nvSpPr>
          <p:spPr>
            <a:xfrm>
              <a:off x="5334908" y="4090506"/>
              <a:ext cx="81889" cy="14031"/>
            </a:xfrm>
            <a:custGeom>
              <a:rect b="b" l="l" r="r" t="t"/>
              <a:pathLst>
                <a:path extrusionOk="0" h="14031" w="81889">
                  <a:moveTo>
                    <a:pt x="74873" y="0"/>
                  </a:moveTo>
                  <a:lnTo>
                    <a:pt x="7025" y="0"/>
                  </a:lnTo>
                  <a:cubicBezTo>
                    <a:pt x="3148" y="0"/>
                    <a:pt x="0" y="3139"/>
                    <a:pt x="0" y="7016"/>
                  </a:cubicBezTo>
                  <a:cubicBezTo>
                    <a:pt x="0" y="10893"/>
                    <a:pt x="3148" y="14032"/>
                    <a:pt x="7025" y="14032"/>
                  </a:cubicBezTo>
                  <a:lnTo>
                    <a:pt x="74873" y="14032"/>
                  </a:lnTo>
                  <a:cubicBezTo>
                    <a:pt x="78741" y="14032"/>
                    <a:pt x="81889" y="10893"/>
                    <a:pt x="81889" y="7016"/>
                  </a:cubicBezTo>
                  <a:cubicBezTo>
                    <a:pt x="81889" y="3139"/>
                    <a:pt x="78750" y="0"/>
                    <a:pt x="74873"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0" name="Google Shape;1370;p36"/>
            <p:cNvSpPr/>
            <p:nvPr/>
          </p:nvSpPr>
          <p:spPr>
            <a:xfrm>
              <a:off x="5277824" y="4090506"/>
              <a:ext cx="47724" cy="14031"/>
            </a:xfrm>
            <a:custGeom>
              <a:rect b="b" l="l" r="r" t="t"/>
              <a:pathLst>
                <a:path extrusionOk="0" h="14031" w="47724">
                  <a:moveTo>
                    <a:pt x="40709" y="0"/>
                  </a:moveTo>
                  <a:lnTo>
                    <a:pt x="7016" y="0"/>
                  </a:lnTo>
                  <a:cubicBezTo>
                    <a:pt x="3138" y="0"/>
                    <a:pt x="0" y="3139"/>
                    <a:pt x="0" y="7016"/>
                  </a:cubicBezTo>
                  <a:cubicBezTo>
                    <a:pt x="0" y="10893"/>
                    <a:pt x="3138" y="14032"/>
                    <a:pt x="7016" y="14032"/>
                  </a:cubicBezTo>
                  <a:lnTo>
                    <a:pt x="40709" y="14032"/>
                  </a:lnTo>
                  <a:cubicBezTo>
                    <a:pt x="44586" y="14032"/>
                    <a:pt x="47725" y="10893"/>
                    <a:pt x="47725" y="7016"/>
                  </a:cubicBezTo>
                  <a:cubicBezTo>
                    <a:pt x="47725" y="3139"/>
                    <a:pt x="44586" y="0"/>
                    <a:pt x="4070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71" name="Google Shape;1371;p36"/>
          <p:cNvGrpSpPr/>
          <p:nvPr/>
        </p:nvGrpSpPr>
        <p:grpSpPr>
          <a:xfrm>
            <a:off x="4953144" y="3399595"/>
            <a:ext cx="338072" cy="224282"/>
            <a:chOff x="6487175" y="3911594"/>
            <a:chExt cx="472630" cy="313550"/>
          </a:xfrm>
        </p:grpSpPr>
        <p:sp>
          <p:nvSpPr>
            <p:cNvPr id="1372" name="Google Shape;1372;p36"/>
            <p:cNvSpPr/>
            <p:nvPr/>
          </p:nvSpPr>
          <p:spPr>
            <a:xfrm>
              <a:off x="6487175" y="3911594"/>
              <a:ext cx="472630" cy="313550"/>
            </a:xfrm>
            <a:custGeom>
              <a:rect b="b" l="l" r="r" t="t"/>
              <a:pathLst>
                <a:path extrusionOk="0" h="313550" w="472630">
                  <a:moveTo>
                    <a:pt x="472537" y="305160"/>
                  </a:moveTo>
                  <a:lnTo>
                    <a:pt x="423899" y="6065"/>
                  </a:lnTo>
                  <a:cubicBezTo>
                    <a:pt x="423889" y="6037"/>
                    <a:pt x="423880" y="6019"/>
                    <a:pt x="423871" y="5991"/>
                  </a:cubicBezTo>
                  <a:cubicBezTo>
                    <a:pt x="423649" y="4671"/>
                    <a:pt x="423058" y="3425"/>
                    <a:pt x="422154" y="2409"/>
                  </a:cubicBezTo>
                  <a:cubicBezTo>
                    <a:pt x="420778" y="877"/>
                    <a:pt x="418822" y="0"/>
                    <a:pt x="416763" y="0"/>
                  </a:cubicBezTo>
                  <a:lnTo>
                    <a:pt x="131496" y="0"/>
                  </a:lnTo>
                  <a:cubicBezTo>
                    <a:pt x="127508" y="0"/>
                    <a:pt x="124268" y="3231"/>
                    <a:pt x="124268" y="7228"/>
                  </a:cubicBezTo>
                  <a:cubicBezTo>
                    <a:pt x="124268" y="11216"/>
                    <a:pt x="127498" y="14447"/>
                    <a:pt x="131496" y="14447"/>
                  </a:cubicBezTo>
                  <a:lnTo>
                    <a:pt x="408676" y="14447"/>
                  </a:lnTo>
                  <a:lnTo>
                    <a:pt x="376589" y="299104"/>
                  </a:lnTo>
                  <a:lnTo>
                    <a:pt x="15314" y="299104"/>
                  </a:lnTo>
                  <a:lnTo>
                    <a:pt x="47401" y="14447"/>
                  </a:lnTo>
                  <a:lnTo>
                    <a:pt x="107412" y="14447"/>
                  </a:lnTo>
                  <a:cubicBezTo>
                    <a:pt x="111400" y="14447"/>
                    <a:pt x="114630" y="11216"/>
                    <a:pt x="114630" y="7228"/>
                  </a:cubicBezTo>
                  <a:cubicBezTo>
                    <a:pt x="114630" y="3231"/>
                    <a:pt x="111400" y="0"/>
                    <a:pt x="107412" y="0"/>
                  </a:cubicBezTo>
                  <a:lnTo>
                    <a:pt x="40939" y="0"/>
                  </a:lnTo>
                  <a:cubicBezTo>
                    <a:pt x="37265" y="0"/>
                    <a:pt x="34172" y="2760"/>
                    <a:pt x="33766" y="6416"/>
                  </a:cubicBezTo>
                  <a:lnTo>
                    <a:pt x="45" y="305510"/>
                  </a:lnTo>
                  <a:cubicBezTo>
                    <a:pt x="-185" y="307560"/>
                    <a:pt x="470" y="309600"/>
                    <a:pt x="1836" y="311141"/>
                  </a:cubicBezTo>
                  <a:cubicBezTo>
                    <a:pt x="3202" y="312674"/>
                    <a:pt x="5169" y="313551"/>
                    <a:pt x="7227" y="313551"/>
                  </a:cubicBezTo>
                  <a:lnTo>
                    <a:pt x="383051" y="313551"/>
                  </a:lnTo>
                  <a:cubicBezTo>
                    <a:pt x="386725" y="313551"/>
                    <a:pt x="389817" y="310781"/>
                    <a:pt x="390224" y="307135"/>
                  </a:cubicBezTo>
                  <a:lnTo>
                    <a:pt x="418064" y="60207"/>
                  </a:lnTo>
                  <a:lnTo>
                    <a:pt x="456909" y="299095"/>
                  </a:lnTo>
                  <a:lnTo>
                    <a:pt x="414833" y="299095"/>
                  </a:lnTo>
                  <a:cubicBezTo>
                    <a:pt x="410846" y="299095"/>
                    <a:pt x="407605" y="302335"/>
                    <a:pt x="407605" y="306323"/>
                  </a:cubicBezTo>
                  <a:cubicBezTo>
                    <a:pt x="407605" y="310310"/>
                    <a:pt x="410846" y="313551"/>
                    <a:pt x="414833" y="313551"/>
                  </a:cubicBezTo>
                  <a:lnTo>
                    <a:pt x="465410" y="313551"/>
                  </a:lnTo>
                  <a:cubicBezTo>
                    <a:pt x="467524" y="313551"/>
                    <a:pt x="469537" y="312618"/>
                    <a:pt x="470912" y="311003"/>
                  </a:cubicBezTo>
                  <a:cubicBezTo>
                    <a:pt x="472278" y="309387"/>
                    <a:pt x="472878" y="307255"/>
                    <a:pt x="472537" y="3051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3" name="Google Shape;1373;p36"/>
            <p:cNvSpPr/>
            <p:nvPr/>
          </p:nvSpPr>
          <p:spPr>
            <a:xfrm>
              <a:off x="6680943" y="3941208"/>
              <a:ext cx="53457" cy="53467"/>
            </a:xfrm>
            <a:custGeom>
              <a:rect b="b" l="l" r="r" t="t"/>
              <a:pathLst>
                <a:path extrusionOk="0" h="53467" w="53457">
                  <a:moveTo>
                    <a:pt x="26733" y="0"/>
                  </a:moveTo>
                  <a:cubicBezTo>
                    <a:pt x="11991" y="0"/>
                    <a:pt x="0" y="11991"/>
                    <a:pt x="0" y="26734"/>
                  </a:cubicBezTo>
                  <a:cubicBezTo>
                    <a:pt x="0" y="41476"/>
                    <a:pt x="11991" y="53468"/>
                    <a:pt x="26733" y="53468"/>
                  </a:cubicBezTo>
                  <a:cubicBezTo>
                    <a:pt x="41466" y="53468"/>
                    <a:pt x="53457" y="41476"/>
                    <a:pt x="53457" y="26734"/>
                  </a:cubicBezTo>
                  <a:cubicBezTo>
                    <a:pt x="53457" y="11991"/>
                    <a:pt x="41466" y="0"/>
                    <a:pt x="26733" y="0"/>
                  </a:cubicBezTo>
                  <a:close/>
                  <a:moveTo>
                    <a:pt x="26733" y="39021"/>
                  </a:moveTo>
                  <a:cubicBezTo>
                    <a:pt x="19958" y="39021"/>
                    <a:pt x="14447" y="33509"/>
                    <a:pt x="14447" y="26734"/>
                  </a:cubicBezTo>
                  <a:cubicBezTo>
                    <a:pt x="14447" y="19967"/>
                    <a:pt x="19958" y="14456"/>
                    <a:pt x="26733" y="14456"/>
                  </a:cubicBezTo>
                  <a:cubicBezTo>
                    <a:pt x="33500" y="14456"/>
                    <a:pt x="39011" y="19967"/>
                    <a:pt x="39011" y="26734"/>
                  </a:cubicBezTo>
                  <a:cubicBezTo>
                    <a:pt x="39011" y="33509"/>
                    <a:pt x="33500" y="39021"/>
                    <a:pt x="26733" y="390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4" name="Google Shape;1374;p36"/>
            <p:cNvSpPr/>
            <p:nvPr/>
          </p:nvSpPr>
          <p:spPr>
            <a:xfrm>
              <a:off x="6748487" y="3941208"/>
              <a:ext cx="53466" cy="53467"/>
            </a:xfrm>
            <a:custGeom>
              <a:rect b="b" l="l" r="r" t="t"/>
              <a:pathLst>
                <a:path extrusionOk="0" h="53467" w="53466">
                  <a:moveTo>
                    <a:pt x="26733" y="0"/>
                  </a:moveTo>
                  <a:cubicBezTo>
                    <a:pt x="11991" y="0"/>
                    <a:pt x="0" y="11991"/>
                    <a:pt x="0" y="26734"/>
                  </a:cubicBezTo>
                  <a:cubicBezTo>
                    <a:pt x="0" y="41476"/>
                    <a:pt x="11991" y="53468"/>
                    <a:pt x="26733" y="53468"/>
                  </a:cubicBezTo>
                  <a:cubicBezTo>
                    <a:pt x="41475" y="53468"/>
                    <a:pt x="53466" y="41476"/>
                    <a:pt x="53466" y="26734"/>
                  </a:cubicBezTo>
                  <a:cubicBezTo>
                    <a:pt x="53466" y="11991"/>
                    <a:pt x="41475" y="0"/>
                    <a:pt x="26733" y="0"/>
                  </a:cubicBezTo>
                  <a:close/>
                  <a:moveTo>
                    <a:pt x="26733" y="39021"/>
                  </a:moveTo>
                  <a:cubicBezTo>
                    <a:pt x="19967" y="39021"/>
                    <a:pt x="14456" y="33509"/>
                    <a:pt x="14456" y="26734"/>
                  </a:cubicBezTo>
                  <a:cubicBezTo>
                    <a:pt x="14456" y="19967"/>
                    <a:pt x="19967" y="14456"/>
                    <a:pt x="26733" y="14456"/>
                  </a:cubicBezTo>
                  <a:cubicBezTo>
                    <a:pt x="33509" y="14456"/>
                    <a:pt x="39020" y="19967"/>
                    <a:pt x="39020" y="26734"/>
                  </a:cubicBezTo>
                  <a:cubicBezTo>
                    <a:pt x="39020" y="33509"/>
                    <a:pt x="33509" y="39021"/>
                    <a:pt x="26733" y="390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5" name="Google Shape;1375;p36"/>
            <p:cNvSpPr/>
            <p:nvPr/>
          </p:nvSpPr>
          <p:spPr>
            <a:xfrm>
              <a:off x="6816040" y="3941208"/>
              <a:ext cx="53457" cy="53467"/>
            </a:xfrm>
            <a:custGeom>
              <a:rect b="b" l="l" r="r" t="t"/>
              <a:pathLst>
                <a:path extrusionOk="0" h="53467" w="53457">
                  <a:moveTo>
                    <a:pt x="26733" y="0"/>
                  </a:moveTo>
                  <a:cubicBezTo>
                    <a:pt x="11991" y="0"/>
                    <a:pt x="0" y="11991"/>
                    <a:pt x="0" y="26734"/>
                  </a:cubicBezTo>
                  <a:cubicBezTo>
                    <a:pt x="0" y="41476"/>
                    <a:pt x="11991" y="53468"/>
                    <a:pt x="26733" y="53468"/>
                  </a:cubicBezTo>
                  <a:cubicBezTo>
                    <a:pt x="41466" y="53468"/>
                    <a:pt x="53457" y="41476"/>
                    <a:pt x="53457" y="26734"/>
                  </a:cubicBezTo>
                  <a:cubicBezTo>
                    <a:pt x="53457" y="11991"/>
                    <a:pt x="41466" y="0"/>
                    <a:pt x="26733" y="0"/>
                  </a:cubicBezTo>
                  <a:close/>
                  <a:moveTo>
                    <a:pt x="26733" y="39021"/>
                  </a:moveTo>
                  <a:cubicBezTo>
                    <a:pt x="19958" y="39021"/>
                    <a:pt x="14447" y="33509"/>
                    <a:pt x="14447" y="26734"/>
                  </a:cubicBezTo>
                  <a:cubicBezTo>
                    <a:pt x="14447" y="19967"/>
                    <a:pt x="19958" y="14456"/>
                    <a:pt x="26733" y="14456"/>
                  </a:cubicBezTo>
                  <a:cubicBezTo>
                    <a:pt x="33500" y="14456"/>
                    <a:pt x="39010" y="19967"/>
                    <a:pt x="39010" y="26734"/>
                  </a:cubicBezTo>
                  <a:cubicBezTo>
                    <a:pt x="39010" y="33509"/>
                    <a:pt x="33500" y="39021"/>
                    <a:pt x="26733" y="390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6" name="Google Shape;1376;p36"/>
            <p:cNvSpPr/>
            <p:nvPr/>
          </p:nvSpPr>
          <p:spPr>
            <a:xfrm>
              <a:off x="6539422" y="4007360"/>
              <a:ext cx="53466" cy="53458"/>
            </a:xfrm>
            <a:custGeom>
              <a:rect b="b" l="l" r="r" t="t"/>
              <a:pathLst>
                <a:path extrusionOk="0" h="53458" w="53466">
                  <a:moveTo>
                    <a:pt x="26733" y="0"/>
                  </a:moveTo>
                  <a:cubicBezTo>
                    <a:pt x="11991" y="0"/>
                    <a:pt x="0" y="11991"/>
                    <a:pt x="0" y="26725"/>
                  </a:cubicBezTo>
                  <a:cubicBezTo>
                    <a:pt x="0" y="41467"/>
                    <a:pt x="11991" y="53458"/>
                    <a:pt x="26733" y="53458"/>
                  </a:cubicBezTo>
                  <a:cubicBezTo>
                    <a:pt x="41475" y="53458"/>
                    <a:pt x="53466" y="41467"/>
                    <a:pt x="53466" y="26725"/>
                  </a:cubicBezTo>
                  <a:cubicBezTo>
                    <a:pt x="53466" y="11991"/>
                    <a:pt x="41475" y="0"/>
                    <a:pt x="26733" y="0"/>
                  </a:cubicBezTo>
                  <a:close/>
                  <a:moveTo>
                    <a:pt x="26733" y="39012"/>
                  </a:moveTo>
                  <a:cubicBezTo>
                    <a:pt x="19958" y="39012"/>
                    <a:pt x="14447" y="33500"/>
                    <a:pt x="14447" y="26734"/>
                  </a:cubicBezTo>
                  <a:cubicBezTo>
                    <a:pt x="14447" y="19958"/>
                    <a:pt x="19958" y="14447"/>
                    <a:pt x="26733" y="14447"/>
                  </a:cubicBezTo>
                  <a:cubicBezTo>
                    <a:pt x="33500" y="14447"/>
                    <a:pt x="39011" y="19958"/>
                    <a:pt x="39011" y="26734"/>
                  </a:cubicBezTo>
                  <a:cubicBezTo>
                    <a:pt x="39011" y="33500"/>
                    <a:pt x="33509" y="39012"/>
                    <a:pt x="26733"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7" name="Google Shape;1377;p36"/>
            <p:cNvSpPr/>
            <p:nvPr/>
          </p:nvSpPr>
          <p:spPr>
            <a:xfrm>
              <a:off x="6674519" y="4007360"/>
              <a:ext cx="53466" cy="53458"/>
            </a:xfrm>
            <a:custGeom>
              <a:rect b="b" l="l" r="r" t="t"/>
              <a:pathLst>
                <a:path extrusionOk="0" h="53458" w="53466">
                  <a:moveTo>
                    <a:pt x="26733" y="0"/>
                  </a:moveTo>
                  <a:cubicBezTo>
                    <a:pt x="11991" y="0"/>
                    <a:pt x="0" y="11991"/>
                    <a:pt x="0" y="26725"/>
                  </a:cubicBezTo>
                  <a:cubicBezTo>
                    <a:pt x="0" y="41467"/>
                    <a:pt x="11991" y="53458"/>
                    <a:pt x="26733" y="53458"/>
                  </a:cubicBezTo>
                  <a:cubicBezTo>
                    <a:pt x="41475" y="53458"/>
                    <a:pt x="53466" y="41467"/>
                    <a:pt x="53466" y="26725"/>
                  </a:cubicBezTo>
                  <a:cubicBezTo>
                    <a:pt x="53466" y="11991"/>
                    <a:pt x="41475" y="0"/>
                    <a:pt x="26733" y="0"/>
                  </a:cubicBezTo>
                  <a:close/>
                  <a:moveTo>
                    <a:pt x="26733" y="39012"/>
                  </a:moveTo>
                  <a:cubicBezTo>
                    <a:pt x="19958" y="39012"/>
                    <a:pt x="14447" y="33500"/>
                    <a:pt x="14447" y="26734"/>
                  </a:cubicBezTo>
                  <a:cubicBezTo>
                    <a:pt x="14447" y="19958"/>
                    <a:pt x="19958" y="14447"/>
                    <a:pt x="26733" y="14447"/>
                  </a:cubicBezTo>
                  <a:cubicBezTo>
                    <a:pt x="33500" y="14447"/>
                    <a:pt x="39011" y="19958"/>
                    <a:pt x="39011" y="26734"/>
                  </a:cubicBezTo>
                  <a:cubicBezTo>
                    <a:pt x="39011" y="33500"/>
                    <a:pt x="33500" y="39012"/>
                    <a:pt x="26733"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8" name="Google Shape;1378;p36"/>
            <p:cNvSpPr/>
            <p:nvPr/>
          </p:nvSpPr>
          <p:spPr>
            <a:xfrm>
              <a:off x="6606975" y="4007360"/>
              <a:ext cx="53457" cy="53458"/>
            </a:xfrm>
            <a:custGeom>
              <a:rect b="b" l="l" r="r" t="t"/>
              <a:pathLst>
                <a:path extrusionOk="0" h="53458" w="53457">
                  <a:moveTo>
                    <a:pt x="26724" y="0"/>
                  </a:moveTo>
                  <a:cubicBezTo>
                    <a:pt x="11991" y="0"/>
                    <a:pt x="0" y="11991"/>
                    <a:pt x="0" y="26725"/>
                  </a:cubicBezTo>
                  <a:cubicBezTo>
                    <a:pt x="0" y="41467"/>
                    <a:pt x="11991" y="53458"/>
                    <a:pt x="26724" y="53458"/>
                  </a:cubicBezTo>
                  <a:cubicBezTo>
                    <a:pt x="41466" y="53458"/>
                    <a:pt x="53457" y="41467"/>
                    <a:pt x="53457" y="26725"/>
                  </a:cubicBezTo>
                  <a:cubicBezTo>
                    <a:pt x="53457" y="11991"/>
                    <a:pt x="41466" y="0"/>
                    <a:pt x="26724" y="0"/>
                  </a:cubicBezTo>
                  <a:close/>
                  <a:moveTo>
                    <a:pt x="26724" y="39012"/>
                  </a:moveTo>
                  <a:cubicBezTo>
                    <a:pt x="19958" y="39012"/>
                    <a:pt x="14447" y="33500"/>
                    <a:pt x="14447" y="26734"/>
                  </a:cubicBezTo>
                  <a:cubicBezTo>
                    <a:pt x="14447" y="19958"/>
                    <a:pt x="19958" y="14447"/>
                    <a:pt x="26724" y="14447"/>
                  </a:cubicBezTo>
                  <a:cubicBezTo>
                    <a:pt x="33500" y="14447"/>
                    <a:pt x="39010" y="19958"/>
                    <a:pt x="39010" y="26734"/>
                  </a:cubicBezTo>
                  <a:cubicBezTo>
                    <a:pt x="39010" y="33500"/>
                    <a:pt x="33500" y="39012"/>
                    <a:pt x="26724"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9" name="Google Shape;1379;p36"/>
            <p:cNvSpPr/>
            <p:nvPr/>
          </p:nvSpPr>
          <p:spPr>
            <a:xfrm>
              <a:off x="6742072" y="4007360"/>
              <a:ext cx="53456" cy="53458"/>
            </a:xfrm>
            <a:custGeom>
              <a:rect b="b" l="l" r="r" t="t"/>
              <a:pathLst>
                <a:path extrusionOk="0" h="53458" w="53456">
                  <a:moveTo>
                    <a:pt x="26724" y="0"/>
                  </a:moveTo>
                  <a:cubicBezTo>
                    <a:pt x="11991" y="0"/>
                    <a:pt x="0" y="11991"/>
                    <a:pt x="0" y="26725"/>
                  </a:cubicBezTo>
                  <a:cubicBezTo>
                    <a:pt x="0" y="41467"/>
                    <a:pt x="11991" y="53458"/>
                    <a:pt x="26724" y="53458"/>
                  </a:cubicBezTo>
                  <a:cubicBezTo>
                    <a:pt x="41466" y="53458"/>
                    <a:pt x="53457" y="41467"/>
                    <a:pt x="53457" y="26725"/>
                  </a:cubicBezTo>
                  <a:cubicBezTo>
                    <a:pt x="53457" y="11991"/>
                    <a:pt x="41466" y="0"/>
                    <a:pt x="26724" y="0"/>
                  </a:cubicBezTo>
                  <a:close/>
                  <a:moveTo>
                    <a:pt x="26724" y="39012"/>
                  </a:moveTo>
                  <a:cubicBezTo>
                    <a:pt x="19957" y="39012"/>
                    <a:pt x="14447" y="33500"/>
                    <a:pt x="14447" y="26734"/>
                  </a:cubicBezTo>
                  <a:cubicBezTo>
                    <a:pt x="14447" y="19958"/>
                    <a:pt x="19957" y="14447"/>
                    <a:pt x="26724" y="14447"/>
                  </a:cubicBezTo>
                  <a:cubicBezTo>
                    <a:pt x="33500" y="14447"/>
                    <a:pt x="39010" y="19958"/>
                    <a:pt x="39010" y="26734"/>
                  </a:cubicBezTo>
                  <a:cubicBezTo>
                    <a:pt x="39010" y="33500"/>
                    <a:pt x="33500" y="39012"/>
                    <a:pt x="26724"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0" name="Google Shape;1380;p36"/>
            <p:cNvSpPr/>
            <p:nvPr/>
          </p:nvSpPr>
          <p:spPr>
            <a:xfrm>
              <a:off x="6809615" y="4007360"/>
              <a:ext cx="53466" cy="53458"/>
            </a:xfrm>
            <a:custGeom>
              <a:rect b="b" l="l" r="r" t="t"/>
              <a:pathLst>
                <a:path extrusionOk="0" h="53458" w="53466">
                  <a:moveTo>
                    <a:pt x="26733" y="0"/>
                  </a:moveTo>
                  <a:cubicBezTo>
                    <a:pt x="11991" y="0"/>
                    <a:pt x="0" y="11991"/>
                    <a:pt x="0" y="26725"/>
                  </a:cubicBezTo>
                  <a:cubicBezTo>
                    <a:pt x="0" y="41467"/>
                    <a:pt x="11991" y="53458"/>
                    <a:pt x="26733" y="53458"/>
                  </a:cubicBezTo>
                  <a:cubicBezTo>
                    <a:pt x="41475" y="53458"/>
                    <a:pt x="53466" y="41467"/>
                    <a:pt x="53466" y="26725"/>
                  </a:cubicBezTo>
                  <a:cubicBezTo>
                    <a:pt x="53466" y="11991"/>
                    <a:pt x="41475" y="0"/>
                    <a:pt x="26733" y="0"/>
                  </a:cubicBezTo>
                  <a:close/>
                  <a:moveTo>
                    <a:pt x="26733" y="39012"/>
                  </a:moveTo>
                  <a:cubicBezTo>
                    <a:pt x="19958" y="39012"/>
                    <a:pt x="14447" y="33500"/>
                    <a:pt x="14447" y="26734"/>
                  </a:cubicBezTo>
                  <a:cubicBezTo>
                    <a:pt x="14447" y="19958"/>
                    <a:pt x="19958" y="14447"/>
                    <a:pt x="26733" y="14447"/>
                  </a:cubicBezTo>
                  <a:cubicBezTo>
                    <a:pt x="33500" y="14447"/>
                    <a:pt x="39010" y="19958"/>
                    <a:pt x="39010" y="26734"/>
                  </a:cubicBezTo>
                  <a:cubicBezTo>
                    <a:pt x="39010" y="33500"/>
                    <a:pt x="33500" y="39012"/>
                    <a:pt x="26733"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1" name="Google Shape;1381;p36"/>
            <p:cNvSpPr/>
            <p:nvPr/>
          </p:nvSpPr>
          <p:spPr>
            <a:xfrm>
              <a:off x="6532997" y="4073502"/>
              <a:ext cx="53466" cy="53467"/>
            </a:xfrm>
            <a:custGeom>
              <a:rect b="b" l="l" r="r" t="t"/>
              <a:pathLst>
                <a:path extrusionOk="0" h="53467" w="53466">
                  <a:moveTo>
                    <a:pt x="26733" y="0"/>
                  </a:moveTo>
                  <a:cubicBezTo>
                    <a:pt x="11991" y="0"/>
                    <a:pt x="0" y="11991"/>
                    <a:pt x="0" y="26734"/>
                  </a:cubicBezTo>
                  <a:cubicBezTo>
                    <a:pt x="0" y="41476"/>
                    <a:pt x="11991" y="53468"/>
                    <a:pt x="26733" y="53468"/>
                  </a:cubicBezTo>
                  <a:cubicBezTo>
                    <a:pt x="41475" y="53468"/>
                    <a:pt x="53466" y="41476"/>
                    <a:pt x="53466" y="26734"/>
                  </a:cubicBezTo>
                  <a:cubicBezTo>
                    <a:pt x="53466" y="11991"/>
                    <a:pt x="41475" y="0"/>
                    <a:pt x="26733" y="0"/>
                  </a:cubicBezTo>
                  <a:close/>
                  <a:moveTo>
                    <a:pt x="26733" y="39012"/>
                  </a:moveTo>
                  <a:cubicBezTo>
                    <a:pt x="19967" y="39012"/>
                    <a:pt x="14456" y="33510"/>
                    <a:pt x="14456" y="26734"/>
                  </a:cubicBezTo>
                  <a:cubicBezTo>
                    <a:pt x="14456" y="19958"/>
                    <a:pt x="19967" y="14456"/>
                    <a:pt x="26733" y="14456"/>
                  </a:cubicBezTo>
                  <a:cubicBezTo>
                    <a:pt x="33509" y="14456"/>
                    <a:pt x="39020" y="19958"/>
                    <a:pt x="39020" y="26734"/>
                  </a:cubicBezTo>
                  <a:cubicBezTo>
                    <a:pt x="39020" y="33510"/>
                    <a:pt x="33509" y="39012"/>
                    <a:pt x="26733"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2" name="Google Shape;1382;p36"/>
            <p:cNvSpPr/>
            <p:nvPr/>
          </p:nvSpPr>
          <p:spPr>
            <a:xfrm>
              <a:off x="6668094" y="4073502"/>
              <a:ext cx="53466" cy="53467"/>
            </a:xfrm>
            <a:custGeom>
              <a:rect b="b" l="l" r="r" t="t"/>
              <a:pathLst>
                <a:path extrusionOk="0" h="53467" w="53466">
                  <a:moveTo>
                    <a:pt x="26733" y="0"/>
                  </a:moveTo>
                  <a:cubicBezTo>
                    <a:pt x="11991" y="0"/>
                    <a:pt x="0" y="11991"/>
                    <a:pt x="0" y="26734"/>
                  </a:cubicBezTo>
                  <a:cubicBezTo>
                    <a:pt x="0" y="41476"/>
                    <a:pt x="12000" y="53468"/>
                    <a:pt x="26733" y="53468"/>
                  </a:cubicBezTo>
                  <a:cubicBezTo>
                    <a:pt x="41475" y="53468"/>
                    <a:pt x="53466" y="41476"/>
                    <a:pt x="53466" y="26734"/>
                  </a:cubicBezTo>
                  <a:cubicBezTo>
                    <a:pt x="53466" y="11991"/>
                    <a:pt x="41475" y="0"/>
                    <a:pt x="26733" y="0"/>
                  </a:cubicBezTo>
                  <a:close/>
                  <a:moveTo>
                    <a:pt x="26733" y="39012"/>
                  </a:moveTo>
                  <a:cubicBezTo>
                    <a:pt x="19967" y="39012"/>
                    <a:pt x="14456" y="33510"/>
                    <a:pt x="14456" y="26734"/>
                  </a:cubicBezTo>
                  <a:cubicBezTo>
                    <a:pt x="14456" y="19958"/>
                    <a:pt x="19967" y="14456"/>
                    <a:pt x="26733" y="14456"/>
                  </a:cubicBezTo>
                  <a:cubicBezTo>
                    <a:pt x="33509" y="14456"/>
                    <a:pt x="39020" y="19958"/>
                    <a:pt x="39020" y="26734"/>
                  </a:cubicBezTo>
                  <a:cubicBezTo>
                    <a:pt x="39020" y="33510"/>
                    <a:pt x="33509" y="39012"/>
                    <a:pt x="26733"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3" name="Google Shape;1383;p36"/>
            <p:cNvSpPr/>
            <p:nvPr/>
          </p:nvSpPr>
          <p:spPr>
            <a:xfrm>
              <a:off x="6600550" y="4073502"/>
              <a:ext cx="53457" cy="53467"/>
            </a:xfrm>
            <a:custGeom>
              <a:rect b="b" l="l" r="r" t="t"/>
              <a:pathLst>
                <a:path extrusionOk="0" h="53467" w="53457">
                  <a:moveTo>
                    <a:pt x="26733" y="0"/>
                  </a:moveTo>
                  <a:cubicBezTo>
                    <a:pt x="11991" y="0"/>
                    <a:pt x="0" y="11991"/>
                    <a:pt x="0" y="26734"/>
                  </a:cubicBezTo>
                  <a:cubicBezTo>
                    <a:pt x="0" y="41476"/>
                    <a:pt x="11991" y="53468"/>
                    <a:pt x="26733" y="53468"/>
                  </a:cubicBezTo>
                  <a:cubicBezTo>
                    <a:pt x="41466" y="53468"/>
                    <a:pt x="53457" y="41476"/>
                    <a:pt x="53457" y="26734"/>
                  </a:cubicBezTo>
                  <a:cubicBezTo>
                    <a:pt x="53457" y="11991"/>
                    <a:pt x="41466" y="0"/>
                    <a:pt x="26733" y="0"/>
                  </a:cubicBezTo>
                  <a:close/>
                  <a:moveTo>
                    <a:pt x="26733" y="39012"/>
                  </a:moveTo>
                  <a:cubicBezTo>
                    <a:pt x="19958" y="39012"/>
                    <a:pt x="14447" y="33510"/>
                    <a:pt x="14447" y="26734"/>
                  </a:cubicBezTo>
                  <a:cubicBezTo>
                    <a:pt x="14447" y="19958"/>
                    <a:pt x="19958" y="14456"/>
                    <a:pt x="26733" y="14456"/>
                  </a:cubicBezTo>
                  <a:cubicBezTo>
                    <a:pt x="33500" y="14456"/>
                    <a:pt x="39010" y="19958"/>
                    <a:pt x="39010" y="26734"/>
                  </a:cubicBezTo>
                  <a:cubicBezTo>
                    <a:pt x="39010" y="33510"/>
                    <a:pt x="33500" y="39012"/>
                    <a:pt x="26733"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4" name="Google Shape;1384;p36"/>
            <p:cNvSpPr/>
            <p:nvPr/>
          </p:nvSpPr>
          <p:spPr>
            <a:xfrm>
              <a:off x="6735647" y="4073502"/>
              <a:ext cx="53456" cy="53467"/>
            </a:xfrm>
            <a:custGeom>
              <a:rect b="b" l="l" r="r" t="t"/>
              <a:pathLst>
                <a:path extrusionOk="0" h="53467" w="53456">
                  <a:moveTo>
                    <a:pt x="26733" y="0"/>
                  </a:moveTo>
                  <a:cubicBezTo>
                    <a:pt x="11991" y="0"/>
                    <a:pt x="0" y="11991"/>
                    <a:pt x="0" y="26734"/>
                  </a:cubicBezTo>
                  <a:cubicBezTo>
                    <a:pt x="0" y="41476"/>
                    <a:pt x="11991" y="53468"/>
                    <a:pt x="26733" y="53468"/>
                  </a:cubicBezTo>
                  <a:cubicBezTo>
                    <a:pt x="41466" y="53468"/>
                    <a:pt x="53457" y="41476"/>
                    <a:pt x="53457" y="26734"/>
                  </a:cubicBezTo>
                  <a:cubicBezTo>
                    <a:pt x="53457" y="11991"/>
                    <a:pt x="41466" y="0"/>
                    <a:pt x="26733" y="0"/>
                  </a:cubicBezTo>
                  <a:close/>
                  <a:moveTo>
                    <a:pt x="26733" y="39012"/>
                  </a:moveTo>
                  <a:cubicBezTo>
                    <a:pt x="19957" y="39012"/>
                    <a:pt x="14447" y="33510"/>
                    <a:pt x="14447" y="26734"/>
                  </a:cubicBezTo>
                  <a:cubicBezTo>
                    <a:pt x="14447" y="19958"/>
                    <a:pt x="19957" y="14456"/>
                    <a:pt x="26733" y="14456"/>
                  </a:cubicBezTo>
                  <a:cubicBezTo>
                    <a:pt x="33500" y="14456"/>
                    <a:pt x="39010" y="19958"/>
                    <a:pt x="39010" y="26734"/>
                  </a:cubicBezTo>
                  <a:cubicBezTo>
                    <a:pt x="39010" y="33510"/>
                    <a:pt x="33500" y="39012"/>
                    <a:pt x="26733"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5" name="Google Shape;1385;p36"/>
            <p:cNvSpPr/>
            <p:nvPr/>
          </p:nvSpPr>
          <p:spPr>
            <a:xfrm>
              <a:off x="6803190" y="4073502"/>
              <a:ext cx="53466" cy="53467"/>
            </a:xfrm>
            <a:custGeom>
              <a:rect b="b" l="l" r="r" t="t"/>
              <a:pathLst>
                <a:path extrusionOk="0" h="53467" w="53466">
                  <a:moveTo>
                    <a:pt x="26733" y="0"/>
                  </a:moveTo>
                  <a:cubicBezTo>
                    <a:pt x="11991" y="0"/>
                    <a:pt x="0" y="11991"/>
                    <a:pt x="0" y="26734"/>
                  </a:cubicBezTo>
                  <a:cubicBezTo>
                    <a:pt x="0" y="41476"/>
                    <a:pt x="11991" y="53468"/>
                    <a:pt x="26733" y="53468"/>
                  </a:cubicBezTo>
                  <a:cubicBezTo>
                    <a:pt x="41475" y="53468"/>
                    <a:pt x="53466" y="41476"/>
                    <a:pt x="53466" y="26734"/>
                  </a:cubicBezTo>
                  <a:cubicBezTo>
                    <a:pt x="53466" y="11991"/>
                    <a:pt x="41475" y="0"/>
                    <a:pt x="26733" y="0"/>
                  </a:cubicBezTo>
                  <a:close/>
                  <a:moveTo>
                    <a:pt x="26733" y="39012"/>
                  </a:moveTo>
                  <a:cubicBezTo>
                    <a:pt x="19967" y="39012"/>
                    <a:pt x="14456" y="33510"/>
                    <a:pt x="14456" y="26734"/>
                  </a:cubicBezTo>
                  <a:cubicBezTo>
                    <a:pt x="14456" y="19958"/>
                    <a:pt x="19967" y="14456"/>
                    <a:pt x="26733" y="14456"/>
                  </a:cubicBezTo>
                  <a:cubicBezTo>
                    <a:pt x="33509" y="14456"/>
                    <a:pt x="39020" y="19958"/>
                    <a:pt x="39020" y="26734"/>
                  </a:cubicBezTo>
                  <a:cubicBezTo>
                    <a:pt x="39020" y="33510"/>
                    <a:pt x="33509" y="39012"/>
                    <a:pt x="26733"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6" name="Google Shape;1386;p36"/>
            <p:cNvSpPr/>
            <p:nvPr/>
          </p:nvSpPr>
          <p:spPr>
            <a:xfrm>
              <a:off x="6526582" y="4139654"/>
              <a:ext cx="53456" cy="53458"/>
            </a:xfrm>
            <a:custGeom>
              <a:rect b="b" l="l" r="r" t="t"/>
              <a:pathLst>
                <a:path extrusionOk="0" h="53458" w="53456">
                  <a:moveTo>
                    <a:pt x="26724" y="0"/>
                  </a:moveTo>
                  <a:cubicBezTo>
                    <a:pt x="11991" y="0"/>
                    <a:pt x="0" y="11991"/>
                    <a:pt x="0" y="26725"/>
                  </a:cubicBezTo>
                  <a:cubicBezTo>
                    <a:pt x="0" y="41467"/>
                    <a:pt x="11991" y="53458"/>
                    <a:pt x="26724" y="53458"/>
                  </a:cubicBezTo>
                  <a:cubicBezTo>
                    <a:pt x="41466" y="53458"/>
                    <a:pt x="53457" y="41467"/>
                    <a:pt x="53457" y="26725"/>
                  </a:cubicBezTo>
                  <a:cubicBezTo>
                    <a:pt x="53457" y="11991"/>
                    <a:pt x="41466" y="0"/>
                    <a:pt x="26724" y="0"/>
                  </a:cubicBezTo>
                  <a:close/>
                  <a:moveTo>
                    <a:pt x="26724" y="39012"/>
                  </a:moveTo>
                  <a:cubicBezTo>
                    <a:pt x="19957" y="39012"/>
                    <a:pt x="14447" y="33500"/>
                    <a:pt x="14447" y="26725"/>
                  </a:cubicBezTo>
                  <a:cubicBezTo>
                    <a:pt x="14447" y="19958"/>
                    <a:pt x="19957" y="14447"/>
                    <a:pt x="26724" y="14447"/>
                  </a:cubicBezTo>
                  <a:cubicBezTo>
                    <a:pt x="33500" y="14447"/>
                    <a:pt x="39010" y="19958"/>
                    <a:pt x="39010" y="26725"/>
                  </a:cubicBezTo>
                  <a:cubicBezTo>
                    <a:pt x="39010" y="33500"/>
                    <a:pt x="33500" y="39012"/>
                    <a:pt x="26724"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7" name="Google Shape;1387;p36"/>
            <p:cNvSpPr/>
            <p:nvPr/>
          </p:nvSpPr>
          <p:spPr>
            <a:xfrm>
              <a:off x="6661678" y="4139654"/>
              <a:ext cx="53457" cy="53458"/>
            </a:xfrm>
            <a:custGeom>
              <a:rect b="b" l="l" r="r" t="t"/>
              <a:pathLst>
                <a:path extrusionOk="0" h="53458" w="53457">
                  <a:moveTo>
                    <a:pt x="26724" y="0"/>
                  </a:moveTo>
                  <a:cubicBezTo>
                    <a:pt x="11991" y="0"/>
                    <a:pt x="0" y="11991"/>
                    <a:pt x="0" y="26725"/>
                  </a:cubicBezTo>
                  <a:cubicBezTo>
                    <a:pt x="0" y="41467"/>
                    <a:pt x="11991" y="53458"/>
                    <a:pt x="26724" y="53458"/>
                  </a:cubicBezTo>
                  <a:cubicBezTo>
                    <a:pt x="41466" y="53458"/>
                    <a:pt x="53457" y="41467"/>
                    <a:pt x="53457" y="26725"/>
                  </a:cubicBezTo>
                  <a:cubicBezTo>
                    <a:pt x="53457" y="11991"/>
                    <a:pt x="41466" y="0"/>
                    <a:pt x="26724" y="0"/>
                  </a:cubicBezTo>
                  <a:close/>
                  <a:moveTo>
                    <a:pt x="26724" y="39012"/>
                  </a:moveTo>
                  <a:cubicBezTo>
                    <a:pt x="19958" y="39012"/>
                    <a:pt x="14447" y="33500"/>
                    <a:pt x="14447" y="26725"/>
                  </a:cubicBezTo>
                  <a:cubicBezTo>
                    <a:pt x="14447" y="19958"/>
                    <a:pt x="19958" y="14447"/>
                    <a:pt x="26724" y="14447"/>
                  </a:cubicBezTo>
                  <a:cubicBezTo>
                    <a:pt x="33500" y="14447"/>
                    <a:pt x="39011" y="19958"/>
                    <a:pt x="39011" y="26725"/>
                  </a:cubicBezTo>
                  <a:cubicBezTo>
                    <a:pt x="39011" y="33500"/>
                    <a:pt x="33500" y="39012"/>
                    <a:pt x="26724"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8" name="Google Shape;1388;p36"/>
            <p:cNvSpPr/>
            <p:nvPr/>
          </p:nvSpPr>
          <p:spPr>
            <a:xfrm>
              <a:off x="6594126" y="4139654"/>
              <a:ext cx="53466" cy="53458"/>
            </a:xfrm>
            <a:custGeom>
              <a:rect b="b" l="l" r="r" t="t"/>
              <a:pathLst>
                <a:path extrusionOk="0" h="53458" w="53466">
                  <a:moveTo>
                    <a:pt x="26733" y="0"/>
                  </a:moveTo>
                  <a:cubicBezTo>
                    <a:pt x="11991" y="0"/>
                    <a:pt x="0" y="11991"/>
                    <a:pt x="0" y="26725"/>
                  </a:cubicBezTo>
                  <a:cubicBezTo>
                    <a:pt x="0" y="41467"/>
                    <a:pt x="11991" y="53458"/>
                    <a:pt x="26733" y="53458"/>
                  </a:cubicBezTo>
                  <a:cubicBezTo>
                    <a:pt x="41475" y="53458"/>
                    <a:pt x="53466" y="41467"/>
                    <a:pt x="53466" y="26725"/>
                  </a:cubicBezTo>
                  <a:cubicBezTo>
                    <a:pt x="53466" y="11991"/>
                    <a:pt x="41475" y="0"/>
                    <a:pt x="26733" y="0"/>
                  </a:cubicBezTo>
                  <a:close/>
                  <a:moveTo>
                    <a:pt x="26733" y="39012"/>
                  </a:moveTo>
                  <a:cubicBezTo>
                    <a:pt x="19958" y="39012"/>
                    <a:pt x="14456" y="33500"/>
                    <a:pt x="14456" y="26725"/>
                  </a:cubicBezTo>
                  <a:cubicBezTo>
                    <a:pt x="14456" y="19958"/>
                    <a:pt x="19958" y="14447"/>
                    <a:pt x="26733" y="14447"/>
                  </a:cubicBezTo>
                  <a:cubicBezTo>
                    <a:pt x="33509" y="14447"/>
                    <a:pt x="39010" y="19958"/>
                    <a:pt x="39010" y="26725"/>
                  </a:cubicBezTo>
                  <a:cubicBezTo>
                    <a:pt x="39010" y="33500"/>
                    <a:pt x="33509" y="39012"/>
                    <a:pt x="26733" y="390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9" name="Google Shape;1389;p36"/>
            <p:cNvSpPr/>
            <p:nvPr/>
          </p:nvSpPr>
          <p:spPr>
            <a:xfrm>
              <a:off x="6729222" y="4139654"/>
              <a:ext cx="53456" cy="53458"/>
            </a:xfrm>
            <a:custGeom>
              <a:rect b="b" l="l" r="r" t="t"/>
              <a:pathLst>
                <a:path extrusionOk="0" h="53458" w="53456">
                  <a:moveTo>
                    <a:pt x="46238" y="19506"/>
                  </a:moveTo>
                  <a:cubicBezTo>
                    <a:pt x="42251" y="19506"/>
                    <a:pt x="39010" y="22737"/>
                    <a:pt x="39010" y="26734"/>
                  </a:cubicBezTo>
                  <a:cubicBezTo>
                    <a:pt x="39010" y="33500"/>
                    <a:pt x="33499" y="39012"/>
                    <a:pt x="26733" y="39012"/>
                  </a:cubicBezTo>
                  <a:cubicBezTo>
                    <a:pt x="19957" y="39012"/>
                    <a:pt x="14447" y="33500"/>
                    <a:pt x="14447" y="26734"/>
                  </a:cubicBezTo>
                  <a:cubicBezTo>
                    <a:pt x="14447" y="19958"/>
                    <a:pt x="19957" y="14447"/>
                    <a:pt x="26733" y="14447"/>
                  </a:cubicBezTo>
                  <a:cubicBezTo>
                    <a:pt x="28939" y="14447"/>
                    <a:pt x="31099" y="15038"/>
                    <a:pt x="32983" y="16155"/>
                  </a:cubicBezTo>
                  <a:cubicBezTo>
                    <a:pt x="36416" y="18186"/>
                    <a:pt x="40847" y="17059"/>
                    <a:pt x="42878" y="13625"/>
                  </a:cubicBezTo>
                  <a:cubicBezTo>
                    <a:pt x="44909" y="10191"/>
                    <a:pt x="43783" y="5760"/>
                    <a:pt x="40349" y="3720"/>
                  </a:cubicBezTo>
                  <a:cubicBezTo>
                    <a:pt x="36241" y="1283"/>
                    <a:pt x="31524" y="0"/>
                    <a:pt x="26733" y="0"/>
                  </a:cubicBezTo>
                  <a:cubicBezTo>
                    <a:pt x="11991" y="0"/>
                    <a:pt x="0" y="11991"/>
                    <a:pt x="0" y="26734"/>
                  </a:cubicBezTo>
                  <a:cubicBezTo>
                    <a:pt x="0" y="41467"/>
                    <a:pt x="11991" y="53458"/>
                    <a:pt x="26733" y="53458"/>
                  </a:cubicBezTo>
                  <a:cubicBezTo>
                    <a:pt x="41466" y="53458"/>
                    <a:pt x="53457" y="41467"/>
                    <a:pt x="53457" y="26734"/>
                  </a:cubicBezTo>
                  <a:cubicBezTo>
                    <a:pt x="53466" y="22737"/>
                    <a:pt x="50226" y="19506"/>
                    <a:pt x="46238" y="1950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90" name="Google Shape;1390;p36"/>
          <p:cNvGrpSpPr/>
          <p:nvPr/>
        </p:nvGrpSpPr>
        <p:grpSpPr>
          <a:xfrm>
            <a:off x="5926952" y="3346380"/>
            <a:ext cx="338072" cy="330712"/>
            <a:chOff x="7742044" y="3837199"/>
            <a:chExt cx="472629" cy="462340"/>
          </a:xfrm>
        </p:grpSpPr>
        <p:sp>
          <p:nvSpPr>
            <p:cNvPr id="1391" name="Google Shape;1391;p36"/>
            <p:cNvSpPr/>
            <p:nvPr/>
          </p:nvSpPr>
          <p:spPr>
            <a:xfrm>
              <a:off x="7742044" y="3980884"/>
              <a:ext cx="472629" cy="318655"/>
            </a:xfrm>
            <a:custGeom>
              <a:rect b="b" l="l" r="r" t="t"/>
              <a:pathLst>
                <a:path extrusionOk="0" h="318655" w="472629">
                  <a:moveTo>
                    <a:pt x="465605" y="239350"/>
                  </a:moveTo>
                  <a:cubicBezTo>
                    <a:pt x="469482" y="239350"/>
                    <a:pt x="472630" y="236211"/>
                    <a:pt x="472630" y="232334"/>
                  </a:cubicBezTo>
                  <a:lnTo>
                    <a:pt x="472630" y="7025"/>
                  </a:lnTo>
                  <a:cubicBezTo>
                    <a:pt x="472630" y="3148"/>
                    <a:pt x="469482" y="0"/>
                    <a:pt x="465605" y="0"/>
                  </a:cubicBezTo>
                  <a:lnTo>
                    <a:pt x="7015" y="0"/>
                  </a:lnTo>
                  <a:cubicBezTo>
                    <a:pt x="3138" y="0"/>
                    <a:pt x="0" y="3148"/>
                    <a:pt x="0" y="7025"/>
                  </a:cubicBezTo>
                  <a:lnTo>
                    <a:pt x="0" y="311631"/>
                  </a:lnTo>
                  <a:cubicBezTo>
                    <a:pt x="0" y="315508"/>
                    <a:pt x="3138" y="318656"/>
                    <a:pt x="7015" y="318656"/>
                  </a:cubicBezTo>
                  <a:lnTo>
                    <a:pt x="465605" y="318656"/>
                  </a:lnTo>
                  <a:cubicBezTo>
                    <a:pt x="469482" y="318656"/>
                    <a:pt x="472630" y="315508"/>
                    <a:pt x="472630" y="311631"/>
                  </a:cubicBezTo>
                  <a:lnTo>
                    <a:pt x="472630" y="255726"/>
                  </a:lnTo>
                  <a:cubicBezTo>
                    <a:pt x="472630" y="251858"/>
                    <a:pt x="469482" y="248710"/>
                    <a:pt x="465605" y="248710"/>
                  </a:cubicBezTo>
                  <a:cubicBezTo>
                    <a:pt x="461728" y="248710"/>
                    <a:pt x="458589" y="251858"/>
                    <a:pt x="458589" y="255726"/>
                  </a:cubicBezTo>
                  <a:lnTo>
                    <a:pt x="458589" y="304615"/>
                  </a:lnTo>
                  <a:lnTo>
                    <a:pt x="14031" y="304615"/>
                  </a:lnTo>
                  <a:lnTo>
                    <a:pt x="14031" y="14041"/>
                  </a:lnTo>
                  <a:lnTo>
                    <a:pt x="458589" y="14041"/>
                  </a:lnTo>
                  <a:lnTo>
                    <a:pt x="458589" y="232334"/>
                  </a:lnTo>
                  <a:cubicBezTo>
                    <a:pt x="458589" y="236211"/>
                    <a:pt x="461728" y="239350"/>
                    <a:pt x="465605" y="23935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2" name="Google Shape;1392;p36"/>
            <p:cNvSpPr/>
            <p:nvPr/>
          </p:nvSpPr>
          <p:spPr>
            <a:xfrm>
              <a:off x="7811055" y="3895255"/>
              <a:ext cx="62946" cy="76278"/>
            </a:xfrm>
            <a:custGeom>
              <a:rect b="b" l="l" r="r" t="t"/>
              <a:pathLst>
                <a:path extrusionOk="0" h="76278" w="62946">
                  <a:moveTo>
                    <a:pt x="55931" y="0"/>
                  </a:moveTo>
                  <a:lnTo>
                    <a:pt x="7025" y="0"/>
                  </a:lnTo>
                  <a:cubicBezTo>
                    <a:pt x="3148" y="0"/>
                    <a:pt x="0" y="3148"/>
                    <a:pt x="0" y="7016"/>
                  </a:cubicBezTo>
                  <a:lnTo>
                    <a:pt x="0" y="69263"/>
                  </a:lnTo>
                  <a:cubicBezTo>
                    <a:pt x="0" y="73130"/>
                    <a:pt x="3148" y="76278"/>
                    <a:pt x="7025" y="76278"/>
                  </a:cubicBezTo>
                  <a:cubicBezTo>
                    <a:pt x="10902" y="76278"/>
                    <a:pt x="14040" y="73130"/>
                    <a:pt x="14040" y="69253"/>
                  </a:cubicBezTo>
                  <a:lnTo>
                    <a:pt x="14040" y="14041"/>
                  </a:lnTo>
                  <a:lnTo>
                    <a:pt x="55931" y="14041"/>
                  </a:lnTo>
                  <a:cubicBezTo>
                    <a:pt x="59808" y="14041"/>
                    <a:pt x="62946" y="10893"/>
                    <a:pt x="62946" y="7016"/>
                  </a:cubicBezTo>
                  <a:cubicBezTo>
                    <a:pt x="62946" y="3139"/>
                    <a:pt x="59808" y="0"/>
                    <a:pt x="55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3" name="Google Shape;1393;p36"/>
            <p:cNvSpPr/>
            <p:nvPr/>
          </p:nvSpPr>
          <p:spPr>
            <a:xfrm>
              <a:off x="7883362" y="3895255"/>
              <a:ext cx="223889" cy="76278"/>
            </a:xfrm>
            <a:custGeom>
              <a:rect b="b" l="l" r="r" t="t"/>
              <a:pathLst>
                <a:path extrusionOk="0" h="76278" w="223889">
                  <a:moveTo>
                    <a:pt x="216874" y="0"/>
                  </a:moveTo>
                  <a:lnTo>
                    <a:pt x="7025" y="0"/>
                  </a:lnTo>
                  <a:cubicBezTo>
                    <a:pt x="3148" y="0"/>
                    <a:pt x="0" y="3148"/>
                    <a:pt x="0" y="7016"/>
                  </a:cubicBezTo>
                  <a:cubicBezTo>
                    <a:pt x="0" y="10893"/>
                    <a:pt x="3148" y="14041"/>
                    <a:pt x="7025" y="14041"/>
                  </a:cubicBezTo>
                  <a:lnTo>
                    <a:pt x="209850" y="14041"/>
                  </a:lnTo>
                  <a:lnTo>
                    <a:pt x="209850" y="69263"/>
                  </a:lnTo>
                  <a:cubicBezTo>
                    <a:pt x="209850" y="73130"/>
                    <a:pt x="212998" y="76278"/>
                    <a:pt x="216874" y="76278"/>
                  </a:cubicBezTo>
                  <a:cubicBezTo>
                    <a:pt x="220752" y="76278"/>
                    <a:pt x="223890" y="73130"/>
                    <a:pt x="223890" y="69253"/>
                  </a:cubicBezTo>
                  <a:lnTo>
                    <a:pt x="223890" y="7016"/>
                  </a:lnTo>
                  <a:cubicBezTo>
                    <a:pt x="223890" y="3139"/>
                    <a:pt x="220752" y="0"/>
                    <a:pt x="21687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4" name="Google Shape;1394;p36"/>
            <p:cNvSpPr/>
            <p:nvPr/>
          </p:nvSpPr>
          <p:spPr>
            <a:xfrm>
              <a:off x="7840087" y="3866222"/>
              <a:ext cx="296196" cy="105310"/>
            </a:xfrm>
            <a:custGeom>
              <a:rect b="b" l="l" r="r" t="t"/>
              <a:pathLst>
                <a:path extrusionOk="0" h="105310" w="296196">
                  <a:moveTo>
                    <a:pt x="289181" y="0"/>
                  </a:moveTo>
                  <a:lnTo>
                    <a:pt x="7025" y="0"/>
                  </a:lnTo>
                  <a:cubicBezTo>
                    <a:pt x="3147" y="0"/>
                    <a:pt x="0" y="3139"/>
                    <a:pt x="0" y="7016"/>
                  </a:cubicBezTo>
                  <a:cubicBezTo>
                    <a:pt x="0" y="10893"/>
                    <a:pt x="3147" y="14041"/>
                    <a:pt x="7025" y="14041"/>
                  </a:cubicBezTo>
                  <a:lnTo>
                    <a:pt x="282156" y="14041"/>
                  </a:lnTo>
                  <a:lnTo>
                    <a:pt x="282156" y="98286"/>
                  </a:lnTo>
                  <a:cubicBezTo>
                    <a:pt x="282156" y="102163"/>
                    <a:pt x="285304" y="105311"/>
                    <a:pt x="289181" y="105311"/>
                  </a:cubicBezTo>
                  <a:cubicBezTo>
                    <a:pt x="293058" y="105311"/>
                    <a:pt x="296197" y="102163"/>
                    <a:pt x="296197" y="98286"/>
                  </a:cubicBezTo>
                  <a:lnTo>
                    <a:pt x="296197" y="7016"/>
                  </a:lnTo>
                  <a:cubicBezTo>
                    <a:pt x="296197" y="3139"/>
                    <a:pt x="293058" y="0"/>
                    <a:pt x="28918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5" name="Google Shape;1395;p36"/>
            <p:cNvSpPr/>
            <p:nvPr/>
          </p:nvSpPr>
          <p:spPr>
            <a:xfrm>
              <a:off x="7869109" y="3837199"/>
              <a:ext cx="296205" cy="134334"/>
            </a:xfrm>
            <a:custGeom>
              <a:rect b="b" l="l" r="r" t="t"/>
              <a:pathLst>
                <a:path extrusionOk="0" h="134334" w="296205">
                  <a:moveTo>
                    <a:pt x="289190" y="0"/>
                  </a:moveTo>
                  <a:lnTo>
                    <a:pt x="7025" y="0"/>
                  </a:lnTo>
                  <a:cubicBezTo>
                    <a:pt x="3148" y="0"/>
                    <a:pt x="0" y="3139"/>
                    <a:pt x="0" y="7016"/>
                  </a:cubicBezTo>
                  <a:cubicBezTo>
                    <a:pt x="0" y="10893"/>
                    <a:pt x="3148" y="14041"/>
                    <a:pt x="7025" y="14041"/>
                  </a:cubicBezTo>
                  <a:lnTo>
                    <a:pt x="282166" y="14041"/>
                  </a:lnTo>
                  <a:lnTo>
                    <a:pt x="282166" y="127309"/>
                  </a:lnTo>
                  <a:cubicBezTo>
                    <a:pt x="282166" y="131186"/>
                    <a:pt x="285313" y="134334"/>
                    <a:pt x="289190" y="134334"/>
                  </a:cubicBezTo>
                  <a:cubicBezTo>
                    <a:pt x="293067" y="134334"/>
                    <a:pt x="296206" y="131186"/>
                    <a:pt x="296206" y="127309"/>
                  </a:cubicBezTo>
                  <a:lnTo>
                    <a:pt x="296206" y="7016"/>
                  </a:lnTo>
                  <a:cubicBezTo>
                    <a:pt x="296206" y="3139"/>
                    <a:pt x="293067" y="0"/>
                    <a:pt x="28919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6" name="Google Shape;1396;p36"/>
            <p:cNvSpPr/>
            <p:nvPr/>
          </p:nvSpPr>
          <p:spPr>
            <a:xfrm>
              <a:off x="8000855" y="4018788"/>
              <a:ext cx="183892" cy="64582"/>
            </a:xfrm>
            <a:custGeom>
              <a:rect b="b" l="l" r="r" t="t"/>
              <a:pathLst>
                <a:path extrusionOk="0" h="64582" w="183892">
                  <a:moveTo>
                    <a:pt x="176877" y="0"/>
                  </a:moveTo>
                  <a:lnTo>
                    <a:pt x="7016" y="0"/>
                  </a:lnTo>
                  <a:cubicBezTo>
                    <a:pt x="3139" y="0"/>
                    <a:pt x="0" y="3148"/>
                    <a:pt x="0" y="7025"/>
                  </a:cubicBezTo>
                  <a:lnTo>
                    <a:pt x="0" y="57567"/>
                  </a:lnTo>
                  <a:cubicBezTo>
                    <a:pt x="0" y="61434"/>
                    <a:pt x="3139" y="64582"/>
                    <a:pt x="7016" y="64582"/>
                  </a:cubicBezTo>
                  <a:lnTo>
                    <a:pt x="176877" y="64582"/>
                  </a:lnTo>
                  <a:cubicBezTo>
                    <a:pt x="180753" y="64582"/>
                    <a:pt x="183892" y="61434"/>
                    <a:pt x="183892" y="57567"/>
                  </a:cubicBezTo>
                  <a:lnTo>
                    <a:pt x="183892" y="7025"/>
                  </a:lnTo>
                  <a:cubicBezTo>
                    <a:pt x="183892" y="3148"/>
                    <a:pt x="180753" y="0"/>
                    <a:pt x="176877" y="0"/>
                  </a:cubicBezTo>
                  <a:close/>
                  <a:moveTo>
                    <a:pt x="169851" y="50541"/>
                  </a:moveTo>
                  <a:lnTo>
                    <a:pt x="14041" y="50541"/>
                  </a:lnTo>
                  <a:lnTo>
                    <a:pt x="14041" y="14041"/>
                  </a:lnTo>
                  <a:lnTo>
                    <a:pt x="169851" y="14041"/>
                  </a:lnTo>
                  <a:lnTo>
                    <a:pt x="169851" y="5054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97" name="Google Shape;1397;p36"/>
          <p:cNvGrpSpPr/>
          <p:nvPr/>
        </p:nvGrpSpPr>
        <p:grpSpPr>
          <a:xfrm>
            <a:off x="6900755" y="3343072"/>
            <a:ext cx="338074" cy="337329"/>
            <a:chOff x="8996906" y="3832574"/>
            <a:chExt cx="472632" cy="471591"/>
          </a:xfrm>
        </p:grpSpPr>
        <p:sp>
          <p:nvSpPr>
            <p:cNvPr id="1398" name="Google Shape;1398;p36"/>
            <p:cNvSpPr/>
            <p:nvPr/>
          </p:nvSpPr>
          <p:spPr>
            <a:xfrm>
              <a:off x="9000068" y="4080796"/>
              <a:ext cx="212676" cy="223368"/>
            </a:xfrm>
            <a:custGeom>
              <a:rect b="b" l="l" r="r" t="t"/>
              <a:pathLst>
                <a:path extrusionOk="0" h="223368" w="212676">
                  <a:moveTo>
                    <a:pt x="205651" y="209328"/>
                  </a:moveTo>
                  <a:lnTo>
                    <a:pt x="175244" y="209328"/>
                  </a:lnTo>
                  <a:lnTo>
                    <a:pt x="175244" y="186139"/>
                  </a:lnTo>
                  <a:cubicBezTo>
                    <a:pt x="175244" y="182271"/>
                    <a:pt x="172096" y="179123"/>
                    <a:pt x="168228" y="179123"/>
                  </a:cubicBezTo>
                  <a:lnTo>
                    <a:pt x="165883" y="179123"/>
                  </a:lnTo>
                  <a:lnTo>
                    <a:pt x="165883" y="162959"/>
                  </a:lnTo>
                  <a:lnTo>
                    <a:pt x="181171" y="162959"/>
                  </a:lnTo>
                  <a:cubicBezTo>
                    <a:pt x="185048" y="162959"/>
                    <a:pt x="188186" y="159820"/>
                    <a:pt x="188186" y="155943"/>
                  </a:cubicBezTo>
                  <a:lnTo>
                    <a:pt x="188186" y="125738"/>
                  </a:lnTo>
                  <a:cubicBezTo>
                    <a:pt x="188186" y="121861"/>
                    <a:pt x="185048" y="118723"/>
                    <a:pt x="181171" y="118723"/>
                  </a:cubicBezTo>
                  <a:lnTo>
                    <a:pt x="163077" y="118723"/>
                  </a:lnTo>
                  <a:lnTo>
                    <a:pt x="163077" y="95534"/>
                  </a:lnTo>
                  <a:cubicBezTo>
                    <a:pt x="163077" y="91656"/>
                    <a:pt x="159930" y="88518"/>
                    <a:pt x="156053" y="88518"/>
                  </a:cubicBezTo>
                  <a:lnTo>
                    <a:pt x="42511" y="88518"/>
                  </a:lnTo>
                  <a:cubicBezTo>
                    <a:pt x="38634" y="88518"/>
                    <a:pt x="35486" y="91656"/>
                    <a:pt x="35486" y="95534"/>
                  </a:cubicBezTo>
                  <a:lnTo>
                    <a:pt x="35486" y="125738"/>
                  </a:lnTo>
                  <a:cubicBezTo>
                    <a:pt x="35486" y="129616"/>
                    <a:pt x="38634" y="132754"/>
                    <a:pt x="42511" y="132754"/>
                  </a:cubicBezTo>
                  <a:lnTo>
                    <a:pt x="60604" y="132754"/>
                  </a:lnTo>
                  <a:lnTo>
                    <a:pt x="60604" y="148918"/>
                  </a:lnTo>
                  <a:lnTo>
                    <a:pt x="45317" y="148918"/>
                  </a:lnTo>
                  <a:cubicBezTo>
                    <a:pt x="41440" y="148918"/>
                    <a:pt x="38292" y="152066"/>
                    <a:pt x="38292" y="155943"/>
                  </a:cubicBezTo>
                  <a:lnTo>
                    <a:pt x="38292" y="186139"/>
                  </a:lnTo>
                  <a:cubicBezTo>
                    <a:pt x="38292" y="190016"/>
                    <a:pt x="41440" y="193164"/>
                    <a:pt x="45317" y="193164"/>
                  </a:cubicBezTo>
                  <a:lnTo>
                    <a:pt x="47652" y="193164"/>
                  </a:lnTo>
                  <a:lnTo>
                    <a:pt x="47652" y="209328"/>
                  </a:lnTo>
                  <a:lnTo>
                    <a:pt x="33104" y="209328"/>
                  </a:lnTo>
                  <a:cubicBezTo>
                    <a:pt x="27676" y="209328"/>
                    <a:pt x="22488" y="207002"/>
                    <a:pt x="18879" y="202949"/>
                  </a:cubicBezTo>
                  <a:cubicBezTo>
                    <a:pt x="15260" y="198897"/>
                    <a:pt x="13544" y="193478"/>
                    <a:pt x="14162" y="188087"/>
                  </a:cubicBezTo>
                  <a:lnTo>
                    <a:pt x="34812" y="7818"/>
                  </a:lnTo>
                  <a:cubicBezTo>
                    <a:pt x="35255" y="3968"/>
                    <a:pt x="32495" y="488"/>
                    <a:pt x="28636" y="45"/>
                  </a:cubicBezTo>
                  <a:cubicBezTo>
                    <a:pt x="24787" y="-389"/>
                    <a:pt x="21307" y="2371"/>
                    <a:pt x="20864" y="6221"/>
                  </a:cubicBezTo>
                  <a:lnTo>
                    <a:pt x="214" y="186490"/>
                  </a:lnTo>
                  <a:cubicBezTo>
                    <a:pt x="-857" y="195850"/>
                    <a:pt x="2125" y="205257"/>
                    <a:pt x="8402" y="212291"/>
                  </a:cubicBezTo>
                  <a:cubicBezTo>
                    <a:pt x="14679" y="219325"/>
                    <a:pt x="23679" y="223369"/>
                    <a:pt x="33104" y="223369"/>
                  </a:cubicBezTo>
                  <a:lnTo>
                    <a:pt x="205651" y="223369"/>
                  </a:lnTo>
                  <a:cubicBezTo>
                    <a:pt x="209528" y="223369"/>
                    <a:pt x="212676" y="220221"/>
                    <a:pt x="212676" y="216344"/>
                  </a:cubicBezTo>
                  <a:cubicBezTo>
                    <a:pt x="212676" y="212467"/>
                    <a:pt x="209528" y="209328"/>
                    <a:pt x="205651" y="209328"/>
                  </a:cubicBezTo>
                  <a:close/>
                  <a:moveTo>
                    <a:pt x="156062" y="132754"/>
                  </a:moveTo>
                  <a:lnTo>
                    <a:pt x="174154" y="132754"/>
                  </a:lnTo>
                  <a:lnTo>
                    <a:pt x="174154" y="148918"/>
                  </a:lnTo>
                  <a:lnTo>
                    <a:pt x="158868" y="148918"/>
                  </a:lnTo>
                  <a:lnTo>
                    <a:pt x="74635" y="148918"/>
                  </a:lnTo>
                  <a:lnTo>
                    <a:pt x="74635" y="132754"/>
                  </a:lnTo>
                  <a:lnTo>
                    <a:pt x="156062" y="132754"/>
                  </a:lnTo>
                  <a:close/>
                  <a:moveTo>
                    <a:pt x="49526" y="118723"/>
                  </a:moveTo>
                  <a:lnTo>
                    <a:pt x="49526" y="102558"/>
                  </a:lnTo>
                  <a:lnTo>
                    <a:pt x="149037" y="102558"/>
                  </a:lnTo>
                  <a:lnTo>
                    <a:pt x="149037" y="118723"/>
                  </a:lnTo>
                  <a:lnTo>
                    <a:pt x="67620" y="118723"/>
                  </a:lnTo>
                  <a:lnTo>
                    <a:pt x="49526" y="118723"/>
                  </a:lnTo>
                  <a:close/>
                  <a:moveTo>
                    <a:pt x="52333" y="179123"/>
                  </a:moveTo>
                  <a:lnTo>
                    <a:pt x="52333" y="162959"/>
                  </a:lnTo>
                  <a:lnTo>
                    <a:pt x="67620" y="162959"/>
                  </a:lnTo>
                  <a:lnTo>
                    <a:pt x="151843" y="162959"/>
                  </a:lnTo>
                  <a:lnTo>
                    <a:pt x="151843" y="179123"/>
                  </a:lnTo>
                  <a:lnTo>
                    <a:pt x="54677" y="179123"/>
                  </a:lnTo>
                  <a:lnTo>
                    <a:pt x="52333" y="179123"/>
                  </a:lnTo>
                  <a:close/>
                  <a:moveTo>
                    <a:pt x="161204" y="209328"/>
                  </a:moveTo>
                  <a:lnTo>
                    <a:pt x="61692" y="209328"/>
                  </a:lnTo>
                  <a:lnTo>
                    <a:pt x="61692" y="193164"/>
                  </a:lnTo>
                  <a:lnTo>
                    <a:pt x="158868" y="193164"/>
                  </a:lnTo>
                  <a:lnTo>
                    <a:pt x="161204" y="193164"/>
                  </a:lnTo>
                  <a:lnTo>
                    <a:pt x="161204" y="209328"/>
                  </a:lnTo>
                  <a:lnTo>
                    <a:pt x="161204" y="209328"/>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99" name="Google Shape;1399;p36"/>
            <p:cNvSpPr/>
            <p:nvPr/>
          </p:nvSpPr>
          <p:spPr>
            <a:xfrm>
              <a:off x="9222104" y="4145674"/>
              <a:ext cx="244267" cy="158491"/>
            </a:xfrm>
            <a:custGeom>
              <a:rect b="b" l="l" r="r" t="t"/>
              <a:pathLst>
                <a:path extrusionOk="0" h="158491" w="244267">
                  <a:moveTo>
                    <a:pt x="244050" y="121612"/>
                  </a:moveTo>
                  <a:lnTo>
                    <a:pt x="230832" y="6221"/>
                  </a:lnTo>
                  <a:cubicBezTo>
                    <a:pt x="230389" y="2371"/>
                    <a:pt x="226918" y="-389"/>
                    <a:pt x="223060" y="45"/>
                  </a:cubicBezTo>
                  <a:cubicBezTo>
                    <a:pt x="219210" y="488"/>
                    <a:pt x="216450" y="3968"/>
                    <a:pt x="216884" y="7818"/>
                  </a:cubicBezTo>
                  <a:lnTo>
                    <a:pt x="230112" y="123209"/>
                  </a:lnTo>
                  <a:cubicBezTo>
                    <a:pt x="230721" y="128600"/>
                    <a:pt x="229004" y="134019"/>
                    <a:pt x="225395" y="138071"/>
                  </a:cubicBezTo>
                  <a:cubicBezTo>
                    <a:pt x="221776" y="142124"/>
                    <a:pt x="216588" y="144450"/>
                    <a:pt x="211160" y="144450"/>
                  </a:cubicBezTo>
                  <a:lnTo>
                    <a:pt x="7016" y="144450"/>
                  </a:lnTo>
                  <a:cubicBezTo>
                    <a:pt x="3139" y="144450"/>
                    <a:pt x="0" y="147589"/>
                    <a:pt x="0" y="151466"/>
                  </a:cubicBezTo>
                  <a:cubicBezTo>
                    <a:pt x="0" y="155343"/>
                    <a:pt x="3139" y="158491"/>
                    <a:pt x="7016" y="158491"/>
                  </a:cubicBezTo>
                  <a:lnTo>
                    <a:pt x="211160" y="158491"/>
                  </a:lnTo>
                  <a:cubicBezTo>
                    <a:pt x="220595" y="158491"/>
                    <a:pt x="229595" y="154457"/>
                    <a:pt x="235872" y="147414"/>
                  </a:cubicBezTo>
                  <a:cubicBezTo>
                    <a:pt x="242149" y="140379"/>
                    <a:pt x="245130" y="130973"/>
                    <a:pt x="244050" y="1216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0" name="Google Shape;1400;p36"/>
            <p:cNvSpPr/>
            <p:nvPr/>
          </p:nvSpPr>
          <p:spPr>
            <a:xfrm>
              <a:off x="8996906" y="3832574"/>
              <a:ext cx="465833" cy="237263"/>
            </a:xfrm>
            <a:custGeom>
              <a:rect b="b" l="l" r="r" t="t"/>
              <a:pathLst>
                <a:path extrusionOk="0" h="237263" w="465833">
                  <a:moveTo>
                    <a:pt x="465787" y="170207"/>
                  </a:moveTo>
                  <a:lnTo>
                    <a:pt x="461070" y="129035"/>
                  </a:lnTo>
                  <a:cubicBezTo>
                    <a:pt x="458365" y="105449"/>
                    <a:pt x="438426" y="87661"/>
                    <a:pt x="414684" y="87661"/>
                  </a:cubicBezTo>
                  <a:lnTo>
                    <a:pt x="381904" y="87661"/>
                  </a:lnTo>
                  <a:lnTo>
                    <a:pt x="352116" y="23374"/>
                  </a:lnTo>
                  <a:cubicBezTo>
                    <a:pt x="345534" y="9176"/>
                    <a:pt x="331170" y="0"/>
                    <a:pt x="315524" y="0"/>
                  </a:cubicBezTo>
                  <a:lnTo>
                    <a:pt x="157101" y="0"/>
                  </a:lnTo>
                  <a:cubicBezTo>
                    <a:pt x="141454" y="0"/>
                    <a:pt x="127091" y="9176"/>
                    <a:pt x="120509" y="23374"/>
                  </a:cubicBezTo>
                  <a:lnTo>
                    <a:pt x="90720" y="87661"/>
                  </a:lnTo>
                  <a:lnTo>
                    <a:pt x="57941" y="87661"/>
                  </a:lnTo>
                  <a:cubicBezTo>
                    <a:pt x="34198" y="87661"/>
                    <a:pt x="14250" y="105449"/>
                    <a:pt x="11555" y="129035"/>
                  </a:cubicBezTo>
                  <a:lnTo>
                    <a:pt x="44" y="229444"/>
                  </a:lnTo>
                  <a:cubicBezTo>
                    <a:pt x="-178" y="231438"/>
                    <a:pt x="450" y="233423"/>
                    <a:pt x="1779" y="234918"/>
                  </a:cubicBezTo>
                  <a:cubicBezTo>
                    <a:pt x="3118" y="236414"/>
                    <a:pt x="5019" y="237263"/>
                    <a:pt x="7022" y="237263"/>
                  </a:cubicBezTo>
                  <a:lnTo>
                    <a:pt x="171631" y="237263"/>
                  </a:lnTo>
                  <a:cubicBezTo>
                    <a:pt x="175507" y="237263"/>
                    <a:pt x="178646" y="234125"/>
                    <a:pt x="178646" y="230248"/>
                  </a:cubicBezTo>
                  <a:cubicBezTo>
                    <a:pt x="178646" y="226370"/>
                    <a:pt x="175507" y="223222"/>
                    <a:pt x="171631" y="223222"/>
                  </a:cubicBezTo>
                  <a:lnTo>
                    <a:pt x="14887" y="223222"/>
                  </a:lnTo>
                  <a:lnTo>
                    <a:pt x="25494" y="130632"/>
                  </a:lnTo>
                  <a:cubicBezTo>
                    <a:pt x="27386" y="114136"/>
                    <a:pt x="41334" y="101702"/>
                    <a:pt x="57941" y="101702"/>
                  </a:cubicBezTo>
                  <a:lnTo>
                    <a:pt x="377409" y="101702"/>
                  </a:lnTo>
                  <a:cubicBezTo>
                    <a:pt x="377409" y="101702"/>
                    <a:pt x="377418" y="101702"/>
                    <a:pt x="377427" y="101702"/>
                  </a:cubicBezTo>
                  <a:cubicBezTo>
                    <a:pt x="377436" y="101702"/>
                    <a:pt x="377446" y="101702"/>
                    <a:pt x="377455" y="101702"/>
                  </a:cubicBezTo>
                  <a:lnTo>
                    <a:pt x="414684" y="101702"/>
                  </a:lnTo>
                  <a:cubicBezTo>
                    <a:pt x="431281" y="101702"/>
                    <a:pt x="445230" y="114136"/>
                    <a:pt x="447122" y="130632"/>
                  </a:cubicBezTo>
                  <a:lnTo>
                    <a:pt x="451839" y="171804"/>
                  </a:lnTo>
                  <a:cubicBezTo>
                    <a:pt x="452282" y="175653"/>
                    <a:pt x="455753" y="178414"/>
                    <a:pt x="459612" y="177980"/>
                  </a:cubicBezTo>
                  <a:cubicBezTo>
                    <a:pt x="463470" y="177537"/>
                    <a:pt x="466230" y="174056"/>
                    <a:pt x="465787" y="170207"/>
                  </a:cubicBezTo>
                  <a:close/>
                  <a:moveTo>
                    <a:pt x="133248" y="29272"/>
                  </a:moveTo>
                  <a:cubicBezTo>
                    <a:pt x="137540" y="20014"/>
                    <a:pt x="146901" y="14032"/>
                    <a:pt x="157101" y="14032"/>
                  </a:cubicBezTo>
                  <a:lnTo>
                    <a:pt x="315524" y="14032"/>
                  </a:lnTo>
                  <a:cubicBezTo>
                    <a:pt x="325725" y="14032"/>
                    <a:pt x="335094" y="20014"/>
                    <a:pt x="339377" y="29272"/>
                  </a:cubicBezTo>
                  <a:lnTo>
                    <a:pt x="342322" y="35633"/>
                  </a:lnTo>
                  <a:lnTo>
                    <a:pt x="130303" y="35633"/>
                  </a:lnTo>
                  <a:lnTo>
                    <a:pt x="133248" y="29272"/>
                  </a:lnTo>
                  <a:close/>
                  <a:moveTo>
                    <a:pt x="106191" y="87661"/>
                  </a:moveTo>
                  <a:lnTo>
                    <a:pt x="123795" y="49665"/>
                  </a:lnTo>
                  <a:lnTo>
                    <a:pt x="348830" y="49665"/>
                  </a:lnTo>
                  <a:lnTo>
                    <a:pt x="366433" y="87661"/>
                  </a:lnTo>
                  <a:lnTo>
                    <a:pt x="106191" y="8766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1" name="Google Shape;1401;p36"/>
            <p:cNvSpPr/>
            <p:nvPr/>
          </p:nvSpPr>
          <p:spPr>
            <a:xfrm>
              <a:off x="9290885" y="4020117"/>
              <a:ext cx="178649" cy="49720"/>
            </a:xfrm>
            <a:custGeom>
              <a:rect b="b" l="l" r="r" t="t"/>
              <a:pathLst>
                <a:path extrusionOk="0" h="49720" w="178649">
                  <a:moveTo>
                    <a:pt x="178603" y="41902"/>
                  </a:moveTo>
                  <a:lnTo>
                    <a:pt x="174514" y="6213"/>
                  </a:lnTo>
                  <a:cubicBezTo>
                    <a:pt x="174070" y="2364"/>
                    <a:pt x="170591" y="-396"/>
                    <a:pt x="166741" y="47"/>
                  </a:cubicBezTo>
                  <a:cubicBezTo>
                    <a:pt x="162882" y="490"/>
                    <a:pt x="160123" y="3961"/>
                    <a:pt x="160565" y="7820"/>
                  </a:cubicBezTo>
                  <a:lnTo>
                    <a:pt x="163759" y="35689"/>
                  </a:lnTo>
                  <a:lnTo>
                    <a:pt x="7025" y="35689"/>
                  </a:lnTo>
                  <a:cubicBezTo>
                    <a:pt x="3148" y="35689"/>
                    <a:pt x="0" y="38827"/>
                    <a:pt x="0" y="42705"/>
                  </a:cubicBezTo>
                  <a:cubicBezTo>
                    <a:pt x="0" y="46582"/>
                    <a:pt x="3148" y="49720"/>
                    <a:pt x="7025" y="49720"/>
                  </a:cubicBezTo>
                  <a:lnTo>
                    <a:pt x="171634" y="49720"/>
                  </a:lnTo>
                  <a:cubicBezTo>
                    <a:pt x="173628" y="49720"/>
                    <a:pt x="175538" y="48871"/>
                    <a:pt x="176868" y="47376"/>
                  </a:cubicBezTo>
                  <a:cubicBezTo>
                    <a:pt x="178196" y="45880"/>
                    <a:pt x="178834" y="43895"/>
                    <a:pt x="178603" y="4190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2" name="Google Shape;1402;p36"/>
            <p:cNvSpPr/>
            <p:nvPr/>
          </p:nvSpPr>
          <p:spPr>
            <a:xfrm>
              <a:off x="9175428" y="4008938"/>
              <a:ext cx="115581" cy="166348"/>
            </a:xfrm>
            <a:custGeom>
              <a:rect b="b" l="l" r="r" t="t"/>
              <a:pathLst>
                <a:path extrusionOk="0" h="166348" w="115581">
                  <a:moveTo>
                    <a:pt x="115559" y="158760"/>
                  </a:moveTo>
                  <a:lnTo>
                    <a:pt x="103190" y="6453"/>
                  </a:lnTo>
                  <a:cubicBezTo>
                    <a:pt x="102894" y="2806"/>
                    <a:pt x="99848" y="0"/>
                    <a:pt x="96192" y="0"/>
                  </a:cubicBezTo>
                  <a:lnTo>
                    <a:pt x="19390" y="0"/>
                  </a:lnTo>
                  <a:cubicBezTo>
                    <a:pt x="15734" y="0"/>
                    <a:pt x="12688" y="2806"/>
                    <a:pt x="12393" y="6453"/>
                  </a:cubicBezTo>
                  <a:lnTo>
                    <a:pt x="23" y="158760"/>
                  </a:lnTo>
                  <a:cubicBezTo>
                    <a:pt x="-134" y="160717"/>
                    <a:pt x="530" y="162646"/>
                    <a:pt x="1860" y="164087"/>
                  </a:cubicBezTo>
                  <a:cubicBezTo>
                    <a:pt x="3189" y="165527"/>
                    <a:pt x="5063" y="166348"/>
                    <a:pt x="7020" y="166348"/>
                  </a:cubicBezTo>
                  <a:lnTo>
                    <a:pt x="108552" y="166348"/>
                  </a:lnTo>
                  <a:cubicBezTo>
                    <a:pt x="110518" y="166348"/>
                    <a:pt x="112393" y="165527"/>
                    <a:pt x="113712" y="164087"/>
                  </a:cubicBezTo>
                  <a:cubicBezTo>
                    <a:pt x="115051" y="162646"/>
                    <a:pt x="115715" y="160717"/>
                    <a:pt x="115559" y="158760"/>
                  </a:cubicBezTo>
                  <a:close/>
                  <a:moveTo>
                    <a:pt x="14635" y="152307"/>
                  </a:moveTo>
                  <a:lnTo>
                    <a:pt x="25861" y="14041"/>
                  </a:lnTo>
                  <a:lnTo>
                    <a:pt x="89721" y="14041"/>
                  </a:lnTo>
                  <a:lnTo>
                    <a:pt x="100946" y="152307"/>
                  </a:lnTo>
                  <a:lnTo>
                    <a:pt x="14635" y="15230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3" name="Google Shape;1403;p36"/>
            <p:cNvSpPr/>
            <p:nvPr/>
          </p:nvSpPr>
          <p:spPr>
            <a:xfrm>
              <a:off x="9205189" y="4089897"/>
              <a:ext cx="56052" cy="57944"/>
            </a:xfrm>
            <a:custGeom>
              <a:rect b="b" l="l" r="r" t="t"/>
              <a:pathLst>
                <a:path extrusionOk="0" h="57944" w="56052">
                  <a:moveTo>
                    <a:pt x="56027" y="50357"/>
                  </a:moveTo>
                  <a:lnTo>
                    <a:pt x="52464" y="6453"/>
                  </a:lnTo>
                  <a:cubicBezTo>
                    <a:pt x="52169" y="2806"/>
                    <a:pt x="49123" y="0"/>
                    <a:pt x="45468" y="0"/>
                  </a:cubicBezTo>
                  <a:lnTo>
                    <a:pt x="10583" y="0"/>
                  </a:lnTo>
                  <a:cubicBezTo>
                    <a:pt x="6928" y="0"/>
                    <a:pt x="3891" y="2806"/>
                    <a:pt x="3586" y="6453"/>
                  </a:cubicBezTo>
                  <a:lnTo>
                    <a:pt x="23" y="50357"/>
                  </a:lnTo>
                  <a:cubicBezTo>
                    <a:pt x="-134" y="52314"/>
                    <a:pt x="530" y="54243"/>
                    <a:pt x="1860" y="55683"/>
                  </a:cubicBezTo>
                  <a:cubicBezTo>
                    <a:pt x="3189" y="57123"/>
                    <a:pt x="5063" y="57945"/>
                    <a:pt x="7020" y="57945"/>
                  </a:cubicBezTo>
                  <a:lnTo>
                    <a:pt x="49030" y="57945"/>
                  </a:lnTo>
                  <a:cubicBezTo>
                    <a:pt x="50996" y="57945"/>
                    <a:pt x="52861" y="57123"/>
                    <a:pt x="54190" y="55683"/>
                  </a:cubicBezTo>
                  <a:cubicBezTo>
                    <a:pt x="55529" y="54243"/>
                    <a:pt x="56193" y="52314"/>
                    <a:pt x="56027" y="50357"/>
                  </a:cubicBezTo>
                  <a:close/>
                  <a:moveTo>
                    <a:pt x="14635" y="43904"/>
                  </a:moveTo>
                  <a:lnTo>
                    <a:pt x="17063" y="14041"/>
                  </a:lnTo>
                  <a:lnTo>
                    <a:pt x="38996" y="14041"/>
                  </a:lnTo>
                  <a:lnTo>
                    <a:pt x="41424" y="43904"/>
                  </a:lnTo>
                  <a:lnTo>
                    <a:pt x="14635" y="43904"/>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4" name="Google Shape;1404;p36"/>
            <p:cNvSpPr/>
            <p:nvPr/>
          </p:nvSpPr>
          <p:spPr>
            <a:xfrm>
              <a:off x="9339411" y="4075803"/>
              <a:ext cx="130127" cy="84907"/>
            </a:xfrm>
            <a:custGeom>
              <a:rect b="b" l="l" r="r" t="t"/>
              <a:pathLst>
                <a:path extrusionOk="0" h="84907" w="130127">
                  <a:moveTo>
                    <a:pt x="128720" y="35769"/>
                  </a:moveTo>
                  <a:cubicBezTo>
                    <a:pt x="128600" y="35612"/>
                    <a:pt x="116369" y="19245"/>
                    <a:pt x="108827" y="3921"/>
                  </a:cubicBezTo>
                  <a:cubicBezTo>
                    <a:pt x="107110" y="450"/>
                    <a:pt x="102900" y="-990"/>
                    <a:pt x="99430" y="727"/>
                  </a:cubicBezTo>
                  <a:cubicBezTo>
                    <a:pt x="95950" y="2435"/>
                    <a:pt x="94519" y="6644"/>
                    <a:pt x="96227" y="10124"/>
                  </a:cubicBezTo>
                  <a:cubicBezTo>
                    <a:pt x="101433" y="20704"/>
                    <a:pt x="108467" y="31412"/>
                    <a:pt x="112999" y="37929"/>
                  </a:cubicBezTo>
                  <a:lnTo>
                    <a:pt x="60641" y="69879"/>
                  </a:lnTo>
                  <a:cubicBezTo>
                    <a:pt x="49813" y="64072"/>
                    <a:pt x="40176" y="55118"/>
                    <a:pt x="31951" y="43219"/>
                  </a:cubicBezTo>
                  <a:cubicBezTo>
                    <a:pt x="22655" y="29778"/>
                    <a:pt x="16905" y="14962"/>
                    <a:pt x="13711" y="4900"/>
                  </a:cubicBezTo>
                  <a:cubicBezTo>
                    <a:pt x="12538" y="1207"/>
                    <a:pt x="8587" y="-842"/>
                    <a:pt x="4894" y="330"/>
                  </a:cubicBezTo>
                  <a:cubicBezTo>
                    <a:pt x="1202" y="1503"/>
                    <a:pt x="-847" y="5454"/>
                    <a:pt x="335" y="9146"/>
                  </a:cubicBezTo>
                  <a:cubicBezTo>
                    <a:pt x="5393" y="25107"/>
                    <a:pt x="12150" y="39259"/>
                    <a:pt x="20403" y="51204"/>
                  </a:cubicBezTo>
                  <a:cubicBezTo>
                    <a:pt x="30889" y="66371"/>
                    <a:pt x="43536" y="77495"/>
                    <a:pt x="58001" y="84252"/>
                  </a:cubicBezTo>
                  <a:cubicBezTo>
                    <a:pt x="58952" y="84695"/>
                    <a:pt x="59967" y="84907"/>
                    <a:pt x="60973" y="84907"/>
                  </a:cubicBezTo>
                  <a:cubicBezTo>
                    <a:pt x="62247" y="84907"/>
                    <a:pt x="63511" y="84566"/>
                    <a:pt x="64628" y="83883"/>
                  </a:cubicBezTo>
                  <a:lnTo>
                    <a:pt x="126763" y="45979"/>
                  </a:lnTo>
                  <a:cubicBezTo>
                    <a:pt x="128452" y="44954"/>
                    <a:pt x="129624" y="43256"/>
                    <a:pt x="130003" y="41308"/>
                  </a:cubicBezTo>
                  <a:cubicBezTo>
                    <a:pt x="130373" y="39369"/>
                    <a:pt x="129911" y="37357"/>
                    <a:pt x="128720" y="3576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5" name="Google Shape;1405;p36"/>
            <p:cNvSpPr/>
            <p:nvPr/>
          </p:nvSpPr>
          <p:spPr>
            <a:xfrm>
              <a:off x="9302825" y="4075807"/>
              <a:ext cx="52527" cy="76484"/>
            </a:xfrm>
            <a:custGeom>
              <a:rect b="b" l="l" r="r" t="t"/>
              <a:pathLst>
                <a:path extrusionOk="0" h="76484" w="52527">
                  <a:moveTo>
                    <a:pt x="51450" y="54320"/>
                  </a:moveTo>
                  <a:cubicBezTo>
                    <a:pt x="49391" y="51043"/>
                    <a:pt x="45052" y="50055"/>
                    <a:pt x="41775" y="52114"/>
                  </a:cubicBezTo>
                  <a:lnTo>
                    <a:pt x="28630" y="60376"/>
                  </a:lnTo>
                  <a:cubicBezTo>
                    <a:pt x="15974" y="44646"/>
                    <a:pt x="13667" y="23118"/>
                    <a:pt x="14082" y="7203"/>
                  </a:cubicBezTo>
                  <a:cubicBezTo>
                    <a:pt x="14184" y="3326"/>
                    <a:pt x="11128" y="105"/>
                    <a:pt x="7251" y="3"/>
                  </a:cubicBezTo>
                  <a:cubicBezTo>
                    <a:pt x="3411" y="-108"/>
                    <a:pt x="153" y="2957"/>
                    <a:pt x="51" y="6834"/>
                  </a:cubicBezTo>
                  <a:cubicBezTo>
                    <a:pt x="-485" y="26940"/>
                    <a:pt x="2968" y="54994"/>
                    <a:pt x="22399" y="74426"/>
                  </a:cubicBezTo>
                  <a:cubicBezTo>
                    <a:pt x="23757" y="75783"/>
                    <a:pt x="25556" y="76484"/>
                    <a:pt x="27365" y="76484"/>
                  </a:cubicBezTo>
                  <a:cubicBezTo>
                    <a:pt x="28658" y="76484"/>
                    <a:pt x="29951" y="76134"/>
                    <a:pt x="31105" y="75404"/>
                  </a:cubicBezTo>
                  <a:lnTo>
                    <a:pt x="49243" y="64004"/>
                  </a:lnTo>
                  <a:cubicBezTo>
                    <a:pt x="52520" y="61936"/>
                    <a:pt x="53517" y="57606"/>
                    <a:pt x="51450" y="5432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06" name="Google Shape;1406;p36"/>
          <p:cNvGrpSpPr/>
          <p:nvPr/>
        </p:nvGrpSpPr>
        <p:grpSpPr>
          <a:xfrm>
            <a:off x="7874918" y="3342696"/>
            <a:ext cx="337352" cy="338082"/>
            <a:chOff x="10252272" y="3832048"/>
            <a:chExt cx="471623" cy="472643"/>
          </a:xfrm>
        </p:grpSpPr>
        <p:sp>
          <p:nvSpPr>
            <p:cNvPr id="1407" name="Google Shape;1407;p36"/>
            <p:cNvSpPr/>
            <p:nvPr/>
          </p:nvSpPr>
          <p:spPr>
            <a:xfrm>
              <a:off x="10252272" y="3832048"/>
              <a:ext cx="175472" cy="472643"/>
            </a:xfrm>
            <a:custGeom>
              <a:rect b="b" l="l" r="r" t="t"/>
              <a:pathLst>
                <a:path extrusionOk="0" h="472643" w="175472">
                  <a:moveTo>
                    <a:pt x="131552" y="0"/>
                  </a:moveTo>
                  <a:lnTo>
                    <a:pt x="43930" y="0"/>
                  </a:lnTo>
                  <a:cubicBezTo>
                    <a:pt x="19708" y="0"/>
                    <a:pt x="0" y="19699"/>
                    <a:pt x="0" y="43922"/>
                  </a:cubicBezTo>
                  <a:lnTo>
                    <a:pt x="0" y="329936"/>
                  </a:lnTo>
                  <a:cubicBezTo>
                    <a:pt x="0" y="333813"/>
                    <a:pt x="3148" y="336952"/>
                    <a:pt x="7024" y="336952"/>
                  </a:cubicBezTo>
                  <a:cubicBezTo>
                    <a:pt x="10901" y="336952"/>
                    <a:pt x="14040" y="333813"/>
                    <a:pt x="14040" y="329936"/>
                  </a:cubicBezTo>
                  <a:lnTo>
                    <a:pt x="14040" y="43922"/>
                  </a:lnTo>
                  <a:cubicBezTo>
                    <a:pt x="14040" y="27445"/>
                    <a:pt x="27453" y="14041"/>
                    <a:pt x="43930" y="14041"/>
                  </a:cubicBezTo>
                  <a:lnTo>
                    <a:pt x="131552" y="14041"/>
                  </a:lnTo>
                  <a:cubicBezTo>
                    <a:pt x="148029" y="14041"/>
                    <a:pt x="161442" y="27445"/>
                    <a:pt x="161442" y="43922"/>
                  </a:cubicBezTo>
                  <a:lnTo>
                    <a:pt x="161442" y="428721"/>
                  </a:lnTo>
                  <a:cubicBezTo>
                    <a:pt x="161442" y="445198"/>
                    <a:pt x="148029" y="458602"/>
                    <a:pt x="131552" y="458602"/>
                  </a:cubicBezTo>
                  <a:lnTo>
                    <a:pt x="43930" y="458602"/>
                  </a:lnTo>
                  <a:cubicBezTo>
                    <a:pt x="27453" y="458602"/>
                    <a:pt x="14040" y="445198"/>
                    <a:pt x="14040" y="428721"/>
                  </a:cubicBezTo>
                  <a:lnTo>
                    <a:pt x="14040" y="353338"/>
                  </a:lnTo>
                  <a:cubicBezTo>
                    <a:pt x="14040" y="349460"/>
                    <a:pt x="10901" y="346313"/>
                    <a:pt x="7024" y="346313"/>
                  </a:cubicBezTo>
                  <a:cubicBezTo>
                    <a:pt x="3148" y="346313"/>
                    <a:pt x="0" y="349460"/>
                    <a:pt x="0" y="353338"/>
                  </a:cubicBezTo>
                  <a:lnTo>
                    <a:pt x="0" y="428721"/>
                  </a:lnTo>
                  <a:cubicBezTo>
                    <a:pt x="0" y="452934"/>
                    <a:pt x="19708" y="472643"/>
                    <a:pt x="43930" y="472643"/>
                  </a:cubicBezTo>
                  <a:lnTo>
                    <a:pt x="131552" y="472643"/>
                  </a:lnTo>
                  <a:cubicBezTo>
                    <a:pt x="155774" y="472643"/>
                    <a:pt x="175473" y="452934"/>
                    <a:pt x="175473" y="428711"/>
                  </a:cubicBezTo>
                  <a:lnTo>
                    <a:pt x="175473" y="43922"/>
                  </a:lnTo>
                  <a:cubicBezTo>
                    <a:pt x="175473" y="19699"/>
                    <a:pt x="155774" y="0"/>
                    <a:pt x="13155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8" name="Google Shape;1408;p36"/>
            <p:cNvSpPr/>
            <p:nvPr/>
          </p:nvSpPr>
          <p:spPr>
            <a:xfrm>
              <a:off x="10435157" y="3857092"/>
              <a:ext cx="288738" cy="422554"/>
            </a:xfrm>
            <a:custGeom>
              <a:rect b="b" l="l" r="r" t="t"/>
              <a:pathLst>
                <a:path extrusionOk="0" h="422554" w="288738">
                  <a:moveTo>
                    <a:pt x="247115" y="0"/>
                  </a:moveTo>
                  <a:lnTo>
                    <a:pt x="7015" y="0"/>
                  </a:lnTo>
                  <a:cubicBezTo>
                    <a:pt x="3138" y="0"/>
                    <a:pt x="0" y="3139"/>
                    <a:pt x="0" y="7016"/>
                  </a:cubicBezTo>
                  <a:cubicBezTo>
                    <a:pt x="0" y="10893"/>
                    <a:pt x="3138" y="14041"/>
                    <a:pt x="7015" y="14041"/>
                  </a:cubicBezTo>
                  <a:lnTo>
                    <a:pt x="247115" y="14041"/>
                  </a:lnTo>
                  <a:cubicBezTo>
                    <a:pt x="262328" y="14041"/>
                    <a:pt x="274707" y="26411"/>
                    <a:pt x="274707" y="41633"/>
                  </a:cubicBezTo>
                  <a:lnTo>
                    <a:pt x="274707" y="380921"/>
                  </a:lnTo>
                  <a:cubicBezTo>
                    <a:pt x="274707" y="396134"/>
                    <a:pt x="262328" y="408513"/>
                    <a:pt x="247115" y="408513"/>
                  </a:cubicBezTo>
                  <a:lnTo>
                    <a:pt x="7015" y="408513"/>
                  </a:lnTo>
                  <a:cubicBezTo>
                    <a:pt x="3138" y="408513"/>
                    <a:pt x="0" y="411652"/>
                    <a:pt x="0" y="415529"/>
                  </a:cubicBezTo>
                  <a:cubicBezTo>
                    <a:pt x="0" y="419406"/>
                    <a:pt x="3138" y="422554"/>
                    <a:pt x="7015" y="422554"/>
                  </a:cubicBezTo>
                  <a:lnTo>
                    <a:pt x="247115" y="422554"/>
                  </a:lnTo>
                  <a:cubicBezTo>
                    <a:pt x="270091" y="422554"/>
                    <a:pt x="288738" y="403879"/>
                    <a:pt x="288738" y="380921"/>
                  </a:cubicBezTo>
                  <a:lnTo>
                    <a:pt x="288738" y="41633"/>
                  </a:lnTo>
                  <a:cubicBezTo>
                    <a:pt x="288738" y="18675"/>
                    <a:pt x="270091" y="0"/>
                    <a:pt x="24711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9" name="Google Shape;1409;p36"/>
            <p:cNvSpPr/>
            <p:nvPr/>
          </p:nvSpPr>
          <p:spPr>
            <a:xfrm>
              <a:off x="10447342" y="3903212"/>
              <a:ext cx="239177" cy="94057"/>
            </a:xfrm>
            <a:custGeom>
              <a:rect b="b" l="l" r="r" t="t"/>
              <a:pathLst>
                <a:path extrusionOk="0" h="94057" w="239177">
                  <a:moveTo>
                    <a:pt x="215545" y="0"/>
                  </a:moveTo>
                  <a:lnTo>
                    <a:pt x="200803" y="0"/>
                  </a:lnTo>
                  <a:cubicBezTo>
                    <a:pt x="196926" y="0"/>
                    <a:pt x="193788" y="3148"/>
                    <a:pt x="193788" y="7025"/>
                  </a:cubicBezTo>
                  <a:cubicBezTo>
                    <a:pt x="193788" y="10902"/>
                    <a:pt x="196926" y="14041"/>
                    <a:pt x="200803" y="14041"/>
                  </a:cubicBezTo>
                  <a:lnTo>
                    <a:pt x="215545" y="14041"/>
                  </a:lnTo>
                  <a:cubicBezTo>
                    <a:pt x="220835" y="14041"/>
                    <a:pt x="225137" y="18343"/>
                    <a:pt x="225137" y="23632"/>
                  </a:cubicBezTo>
                  <a:lnTo>
                    <a:pt x="225137" y="70435"/>
                  </a:lnTo>
                  <a:cubicBezTo>
                    <a:pt x="225137" y="75715"/>
                    <a:pt x="220835" y="80017"/>
                    <a:pt x="215545" y="80017"/>
                  </a:cubicBezTo>
                  <a:lnTo>
                    <a:pt x="23623" y="80017"/>
                  </a:lnTo>
                  <a:cubicBezTo>
                    <a:pt x="18342" y="80017"/>
                    <a:pt x="14040" y="75715"/>
                    <a:pt x="14040" y="70435"/>
                  </a:cubicBezTo>
                  <a:lnTo>
                    <a:pt x="14040" y="23632"/>
                  </a:lnTo>
                  <a:cubicBezTo>
                    <a:pt x="14040" y="18343"/>
                    <a:pt x="18342" y="14041"/>
                    <a:pt x="23623" y="14041"/>
                  </a:cubicBezTo>
                  <a:lnTo>
                    <a:pt x="177403" y="14041"/>
                  </a:lnTo>
                  <a:cubicBezTo>
                    <a:pt x="181280" y="14041"/>
                    <a:pt x="184427" y="10902"/>
                    <a:pt x="184427" y="7025"/>
                  </a:cubicBezTo>
                  <a:cubicBezTo>
                    <a:pt x="184427" y="3148"/>
                    <a:pt x="181280" y="0"/>
                    <a:pt x="177403" y="0"/>
                  </a:cubicBezTo>
                  <a:lnTo>
                    <a:pt x="23623" y="0"/>
                  </a:lnTo>
                  <a:cubicBezTo>
                    <a:pt x="10598" y="0"/>
                    <a:pt x="0" y="10607"/>
                    <a:pt x="0" y="23632"/>
                  </a:cubicBezTo>
                  <a:lnTo>
                    <a:pt x="0" y="70435"/>
                  </a:lnTo>
                  <a:cubicBezTo>
                    <a:pt x="0" y="83460"/>
                    <a:pt x="10598" y="94058"/>
                    <a:pt x="23623" y="94058"/>
                  </a:cubicBezTo>
                  <a:lnTo>
                    <a:pt x="215545" y="94058"/>
                  </a:lnTo>
                  <a:cubicBezTo>
                    <a:pt x="228579" y="94058"/>
                    <a:pt x="239177" y="83460"/>
                    <a:pt x="239177" y="70435"/>
                  </a:cubicBezTo>
                  <a:lnTo>
                    <a:pt x="239177" y="23632"/>
                  </a:lnTo>
                  <a:cubicBezTo>
                    <a:pt x="239177" y="10607"/>
                    <a:pt x="228570" y="0"/>
                    <a:pt x="21554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0" name="Google Shape;1410;p36"/>
            <p:cNvSpPr/>
            <p:nvPr/>
          </p:nvSpPr>
          <p:spPr>
            <a:xfrm>
              <a:off x="10447342" y="4019268"/>
              <a:ext cx="74929" cy="44919"/>
            </a:xfrm>
            <a:custGeom>
              <a:rect b="b" l="l" r="r" t="t"/>
              <a:pathLst>
                <a:path extrusionOk="0" h="44919" w="74929">
                  <a:moveTo>
                    <a:pt x="52470" y="0"/>
                  </a:moveTo>
                  <a:lnTo>
                    <a:pt x="22459" y="0"/>
                  </a:lnTo>
                  <a:cubicBezTo>
                    <a:pt x="10071" y="0"/>
                    <a:pt x="0" y="10072"/>
                    <a:pt x="0" y="22460"/>
                  </a:cubicBezTo>
                  <a:cubicBezTo>
                    <a:pt x="0" y="34848"/>
                    <a:pt x="10071" y="44920"/>
                    <a:pt x="22459" y="44920"/>
                  </a:cubicBezTo>
                  <a:lnTo>
                    <a:pt x="52470" y="44920"/>
                  </a:lnTo>
                  <a:cubicBezTo>
                    <a:pt x="64858" y="44920"/>
                    <a:pt x="74929" y="34848"/>
                    <a:pt x="74929" y="22460"/>
                  </a:cubicBezTo>
                  <a:cubicBezTo>
                    <a:pt x="74929" y="10072"/>
                    <a:pt x="64858" y="0"/>
                    <a:pt x="52470" y="0"/>
                  </a:cubicBezTo>
                  <a:close/>
                  <a:moveTo>
                    <a:pt x="52470" y="30879"/>
                  </a:moveTo>
                  <a:lnTo>
                    <a:pt x="22459" y="30879"/>
                  </a:lnTo>
                  <a:cubicBezTo>
                    <a:pt x="17817" y="30879"/>
                    <a:pt x="14040" y="27103"/>
                    <a:pt x="14040" y="22460"/>
                  </a:cubicBezTo>
                  <a:cubicBezTo>
                    <a:pt x="14040" y="17816"/>
                    <a:pt x="17817" y="14032"/>
                    <a:pt x="22459" y="14032"/>
                  </a:cubicBezTo>
                  <a:lnTo>
                    <a:pt x="52470" y="14032"/>
                  </a:lnTo>
                  <a:cubicBezTo>
                    <a:pt x="57113" y="14032"/>
                    <a:pt x="60888" y="17816"/>
                    <a:pt x="60888" y="22460"/>
                  </a:cubicBezTo>
                  <a:cubicBezTo>
                    <a:pt x="60888" y="27103"/>
                    <a:pt x="57113" y="30879"/>
                    <a:pt x="52470" y="3087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1" name="Google Shape;1411;p36"/>
            <p:cNvSpPr/>
            <p:nvPr/>
          </p:nvSpPr>
          <p:spPr>
            <a:xfrm>
              <a:off x="10529461" y="4019268"/>
              <a:ext cx="74929" cy="44919"/>
            </a:xfrm>
            <a:custGeom>
              <a:rect b="b" l="l" r="r" t="t"/>
              <a:pathLst>
                <a:path extrusionOk="0" h="44919" w="74929">
                  <a:moveTo>
                    <a:pt x="52470" y="0"/>
                  </a:moveTo>
                  <a:lnTo>
                    <a:pt x="22459" y="0"/>
                  </a:lnTo>
                  <a:cubicBezTo>
                    <a:pt x="10081" y="0"/>
                    <a:pt x="0" y="10072"/>
                    <a:pt x="0" y="22460"/>
                  </a:cubicBezTo>
                  <a:cubicBezTo>
                    <a:pt x="0" y="34848"/>
                    <a:pt x="10081" y="44920"/>
                    <a:pt x="22459" y="44920"/>
                  </a:cubicBezTo>
                  <a:lnTo>
                    <a:pt x="52470" y="44920"/>
                  </a:lnTo>
                  <a:cubicBezTo>
                    <a:pt x="64858" y="44920"/>
                    <a:pt x="74929" y="34848"/>
                    <a:pt x="74929" y="22460"/>
                  </a:cubicBezTo>
                  <a:cubicBezTo>
                    <a:pt x="74929" y="10072"/>
                    <a:pt x="64858" y="0"/>
                    <a:pt x="52470" y="0"/>
                  </a:cubicBezTo>
                  <a:close/>
                  <a:moveTo>
                    <a:pt x="52470" y="30879"/>
                  </a:moveTo>
                  <a:lnTo>
                    <a:pt x="22459" y="30879"/>
                  </a:lnTo>
                  <a:cubicBezTo>
                    <a:pt x="17817" y="30879"/>
                    <a:pt x="14041" y="27103"/>
                    <a:pt x="14041" y="22460"/>
                  </a:cubicBezTo>
                  <a:cubicBezTo>
                    <a:pt x="14041" y="17816"/>
                    <a:pt x="17817" y="14032"/>
                    <a:pt x="22459" y="14032"/>
                  </a:cubicBezTo>
                  <a:lnTo>
                    <a:pt x="52470" y="14032"/>
                  </a:lnTo>
                  <a:cubicBezTo>
                    <a:pt x="57113" y="14032"/>
                    <a:pt x="60898" y="17816"/>
                    <a:pt x="60898" y="22460"/>
                  </a:cubicBezTo>
                  <a:cubicBezTo>
                    <a:pt x="60898" y="27103"/>
                    <a:pt x="57113" y="30879"/>
                    <a:pt x="52470" y="3087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2" name="Google Shape;1412;p36"/>
            <p:cNvSpPr/>
            <p:nvPr/>
          </p:nvSpPr>
          <p:spPr>
            <a:xfrm>
              <a:off x="10611581" y="4019268"/>
              <a:ext cx="74937" cy="44919"/>
            </a:xfrm>
            <a:custGeom>
              <a:rect b="b" l="l" r="r" t="t"/>
              <a:pathLst>
                <a:path extrusionOk="0" h="44919" w="74937">
                  <a:moveTo>
                    <a:pt x="52469" y="0"/>
                  </a:moveTo>
                  <a:lnTo>
                    <a:pt x="22468" y="0"/>
                  </a:lnTo>
                  <a:cubicBezTo>
                    <a:pt x="10080" y="0"/>
                    <a:pt x="0" y="10072"/>
                    <a:pt x="0" y="22460"/>
                  </a:cubicBezTo>
                  <a:cubicBezTo>
                    <a:pt x="0" y="34848"/>
                    <a:pt x="10080" y="44920"/>
                    <a:pt x="22468" y="44920"/>
                  </a:cubicBezTo>
                  <a:lnTo>
                    <a:pt x="52469" y="44920"/>
                  </a:lnTo>
                  <a:cubicBezTo>
                    <a:pt x="64857" y="44920"/>
                    <a:pt x="74937" y="34848"/>
                    <a:pt x="74937" y="22460"/>
                  </a:cubicBezTo>
                  <a:cubicBezTo>
                    <a:pt x="74937" y="10072"/>
                    <a:pt x="64857" y="0"/>
                    <a:pt x="52469" y="0"/>
                  </a:cubicBezTo>
                  <a:close/>
                  <a:moveTo>
                    <a:pt x="52469" y="30879"/>
                  </a:moveTo>
                  <a:lnTo>
                    <a:pt x="22468" y="30879"/>
                  </a:lnTo>
                  <a:cubicBezTo>
                    <a:pt x="17816" y="30879"/>
                    <a:pt x="14040" y="27103"/>
                    <a:pt x="14040" y="22460"/>
                  </a:cubicBezTo>
                  <a:cubicBezTo>
                    <a:pt x="14040" y="17816"/>
                    <a:pt x="17816" y="14032"/>
                    <a:pt x="22468" y="14032"/>
                  </a:cubicBezTo>
                  <a:lnTo>
                    <a:pt x="52469" y="14032"/>
                  </a:lnTo>
                  <a:cubicBezTo>
                    <a:pt x="57122" y="14032"/>
                    <a:pt x="60897" y="17816"/>
                    <a:pt x="60897" y="22460"/>
                  </a:cubicBezTo>
                  <a:cubicBezTo>
                    <a:pt x="60897" y="27103"/>
                    <a:pt x="57112" y="30879"/>
                    <a:pt x="52469" y="3087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3" name="Google Shape;1413;p36"/>
            <p:cNvSpPr/>
            <p:nvPr/>
          </p:nvSpPr>
          <p:spPr>
            <a:xfrm>
              <a:off x="10447342" y="4076816"/>
              <a:ext cx="74929" cy="44928"/>
            </a:xfrm>
            <a:custGeom>
              <a:rect b="b" l="l" r="r" t="t"/>
              <a:pathLst>
                <a:path extrusionOk="0" h="44928" w="74929">
                  <a:moveTo>
                    <a:pt x="52470" y="0"/>
                  </a:moveTo>
                  <a:lnTo>
                    <a:pt x="22459" y="0"/>
                  </a:lnTo>
                  <a:cubicBezTo>
                    <a:pt x="10071" y="0"/>
                    <a:pt x="0" y="10081"/>
                    <a:pt x="0" y="22469"/>
                  </a:cubicBezTo>
                  <a:cubicBezTo>
                    <a:pt x="0" y="34848"/>
                    <a:pt x="10071" y="44929"/>
                    <a:pt x="22459" y="44929"/>
                  </a:cubicBezTo>
                  <a:lnTo>
                    <a:pt x="52470" y="44929"/>
                  </a:lnTo>
                  <a:cubicBezTo>
                    <a:pt x="64858" y="44929"/>
                    <a:pt x="74929" y="34848"/>
                    <a:pt x="74929" y="22469"/>
                  </a:cubicBezTo>
                  <a:cubicBezTo>
                    <a:pt x="74929" y="10081"/>
                    <a:pt x="64858" y="0"/>
                    <a:pt x="52470" y="0"/>
                  </a:cubicBezTo>
                  <a:close/>
                  <a:moveTo>
                    <a:pt x="52470" y="30888"/>
                  </a:moveTo>
                  <a:lnTo>
                    <a:pt x="22459" y="30888"/>
                  </a:lnTo>
                  <a:cubicBezTo>
                    <a:pt x="17817" y="30888"/>
                    <a:pt x="14040" y="27112"/>
                    <a:pt x="14040" y="22469"/>
                  </a:cubicBezTo>
                  <a:cubicBezTo>
                    <a:pt x="14040" y="17826"/>
                    <a:pt x="17817" y="14041"/>
                    <a:pt x="22459" y="14041"/>
                  </a:cubicBezTo>
                  <a:lnTo>
                    <a:pt x="52470" y="14041"/>
                  </a:lnTo>
                  <a:cubicBezTo>
                    <a:pt x="57113" y="14041"/>
                    <a:pt x="60888" y="17826"/>
                    <a:pt x="60888" y="22469"/>
                  </a:cubicBezTo>
                  <a:cubicBezTo>
                    <a:pt x="60888" y="27112"/>
                    <a:pt x="57113" y="30888"/>
                    <a:pt x="52470" y="3088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4" name="Google Shape;1414;p36"/>
            <p:cNvSpPr/>
            <p:nvPr/>
          </p:nvSpPr>
          <p:spPr>
            <a:xfrm>
              <a:off x="10529461" y="4076825"/>
              <a:ext cx="74929" cy="44919"/>
            </a:xfrm>
            <a:custGeom>
              <a:rect b="b" l="l" r="r" t="t"/>
              <a:pathLst>
                <a:path extrusionOk="0" h="44919" w="74929">
                  <a:moveTo>
                    <a:pt x="52470" y="0"/>
                  </a:moveTo>
                  <a:lnTo>
                    <a:pt x="22459" y="0"/>
                  </a:lnTo>
                  <a:cubicBezTo>
                    <a:pt x="10081" y="0"/>
                    <a:pt x="0" y="10071"/>
                    <a:pt x="0" y="22460"/>
                  </a:cubicBezTo>
                  <a:cubicBezTo>
                    <a:pt x="0" y="34839"/>
                    <a:pt x="10081" y="44919"/>
                    <a:pt x="22459" y="44919"/>
                  </a:cubicBezTo>
                  <a:lnTo>
                    <a:pt x="52470" y="44919"/>
                  </a:lnTo>
                  <a:cubicBezTo>
                    <a:pt x="64858" y="44919"/>
                    <a:pt x="74929" y="34848"/>
                    <a:pt x="74929" y="22460"/>
                  </a:cubicBezTo>
                  <a:cubicBezTo>
                    <a:pt x="74929" y="10071"/>
                    <a:pt x="64858" y="0"/>
                    <a:pt x="52470" y="0"/>
                  </a:cubicBezTo>
                  <a:close/>
                  <a:moveTo>
                    <a:pt x="52470" y="30879"/>
                  </a:moveTo>
                  <a:lnTo>
                    <a:pt x="22459" y="30879"/>
                  </a:lnTo>
                  <a:cubicBezTo>
                    <a:pt x="17817" y="30879"/>
                    <a:pt x="14041" y="27103"/>
                    <a:pt x="14041" y="22460"/>
                  </a:cubicBezTo>
                  <a:cubicBezTo>
                    <a:pt x="14041" y="17816"/>
                    <a:pt x="17817" y="14032"/>
                    <a:pt x="22459" y="14032"/>
                  </a:cubicBezTo>
                  <a:lnTo>
                    <a:pt x="52470" y="14032"/>
                  </a:lnTo>
                  <a:cubicBezTo>
                    <a:pt x="57113" y="14032"/>
                    <a:pt x="60898" y="17816"/>
                    <a:pt x="60898" y="22460"/>
                  </a:cubicBezTo>
                  <a:cubicBezTo>
                    <a:pt x="60898" y="27103"/>
                    <a:pt x="57113" y="30879"/>
                    <a:pt x="52470" y="3087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5" name="Google Shape;1415;p36"/>
            <p:cNvSpPr/>
            <p:nvPr/>
          </p:nvSpPr>
          <p:spPr>
            <a:xfrm>
              <a:off x="10611581" y="4076825"/>
              <a:ext cx="74937" cy="44919"/>
            </a:xfrm>
            <a:custGeom>
              <a:rect b="b" l="l" r="r" t="t"/>
              <a:pathLst>
                <a:path extrusionOk="0" h="44919" w="74937">
                  <a:moveTo>
                    <a:pt x="52469" y="0"/>
                  </a:moveTo>
                  <a:lnTo>
                    <a:pt x="22468" y="0"/>
                  </a:lnTo>
                  <a:cubicBezTo>
                    <a:pt x="10080" y="0"/>
                    <a:pt x="0" y="10071"/>
                    <a:pt x="0" y="22460"/>
                  </a:cubicBezTo>
                  <a:cubicBezTo>
                    <a:pt x="0" y="34839"/>
                    <a:pt x="10080" y="44919"/>
                    <a:pt x="22468" y="44919"/>
                  </a:cubicBezTo>
                  <a:lnTo>
                    <a:pt x="52469" y="44919"/>
                  </a:lnTo>
                  <a:cubicBezTo>
                    <a:pt x="64857" y="44919"/>
                    <a:pt x="74937" y="34848"/>
                    <a:pt x="74937" y="22460"/>
                  </a:cubicBezTo>
                  <a:cubicBezTo>
                    <a:pt x="74937" y="10071"/>
                    <a:pt x="64857" y="0"/>
                    <a:pt x="52469" y="0"/>
                  </a:cubicBezTo>
                  <a:close/>
                  <a:moveTo>
                    <a:pt x="52469" y="30879"/>
                  </a:moveTo>
                  <a:lnTo>
                    <a:pt x="22468" y="30879"/>
                  </a:lnTo>
                  <a:cubicBezTo>
                    <a:pt x="17816" y="30879"/>
                    <a:pt x="14040" y="27103"/>
                    <a:pt x="14040" y="22460"/>
                  </a:cubicBezTo>
                  <a:cubicBezTo>
                    <a:pt x="14040" y="17816"/>
                    <a:pt x="17816" y="14032"/>
                    <a:pt x="22468" y="14032"/>
                  </a:cubicBezTo>
                  <a:lnTo>
                    <a:pt x="52469" y="14032"/>
                  </a:lnTo>
                  <a:cubicBezTo>
                    <a:pt x="57122" y="14032"/>
                    <a:pt x="60897" y="17816"/>
                    <a:pt x="60897" y="22460"/>
                  </a:cubicBezTo>
                  <a:cubicBezTo>
                    <a:pt x="60897" y="27103"/>
                    <a:pt x="57112" y="30879"/>
                    <a:pt x="52469" y="3087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6" name="Google Shape;1416;p36"/>
            <p:cNvSpPr/>
            <p:nvPr/>
          </p:nvSpPr>
          <p:spPr>
            <a:xfrm>
              <a:off x="10447342" y="4134383"/>
              <a:ext cx="74929" cy="44919"/>
            </a:xfrm>
            <a:custGeom>
              <a:rect b="b" l="l" r="r" t="t"/>
              <a:pathLst>
                <a:path extrusionOk="0" h="44919" w="74929">
                  <a:moveTo>
                    <a:pt x="52470" y="0"/>
                  </a:moveTo>
                  <a:lnTo>
                    <a:pt x="22459" y="0"/>
                  </a:lnTo>
                  <a:cubicBezTo>
                    <a:pt x="10071" y="0"/>
                    <a:pt x="0" y="10071"/>
                    <a:pt x="0" y="22460"/>
                  </a:cubicBezTo>
                  <a:cubicBezTo>
                    <a:pt x="0" y="34839"/>
                    <a:pt x="10071" y="44919"/>
                    <a:pt x="22459" y="44919"/>
                  </a:cubicBezTo>
                  <a:lnTo>
                    <a:pt x="52470" y="44919"/>
                  </a:lnTo>
                  <a:cubicBezTo>
                    <a:pt x="64858" y="44919"/>
                    <a:pt x="74929" y="34848"/>
                    <a:pt x="74929" y="22460"/>
                  </a:cubicBezTo>
                  <a:cubicBezTo>
                    <a:pt x="74929" y="10071"/>
                    <a:pt x="64858" y="0"/>
                    <a:pt x="52470" y="0"/>
                  </a:cubicBezTo>
                  <a:close/>
                  <a:moveTo>
                    <a:pt x="52470" y="30879"/>
                  </a:moveTo>
                  <a:lnTo>
                    <a:pt x="22459" y="30879"/>
                  </a:lnTo>
                  <a:cubicBezTo>
                    <a:pt x="17817" y="30879"/>
                    <a:pt x="14040" y="27103"/>
                    <a:pt x="14040" y="22460"/>
                  </a:cubicBezTo>
                  <a:cubicBezTo>
                    <a:pt x="14040" y="17816"/>
                    <a:pt x="17817" y="14032"/>
                    <a:pt x="22459" y="14032"/>
                  </a:cubicBezTo>
                  <a:lnTo>
                    <a:pt x="52470" y="14032"/>
                  </a:lnTo>
                  <a:cubicBezTo>
                    <a:pt x="57113" y="14032"/>
                    <a:pt x="60888" y="17816"/>
                    <a:pt x="60888" y="22460"/>
                  </a:cubicBezTo>
                  <a:cubicBezTo>
                    <a:pt x="60888" y="27103"/>
                    <a:pt x="57113" y="30879"/>
                    <a:pt x="52470" y="3087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7" name="Google Shape;1417;p36"/>
            <p:cNvSpPr/>
            <p:nvPr/>
          </p:nvSpPr>
          <p:spPr>
            <a:xfrm>
              <a:off x="10529461" y="4134383"/>
              <a:ext cx="74929" cy="44919"/>
            </a:xfrm>
            <a:custGeom>
              <a:rect b="b" l="l" r="r" t="t"/>
              <a:pathLst>
                <a:path extrusionOk="0" h="44919" w="74929">
                  <a:moveTo>
                    <a:pt x="52470" y="0"/>
                  </a:moveTo>
                  <a:lnTo>
                    <a:pt x="22459" y="0"/>
                  </a:lnTo>
                  <a:cubicBezTo>
                    <a:pt x="10081" y="0"/>
                    <a:pt x="0" y="10071"/>
                    <a:pt x="0" y="22460"/>
                  </a:cubicBezTo>
                  <a:cubicBezTo>
                    <a:pt x="0" y="34839"/>
                    <a:pt x="10081" y="44919"/>
                    <a:pt x="22459" y="44919"/>
                  </a:cubicBezTo>
                  <a:lnTo>
                    <a:pt x="52470" y="44919"/>
                  </a:lnTo>
                  <a:cubicBezTo>
                    <a:pt x="64858" y="44919"/>
                    <a:pt x="74929" y="34848"/>
                    <a:pt x="74929" y="22460"/>
                  </a:cubicBezTo>
                  <a:cubicBezTo>
                    <a:pt x="74929" y="10071"/>
                    <a:pt x="64858" y="0"/>
                    <a:pt x="52470" y="0"/>
                  </a:cubicBezTo>
                  <a:close/>
                  <a:moveTo>
                    <a:pt x="52470" y="30879"/>
                  </a:moveTo>
                  <a:lnTo>
                    <a:pt x="22459" y="30879"/>
                  </a:lnTo>
                  <a:cubicBezTo>
                    <a:pt x="17817" y="30879"/>
                    <a:pt x="14041" y="27103"/>
                    <a:pt x="14041" y="22460"/>
                  </a:cubicBezTo>
                  <a:cubicBezTo>
                    <a:pt x="14041" y="17807"/>
                    <a:pt x="17817" y="14032"/>
                    <a:pt x="22459" y="14032"/>
                  </a:cubicBezTo>
                  <a:lnTo>
                    <a:pt x="52470" y="14032"/>
                  </a:lnTo>
                  <a:cubicBezTo>
                    <a:pt x="57113" y="14032"/>
                    <a:pt x="60898" y="17807"/>
                    <a:pt x="60898" y="22460"/>
                  </a:cubicBezTo>
                  <a:cubicBezTo>
                    <a:pt x="60898" y="27103"/>
                    <a:pt x="57113" y="30879"/>
                    <a:pt x="52470" y="3087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8" name="Google Shape;1418;p36"/>
            <p:cNvSpPr/>
            <p:nvPr/>
          </p:nvSpPr>
          <p:spPr>
            <a:xfrm>
              <a:off x="10611581" y="4134383"/>
              <a:ext cx="74937" cy="44919"/>
            </a:xfrm>
            <a:custGeom>
              <a:rect b="b" l="l" r="r" t="t"/>
              <a:pathLst>
                <a:path extrusionOk="0" h="44919" w="74937">
                  <a:moveTo>
                    <a:pt x="52469" y="0"/>
                  </a:moveTo>
                  <a:lnTo>
                    <a:pt x="22468" y="0"/>
                  </a:lnTo>
                  <a:cubicBezTo>
                    <a:pt x="10080" y="0"/>
                    <a:pt x="0" y="10071"/>
                    <a:pt x="0" y="22460"/>
                  </a:cubicBezTo>
                  <a:cubicBezTo>
                    <a:pt x="0" y="34839"/>
                    <a:pt x="10080" y="44919"/>
                    <a:pt x="22468" y="44919"/>
                  </a:cubicBezTo>
                  <a:lnTo>
                    <a:pt x="52469" y="44919"/>
                  </a:lnTo>
                  <a:cubicBezTo>
                    <a:pt x="64857" y="44919"/>
                    <a:pt x="74937" y="34848"/>
                    <a:pt x="74937" y="22460"/>
                  </a:cubicBezTo>
                  <a:cubicBezTo>
                    <a:pt x="74937" y="10071"/>
                    <a:pt x="64857" y="0"/>
                    <a:pt x="52469" y="0"/>
                  </a:cubicBezTo>
                  <a:close/>
                  <a:moveTo>
                    <a:pt x="52469" y="30879"/>
                  </a:moveTo>
                  <a:lnTo>
                    <a:pt x="22468" y="30879"/>
                  </a:lnTo>
                  <a:cubicBezTo>
                    <a:pt x="17816" y="30879"/>
                    <a:pt x="14040" y="27103"/>
                    <a:pt x="14040" y="22460"/>
                  </a:cubicBezTo>
                  <a:cubicBezTo>
                    <a:pt x="14040" y="17807"/>
                    <a:pt x="17816" y="14032"/>
                    <a:pt x="22468" y="14032"/>
                  </a:cubicBezTo>
                  <a:lnTo>
                    <a:pt x="52469" y="14032"/>
                  </a:lnTo>
                  <a:cubicBezTo>
                    <a:pt x="57122" y="14032"/>
                    <a:pt x="60897" y="17807"/>
                    <a:pt x="60897" y="22460"/>
                  </a:cubicBezTo>
                  <a:cubicBezTo>
                    <a:pt x="60897" y="27103"/>
                    <a:pt x="57112" y="30879"/>
                    <a:pt x="52469" y="3087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19" name="Google Shape;1419;p36"/>
            <p:cNvSpPr/>
            <p:nvPr/>
          </p:nvSpPr>
          <p:spPr>
            <a:xfrm>
              <a:off x="10447342" y="4191931"/>
              <a:ext cx="74929" cy="44928"/>
            </a:xfrm>
            <a:custGeom>
              <a:rect b="b" l="l" r="r" t="t"/>
              <a:pathLst>
                <a:path extrusionOk="0" h="44928" w="74929">
                  <a:moveTo>
                    <a:pt x="52470" y="0"/>
                  </a:moveTo>
                  <a:lnTo>
                    <a:pt x="22459" y="0"/>
                  </a:lnTo>
                  <a:cubicBezTo>
                    <a:pt x="10071" y="0"/>
                    <a:pt x="0" y="10081"/>
                    <a:pt x="0" y="22469"/>
                  </a:cubicBezTo>
                  <a:cubicBezTo>
                    <a:pt x="0" y="34848"/>
                    <a:pt x="10071" y="44929"/>
                    <a:pt x="22459" y="44929"/>
                  </a:cubicBezTo>
                  <a:lnTo>
                    <a:pt x="52470" y="44929"/>
                  </a:lnTo>
                  <a:cubicBezTo>
                    <a:pt x="64858" y="44929"/>
                    <a:pt x="74929" y="34848"/>
                    <a:pt x="74929" y="22469"/>
                  </a:cubicBezTo>
                  <a:cubicBezTo>
                    <a:pt x="74929" y="10081"/>
                    <a:pt x="64858" y="0"/>
                    <a:pt x="52470" y="0"/>
                  </a:cubicBezTo>
                  <a:close/>
                  <a:moveTo>
                    <a:pt x="52470" y="30888"/>
                  </a:moveTo>
                  <a:lnTo>
                    <a:pt x="22459" y="30888"/>
                  </a:lnTo>
                  <a:cubicBezTo>
                    <a:pt x="17817" y="30888"/>
                    <a:pt x="14040" y="27112"/>
                    <a:pt x="14040" y="22469"/>
                  </a:cubicBezTo>
                  <a:cubicBezTo>
                    <a:pt x="14040" y="17826"/>
                    <a:pt x="17817" y="14041"/>
                    <a:pt x="22459" y="14041"/>
                  </a:cubicBezTo>
                  <a:lnTo>
                    <a:pt x="52470" y="14041"/>
                  </a:lnTo>
                  <a:cubicBezTo>
                    <a:pt x="57113" y="14041"/>
                    <a:pt x="60888" y="17826"/>
                    <a:pt x="60888" y="22469"/>
                  </a:cubicBezTo>
                  <a:cubicBezTo>
                    <a:pt x="60888" y="27112"/>
                    <a:pt x="57113" y="30888"/>
                    <a:pt x="52470" y="3088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0" name="Google Shape;1420;p36"/>
            <p:cNvSpPr/>
            <p:nvPr/>
          </p:nvSpPr>
          <p:spPr>
            <a:xfrm>
              <a:off x="10529461" y="4191931"/>
              <a:ext cx="74929" cy="44928"/>
            </a:xfrm>
            <a:custGeom>
              <a:rect b="b" l="l" r="r" t="t"/>
              <a:pathLst>
                <a:path extrusionOk="0" h="44928" w="74929">
                  <a:moveTo>
                    <a:pt x="52470" y="0"/>
                  </a:moveTo>
                  <a:lnTo>
                    <a:pt x="22459" y="0"/>
                  </a:lnTo>
                  <a:cubicBezTo>
                    <a:pt x="10081" y="0"/>
                    <a:pt x="0" y="10081"/>
                    <a:pt x="0" y="22469"/>
                  </a:cubicBezTo>
                  <a:cubicBezTo>
                    <a:pt x="0" y="34848"/>
                    <a:pt x="10081" y="44929"/>
                    <a:pt x="22459" y="44929"/>
                  </a:cubicBezTo>
                  <a:lnTo>
                    <a:pt x="52470" y="44929"/>
                  </a:lnTo>
                  <a:cubicBezTo>
                    <a:pt x="64858" y="44929"/>
                    <a:pt x="74929" y="34848"/>
                    <a:pt x="74929" y="22469"/>
                  </a:cubicBezTo>
                  <a:cubicBezTo>
                    <a:pt x="74929" y="10081"/>
                    <a:pt x="64858" y="0"/>
                    <a:pt x="52470" y="0"/>
                  </a:cubicBezTo>
                  <a:close/>
                  <a:moveTo>
                    <a:pt x="52470" y="30888"/>
                  </a:moveTo>
                  <a:lnTo>
                    <a:pt x="22459" y="30888"/>
                  </a:lnTo>
                  <a:cubicBezTo>
                    <a:pt x="17817" y="30888"/>
                    <a:pt x="14041" y="27112"/>
                    <a:pt x="14041" y="22469"/>
                  </a:cubicBezTo>
                  <a:cubicBezTo>
                    <a:pt x="14041" y="17826"/>
                    <a:pt x="17817" y="14041"/>
                    <a:pt x="22459" y="14041"/>
                  </a:cubicBezTo>
                  <a:lnTo>
                    <a:pt x="52470" y="14041"/>
                  </a:lnTo>
                  <a:cubicBezTo>
                    <a:pt x="57113" y="14041"/>
                    <a:pt x="60898" y="17826"/>
                    <a:pt x="60898" y="22469"/>
                  </a:cubicBezTo>
                  <a:cubicBezTo>
                    <a:pt x="60898" y="27112"/>
                    <a:pt x="57113" y="30888"/>
                    <a:pt x="52470" y="3088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1" name="Google Shape;1421;p36"/>
            <p:cNvSpPr/>
            <p:nvPr/>
          </p:nvSpPr>
          <p:spPr>
            <a:xfrm>
              <a:off x="10611581" y="4191931"/>
              <a:ext cx="74937" cy="44928"/>
            </a:xfrm>
            <a:custGeom>
              <a:rect b="b" l="l" r="r" t="t"/>
              <a:pathLst>
                <a:path extrusionOk="0" h="44928" w="74937">
                  <a:moveTo>
                    <a:pt x="52469" y="0"/>
                  </a:moveTo>
                  <a:lnTo>
                    <a:pt x="22468" y="0"/>
                  </a:lnTo>
                  <a:cubicBezTo>
                    <a:pt x="10080" y="0"/>
                    <a:pt x="0" y="10081"/>
                    <a:pt x="0" y="22469"/>
                  </a:cubicBezTo>
                  <a:cubicBezTo>
                    <a:pt x="0" y="34848"/>
                    <a:pt x="10080" y="44929"/>
                    <a:pt x="22468" y="44929"/>
                  </a:cubicBezTo>
                  <a:lnTo>
                    <a:pt x="52469" y="44929"/>
                  </a:lnTo>
                  <a:cubicBezTo>
                    <a:pt x="64857" y="44929"/>
                    <a:pt x="74937" y="34848"/>
                    <a:pt x="74937" y="22469"/>
                  </a:cubicBezTo>
                  <a:cubicBezTo>
                    <a:pt x="74937" y="10081"/>
                    <a:pt x="64857" y="0"/>
                    <a:pt x="52469" y="0"/>
                  </a:cubicBezTo>
                  <a:close/>
                  <a:moveTo>
                    <a:pt x="52469" y="30888"/>
                  </a:moveTo>
                  <a:lnTo>
                    <a:pt x="22468" y="30888"/>
                  </a:lnTo>
                  <a:cubicBezTo>
                    <a:pt x="17816" y="30888"/>
                    <a:pt x="14040" y="27112"/>
                    <a:pt x="14040" y="22469"/>
                  </a:cubicBezTo>
                  <a:cubicBezTo>
                    <a:pt x="14040" y="17826"/>
                    <a:pt x="17816" y="14041"/>
                    <a:pt x="22468" y="14041"/>
                  </a:cubicBezTo>
                  <a:lnTo>
                    <a:pt x="52469" y="14041"/>
                  </a:lnTo>
                  <a:cubicBezTo>
                    <a:pt x="57122" y="14041"/>
                    <a:pt x="60897" y="17826"/>
                    <a:pt x="60897" y="22469"/>
                  </a:cubicBezTo>
                  <a:cubicBezTo>
                    <a:pt x="60897" y="27112"/>
                    <a:pt x="57112" y="30888"/>
                    <a:pt x="52469" y="3088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22" name="Google Shape;1422;p36"/>
          <p:cNvGrpSpPr/>
          <p:nvPr/>
        </p:nvGrpSpPr>
        <p:grpSpPr>
          <a:xfrm>
            <a:off x="1057922" y="3810421"/>
            <a:ext cx="338071" cy="317859"/>
            <a:chOff x="1467712" y="4485934"/>
            <a:chExt cx="472628" cy="444371"/>
          </a:xfrm>
        </p:grpSpPr>
        <p:sp>
          <p:nvSpPr>
            <p:cNvPr id="1423" name="Google Shape;1423;p36"/>
            <p:cNvSpPr/>
            <p:nvPr/>
          </p:nvSpPr>
          <p:spPr>
            <a:xfrm>
              <a:off x="1500732" y="4529141"/>
              <a:ext cx="302559" cy="302593"/>
            </a:xfrm>
            <a:custGeom>
              <a:rect b="b" l="l" r="r" t="t"/>
              <a:pathLst>
                <a:path extrusionOk="0" h="302593" w="302559">
                  <a:moveTo>
                    <a:pt x="300667" y="127226"/>
                  </a:moveTo>
                  <a:cubicBezTo>
                    <a:pt x="300055" y="123395"/>
                    <a:pt x="296458" y="120792"/>
                    <a:pt x="292627" y="121401"/>
                  </a:cubicBezTo>
                  <a:cubicBezTo>
                    <a:pt x="288799" y="122019"/>
                    <a:pt x="286193" y="125620"/>
                    <a:pt x="286806" y="129441"/>
                  </a:cubicBezTo>
                  <a:cubicBezTo>
                    <a:pt x="293752" y="172856"/>
                    <a:pt x="279368" y="217296"/>
                    <a:pt x="248328" y="248341"/>
                  </a:cubicBezTo>
                  <a:cubicBezTo>
                    <a:pt x="222399" y="274272"/>
                    <a:pt x="187924" y="288552"/>
                    <a:pt x="151252" y="288552"/>
                  </a:cubicBezTo>
                  <a:cubicBezTo>
                    <a:pt x="114581" y="288552"/>
                    <a:pt x="80107" y="274272"/>
                    <a:pt x="54177" y="248341"/>
                  </a:cubicBezTo>
                  <a:cubicBezTo>
                    <a:pt x="649" y="194808"/>
                    <a:pt x="649" y="107711"/>
                    <a:pt x="54177" y="54179"/>
                  </a:cubicBezTo>
                  <a:cubicBezTo>
                    <a:pt x="107705" y="655"/>
                    <a:pt x="194801" y="655"/>
                    <a:pt x="248329" y="54179"/>
                  </a:cubicBezTo>
                  <a:cubicBezTo>
                    <a:pt x="262324" y="68173"/>
                    <a:pt x="272915" y="84596"/>
                    <a:pt x="279805" y="102966"/>
                  </a:cubicBezTo>
                  <a:cubicBezTo>
                    <a:pt x="281167" y="106603"/>
                    <a:pt x="285213" y="108440"/>
                    <a:pt x="288841" y="107083"/>
                  </a:cubicBezTo>
                  <a:cubicBezTo>
                    <a:pt x="292472" y="105717"/>
                    <a:pt x="294311" y="101674"/>
                    <a:pt x="292950" y="98046"/>
                  </a:cubicBezTo>
                  <a:cubicBezTo>
                    <a:pt x="285351" y="77774"/>
                    <a:pt x="273679" y="59680"/>
                    <a:pt x="258257" y="44255"/>
                  </a:cubicBezTo>
                  <a:cubicBezTo>
                    <a:pt x="199255" y="-14752"/>
                    <a:pt x="103253" y="-14752"/>
                    <a:pt x="44251" y="44255"/>
                  </a:cubicBezTo>
                  <a:cubicBezTo>
                    <a:pt x="-14750" y="103262"/>
                    <a:pt x="-14750" y="199267"/>
                    <a:pt x="44251" y="258264"/>
                  </a:cubicBezTo>
                  <a:cubicBezTo>
                    <a:pt x="72832" y="286845"/>
                    <a:pt x="110833" y="302593"/>
                    <a:pt x="151253" y="302593"/>
                  </a:cubicBezTo>
                  <a:cubicBezTo>
                    <a:pt x="191673" y="302593"/>
                    <a:pt x="229675" y="286845"/>
                    <a:pt x="258255" y="258264"/>
                  </a:cubicBezTo>
                  <a:cubicBezTo>
                    <a:pt x="292468" y="224053"/>
                    <a:pt x="308322" y="175063"/>
                    <a:pt x="300667" y="12722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4" name="Google Shape;1424;p36"/>
            <p:cNvSpPr/>
            <p:nvPr/>
          </p:nvSpPr>
          <p:spPr>
            <a:xfrm>
              <a:off x="1534432" y="4562845"/>
              <a:ext cx="235159" cy="235112"/>
            </a:xfrm>
            <a:custGeom>
              <a:rect b="b" l="l" r="r" t="t"/>
              <a:pathLst>
                <a:path extrusionOk="0" h="235112" w="235159">
                  <a:moveTo>
                    <a:pt x="200713" y="34396"/>
                  </a:moveTo>
                  <a:cubicBezTo>
                    <a:pt x="154859" y="-11465"/>
                    <a:pt x="80246" y="-11465"/>
                    <a:pt x="34391" y="34396"/>
                  </a:cubicBezTo>
                  <a:cubicBezTo>
                    <a:pt x="-11464" y="80248"/>
                    <a:pt x="-11464" y="154864"/>
                    <a:pt x="34391" y="200716"/>
                  </a:cubicBezTo>
                  <a:cubicBezTo>
                    <a:pt x="57322" y="223647"/>
                    <a:pt x="87431" y="235112"/>
                    <a:pt x="117552" y="235112"/>
                  </a:cubicBezTo>
                  <a:cubicBezTo>
                    <a:pt x="147665" y="235112"/>
                    <a:pt x="177788" y="223647"/>
                    <a:pt x="200713" y="200716"/>
                  </a:cubicBezTo>
                  <a:cubicBezTo>
                    <a:pt x="222925" y="178506"/>
                    <a:pt x="235159" y="148975"/>
                    <a:pt x="235159" y="117552"/>
                  </a:cubicBezTo>
                  <a:cubicBezTo>
                    <a:pt x="235160" y="86137"/>
                    <a:pt x="222927" y="56606"/>
                    <a:pt x="200713" y="34396"/>
                  </a:cubicBezTo>
                  <a:close/>
                  <a:moveTo>
                    <a:pt x="190786" y="190793"/>
                  </a:moveTo>
                  <a:cubicBezTo>
                    <a:pt x="171225" y="210354"/>
                    <a:pt x="145216" y="221127"/>
                    <a:pt x="117553" y="221127"/>
                  </a:cubicBezTo>
                  <a:cubicBezTo>
                    <a:pt x="89888" y="221127"/>
                    <a:pt x="63880" y="210354"/>
                    <a:pt x="44319" y="190793"/>
                  </a:cubicBezTo>
                  <a:cubicBezTo>
                    <a:pt x="3938" y="150406"/>
                    <a:pt x="3938" y="84697"/>
                    <a:pt x="44319" y="44319"/>
                  </a:cubicBezTo>
                  <a:cubicBezTo>
                    <a:pt x="64510" y="24130"/>
                    <a:pt x="91032" y="14031"/>
                    <a:pt x="117553" y="14031"/>
                  </a:cubicBezTo>
                  <a:cubicBezTo>
                    <a:pt x="144075" y="14031"/>
                    <a:pt x="170596" y="24130"/>
                    <a:pt x="190786" y="44319"/>
                  </a:cubicBezTo>
                  <a:cubicBezTo>
                    <a:pt x="210349" y="63881"/>
                    <a:pt x="221121" y="89885"/>
                    <a:pt x="221121" y="117552"/>
                  </a:cubicBezTo>
                  <a:cubicBezTo>
                    <a:pt x="221121" y="145218"/>
                    <a:pt x="210350" y="171232"/>
                    <a:pt x="190786" y="19079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5" name="Google Shape;1425;p36"/>
            <p:cNvSpPr/>
            <p:nvPr/>
          </p:nvSpPr>
          <p:spPr>
            <a:xfrm>
              <a:off x="1715868" y="4744284"/>
              <a:ext cx="186035" cy="186021"/>
            </a:xfrm>
            <a:custGeom>
              <a:rect b="b" l="l" r="r" t="t"/>
              <a:pathLst>
                <a:path extrusionOk="0" h="186021" w="186035">
                  <a:moveTo>
                    <a:pt x="175740" y="126028"/>
                  </a:moveTo>
                  <a:lnTo>
                    <a:pt x="104486" y="54780"/>
                  </a:lnTo>
                  <a:cubicBezTo>
                    <a:pt x="108880" y="48863"/>
                    <a:pt x="111252" y="41736"/>
                    <a:pt x="111247" y="34250"/>
                  </a:cubicBezTo>
                  <a:cubicBezTo>
                    <a:pt x="111254" y="25028"/>
                    <a:pt x="107666" y="16360"/>
                    <a:pt x="101143" y="9833"/>
                  </a:cubicBezTo>
                  <a:cubicBezTo>
                    <a:pt x="95796" y="4488"/>
                    <a:pt x="89025" y="1109"/>
                    <a:pt x="81560" y="66"/>
                  </a:cubicBezTo>
                  <a:cubicBezTo>
                    <a:pt x="77719" y="-460"/>
                    <a:pt x="74173" y="2208"/>
                    <a:pt x="73638" y="6048"/>
                  </a:cubicBezTo>
                  <a:cubicBezTo>
                    <a:pt x="73101" y="9888"/>
                    <a:pt x="75779" y="13443"/>
                    <a:pt x="79619" y="13978"/>
                  </a:cubicBezTo>
                  <a:cubicBezTo>
                    <a:pt x="84036" y="14587"/>
                    <a:pt x="88047" y="16590"/>
                    <a:pt x="91216" y="19766"/>
                  </a:cubicBezTo>
                  <a:cubicBezTo>
                    <a:pt x="95085" y="23634"/>
                    <a:pt x="97214" y="28766"/>
                    <a:pt x="97209" y="34250"/>
                  </a:cubicBezTo>
                  <a:cubicBezTo>
                    <a:pt x="97214" y="39715"/>
                    <a:pt x="95085" y="44847"/>
                    <a:pt x="91216" y="48715"/>
                  </a:cubicBezTo>
                  <a:lnTo>
                    <a:pt x="89919" y="50017"/>
                  </a:lnTo>
                  <a:cubicBezTo>
                    <a:pt x="89899" y="50035"/>
                    <a:pt x="89876" y="50054"/>
                    <a:pt x="89857" y="50072"/>
                  </a:cubicBezTo>
                  <a:lnTo>
                    <a:pt x="50072" y="89859"/>
                  </a:lnTo>
                  <a:cubicBezTo>
                    <a:pt x="50053" y="89878"/>
                    <a:pt x="50039" y="89896"/>
                    <a:pt x="50020" y="89915"/>
                  </a:cubicBezTo>
                  <a:lnTo>
                    <a:pt x="48717" y="91225"/>
                  </a:lnTo>
                  <a:cubicBezTo>
                    <a:pt x="40736" y="99201"/>
                    <a:pt x="27745" y="99201"/>
                    <a:pt x="19761" y="91225"/>
                  </a:cubicBezTo>
                  <a:cubicBezTo>
                    <a:pt x="16590" y="88050"/>
                    <a:pt x="14589" y="84044"/>
                    <a:pt x="13972" y="79622"/>
                  </a:cubicBezTo>
                  <a:cubicBezTo>
                    <a:pt x="13437" y="75781"/>
                    <a:pt x="9893" y="73104"/>
                    <a:pt x="6051" y="73640"/>
                  </a:cubicBezTo>
                  <a:cubicBezTo>
                    <a:pt x="2212" y="74175"/>
                    <a:pt x="-467" y="77720"/>
                    <a:pt x="68" y="81560"/>
                  </a:cubicBezTo>
                  <a:cubicBezTo>
                    <a:pt x="1108" y="89028"/>
                    <a:pt x="4484" y="95795"/>
                    <a:pt x="9834" y="101149"/>
                  </a:cubicBezTo>
                  <a:cubicBezTo>
                    <a:pt x="16562" y="107879"/>
                    <a:pt x="25401" y="111239"/>
                    <a:pt x="34238" y="111239"/>
                  </a:cubicBezTo>
                  <a:cubicBezTo>
                    <a:pt x="41468" y="111239"/>
                    <a:pt x="48695" y="108987"/>
                    <a:pt x="54769" y="104482"/>
                  </a:cubicBezTo>
                  <a:lnTo>
                    <a:pt x="98467" y="148183"/>
                  </a:lnTo>
                  <a:cubicBezTo>
                    <a:pt x="101209" y="150924"/>
                    <a:pt x="105652" y="150924"/>
                    <a:pt x="108394" y="148183"/>
                  </a:cubicBezTo>
                  <a:cubicBezTo>
                    <a:pt x="111135" y="145441"/>
                    <a:pt x="111135" y="140992"/>
                    <a:pt x="108394" y="138259"/>
                  </a:cubicBezTo>
                  <a:lnTo>
                    <a:pt x="88784" y="118643"/>
                  </a:lnTo>
                  <a:lnTo>
                    <a:pt x="118643" y="88788"/>
                  </a:lnTo>
                  <a:lnTo>
                    <a:pt x="165812" y="135951"/>
                  </a:lnTo>
                  <a:cubicBezTo>
                    <a:pt x="169799" y="139939"/>
                    <a:pt x="171996" y="145247"/>
                    <a:pt x="171996" y="150887"/>
                  </a:cubicBezTo>
                  <a:cubicBezTo>
                    <a:pt x="171996" y="156528"/>
                    <a:pt x="169799" y="161827"/>
                    <a:pt x="165812" y="165814"/>
                  </a:cubicBezTo>
                  <a:cubicBezTo>
                    <a:pt x="157579" y="174049"/>
                    <a:pt x="144186" y="174049"/>
                    <a:pt x="135953" y="165814"/>
                  </a:cubicBezTo>
                  <a:lnTo>
                    <a:pt x="123369" y="153232"/>
                  </a:lnTo>
                  <a:cubicBezTo>
                    <a:pt x="120627" y="150491"/>
                    <a:pt x="116184" y="150491"/>
                    <a:pt x="113443" y="153232"/>
                  </a:cubicBezTo>
                  <a:cubicBezTo>
                    <a:pt x="110700" y="155974"/>
                    <a:pt x="110700" y="160414"/>
                    <a:pt x="113442" y="163156"/>
                  </a:cubicBezTo>
                  <a:lnTo>
                    <a:pt x="126027" y="175738"/>
                  </a:lnTo>
                  <a:cubicBezTo>
                    <a:pt x="132878" y="182597"/>
                    <a:pt x="141880" y="186022"/>
                    <a:pt x="150882" y="186022"/>
                  </a:cubicBezTo>
                  <a:cubicBezTo>
                    <a:pt x="159884" y="186022"/>
                    <a:pt x="168887" y="182597"/>
                    <a:pt x="175740" y="175738"/>
                  </a:cubicBezTo>
                  <a:cubicBezTo>
                    <a:pt x="182379" y="169101"/>
                    <a:pt x="186036" y="160276"/>
                    <a:pt x="186036" y="150887"/>
                  </a:cubicBezTo>
                  <a:cubicBezTo>
                    <a:pt x="186035" y="141499"/>
                    <a:pt x="182379" y="132665"/>
                    <a:pt x="175740" y="126028"/>
                  </a:cubicBezTo>
                  <a:close/>
                  <a:moveTo>
                    <a:pt x="78856" y="108719"/>
                  </a:moveTo>
                  <a:lnTo>
                    <a:pt x="64963" y="94826"/>
                  </a:lnTo>
                  <a:lnTo>
                    <a:pt x="94822" y="64962"/>
                  </a:lnTo>
                  <a:lnTo>
                    <a:pt x="108715" y="78855"/>
                  </a:lnTo>
                  <a:lnTo>
                    <a:pt x="78856" y="108719"/>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6" name="Google Shape;1426;p36"/>
            <p:cNvSpPr/>
            <p:nvPr/>
          </p:nvSpPr>
          <p:spPr>
            <a:xfrm>
              <a:off x="1467712" y="4538818"/>
              <a:ext cx="49097" cy="65281"/>
            </a:xfrm>
            <a:custGeom>
              <a:rect b="b" l="l" r="r" t="t"/>
              <a:pathLst>
                <a:path extrusionOk="0" h="65281" w="49097">
                  <a:moveTo>
                    <a:pt x="47871" y="54296"/>
                  </a:moveTo>
                  <a:lnTo>
                    <a:pt x="12812" y="3053"/>
                  </a:lnTo>
                  <a:cubicBezTo>
                    <a:pt x="10623" y="-141"/>
                    <a:pt x="6255" y="-962"/>
                    <a:pt x="3056" y="1225"/>
                  </a:cubicBezTo>
                  <a:cubicBezTo>
                    <a:pt x="-143" y="3413"/>
                    <a:pt x="-962" y="7789"/>
                    <a:pt x="1226" y="10983"/>
                  </a:cubicBezTo>
                  <a:lnTo>
                    <a:pt x="36286" y="62226"/>
                  </a:lnTo>
                  <a:cubicBezTo>
                    <a:pt x="37644" y="64211"/>
                    <a:pt x="39845" y="65281"/>
                    <a:pt x="42084" y="65281"/>
                  </a:cubicBezTo>
                  <a:cubicBezTo>
                    <a:pt x="43449" y="65281"/>
                    <a:pt x="44831" y="64885"/>
                    <a:pt x="46043" y="64054"/>
                  </a:cubicBezTo>
                  <a:cubicBezTo>
                    <a:pt x="49240" y="61866"/>
                    <a:pt x="50059" y="57499"/>
                    <a:pt x="47871" y="5429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7" name="Google Shape;1427;p36"/>
            <p:cNvSpPr/>
            <p:nvPr/>
          </p:nvSpPr>
          <p:spPr>
            <a:xfrm>
              <a:off x="1578240" y="4603859"/>
              <a:ext cx="124936" cy="147405"/>
            </a:xfrm>
            <a:custGeom>
              <a:rect b="b" l="l" r="r" t="t"/>
              <a:pathLst>
                <a:path extrusionOk="0" h="147405" w="124936">
                  <a:moveTo>
                    <a:pt x="121215" y="822"/>
                  </a:moveTo>
                  <a:cubicBezTo>
                    <a:pt x="117791" y="-997"/>
                    <a:pt x="113542" y="305"/>
                    <a:pt x="111719" y="3720"/>
                  </a:cubicBezTo>
                  <a:lnTo>
                    <a:pt x="68971" y="84005"/>
                  </a:lnTo>
                  <a:cubicBezTo>
                    <a:pt x="66228" y="83239"/>
                    <a:pt x="63343" y="82823"/>
                    <a:pt x="60360" y="82823"/>
                  </a:cubicBezTo>
                  <a:cubicBezTo>
                    <a:pt x="55552" y="82823"/>
                    <a:pt x="50990" y="83894"/>
                    <a:pt x="46887" y="85787"/>
                  </a:cubicBezTo>
                  <a:lnTo>
                    <a:pt x="12608" y="40683"/>
                  </a:lnTo>
                  <a:cubicBezTo>
                    <a:pt x="10263" y="37590"/>
                    <a:pt x="5858" y="36990"/>
                    <a:pt x="2773" y="39344"/>
                  </a:cubicBezTo>
                  <a:cubicBezTo>
                    <a:pt x="-314" y="41689"/>
                    <a:pt x="-914" y="46092"/>
                    <a:pt x="1431" y="49175"/>
                  </a:cubicBezTo>
                  <a:lnTo>
                    <a:pt x="35716" y="94289"/>
                  </a:lnTo>
                  <a:cubicBezTo>
                    <a:pt x="30953" y="99911"/>
                    <a:pt x="28073" y="107185"/>
                    <a:pt x="28073" y="115115"/>
                  </a:cubicBezTo>
                  <a:cubicBezTo>
                    <a:pt x="28073" y="132922"/>
                    <a:pt x="42557" y="147406"/>
                    <a:pt x="60360" y="147406"/>
                  </a:cubicBezTo>
                  <a:cubicBezTo>
                    <a:pt x="78163" y="147406"/>
                    <a:pt x="92648" y="132922"/>
                    <a:pt x="92648" y="115115"/>
                  </a:cubicBezTo>
                  <a:cubicBezTo>
                    <a:pt x="92648" y="105320"/>
                    <a:pt x="88260" y="96541"/>
                    <a:pt x="81356" y="90615"/>
                  </a:cubicBezTo>
                  <a:lnTo>
                    <a:pt x="124111" y="10321"/>
                  </a:lnTo>
                  <a:cubicBezTo>
                    <a:pt x="125933" y="6896"/>
                    <a:pt x="124636" y="2650"/>
                    <a:pt x="121215" y="822"/>
                  </a:cubicBezTo>
                  <a:close/>
                  <a:moveTo>
                    <a:pt x="60362" y="133365"/>
                  </a:moveTo>
                  <a:cubicBezTo>
                    <a:pt x="50300" y="133365"/>
                    <a:pt x="42113" y="125177"/>
                    <a:pt x="42113" y="115115"/>
                  </a:cubicBezTo>
                  <a:cubicBezTo>
                    <a:pt x="42113" y="105052"/>
                    <a:pt x="50300" y="96864"/>
                    <a:pt x="60362" y="96864"/>
                  </a:cubicBezTo>
                  <a:cubicBezTo>
                    <a:pt x="70424" y="96864"/>
                    <a:pt x="78611" y="105052"/>
                    <a:pt x="78611" y="115115"/>
                  </a:cubicBezTo>
                  <a:cubicBezTo>
                    <a:pt x="78611" y="125177"/>
                    <a:pt x="70424" y="133365"/>
                    <a:pt x="60362" y="13336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8" name="Google Shape;1428;p36"/>
            <p:cNvSpPr/>
            <p:nvPr/>
          </p:nvSpPr>
          <p:spPr>
            <a:xfrm>
              <a:off x="1764940" y="4485934"/>
              <a:ext cx="175400" cy="174069"/>
            </a:xfrm>
            <a:custGeom>
              <a:rect b="b" l="l" r="r" t="t"/>
              <a:pathLst>
                <a:path extrusionOk="0" h="174069" w="175400">
                  <a:moveTo>
                    <a:pt x="171594" y="73781"/>
                  </a:moveTo>
                  <a:cubicBezTo>
                    <a:pt x="168145" y="72008"/>
                    <a:pt x="163913" y="73356"/>
                    <a:pt x="162138" y="76809"/>
                  </a:cubicBezTo>
                  <a:lnTo>
                    <a:pt x="123417" y="151961"/>
                  </a:lnTo>
                  <a:lnTo>
                    <a:pt x="44093" y="3706"/>
                  </a:lnTo>
                  <a:cubicBezTo>
                    <a:pt x="42827" y="1343"/>
                    <a:pt x="40354" y="-88"/>
                    <a:pt x="37651" y="4"/>
                  </a:cubicBezTo>
                  <a:cubicBezTo>
                    <a:pt x="34973" y="106"/>
                    <a:pt x="32584" y="1712"/>
                    <a:pt x="31493" y="4158"/>
                  </a:cubicBezTo>
                  <a:lnTo>
                    <a:pt x="611" y="73421"/>
                  </a:lnTo>
                  <a:cubicBezTo>
                    <a:pt x="-969" y="76957"/>
                    <a:pt x="622" y="81111"/>
                    <a:pt x="4163" y="82689"/>
                  </a:cubicBezTo>
                  <a:cubicBezTo>
                    <a:pt x="7704" y="84268"/>
                    <a:pt x="11854" y="82680"/>
                    <a:pt x="13432" y="79135"/>
                  </a:cubicBezTo>
                  <a:lnTo>
                    <a:pt x="38477" y="22972"/>
                  </a:lnTo>
                  <a:lnTo>
                    <a:pt x="117346" y="170368"/>
                  </a:lnTo>
                  <a:cubicBezTo>
                    <a:pt x="118570" y="172648"/>
                    <a:pt x="120948" y="174070"/>
                    <a:pt x="123536" y="174070"/>
                  </a:cubicBezTo>
                  <a:cubicBezTo>
                    <a:pt x="123554" y="174070"/>
                    <a:pt x="123573" y="174070"/>
                    <a:pt x="123591" y="174070"/>
                  </a:cubicBezTo>
                  <a:cubicBezTo>
                    <a:pt x="126200" y="174051"/>
                    <a:pt x="128582" y="172584"/>
                    <a:pt x="129776" y="170266"/>
                  </a:cubicBezTo>
                  <a:lnTo>
                    <a:pt x="174621" y="83234"/>
                  </a:lnTo>
                  <a:cubicBezTo>
                    <a:pt x="176394" y="79790"/>
                    <a:pt x="175040" y="75553"/>
                    <a:pt x="171594" y="7378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29" name="Google Shape;1429;p36"/>
          <p:cNvGrpSpPr/>
          <p:nvPr/>
        </p:nvGrpSpPr>
        <p:grpSpPr>
          <a:xfrm>
            <a:off x="2042337" y="3800308"/>
            <a:ext cx="316856" cy="338088"/>
            <a:chOff x="2737410" y="4471796"/>
            <a:chExt cx="442970" cy="472652"/>
          </a:xfrm>
        </p:grpSpPr>
        <p:sp>
          <p:nvSpPr>
            <p:cNvPr id="1430" name="Google Shape;1430;p36"/>
            <p:cNvSpPr/>
            <p:nvPr/>
          </p:nvSpPr>
          <p:spPr>
            <a:xfrm>
              <a:off x="2813558" y="4735166"/>
              <a:ext cx="54571" cy="17327"/>
            </a:xfrm>
            <a:custGeom>
              <a:rect b="b" l="l" r="r" t="t"/>
              <a:pathLst>
                <a:path extrusionOk="0" h="17327" w="54571">
                  <a:moveTo>
                    <a:pt x="49847" y="3739"/>
                  </a:moveTo>
                  <a:cubicBezTo>
                    <a:pt x="35299" y="-1246"/>
                    <a:pt x="19274" y="-1246"/>
                    <a:pt x="4716" y="3739"/>
                  </a:cubicBezTo>
                  <a:cubicBezTo>
                    <a:pt x="1070" y="4985"/>
                    <a:pt x="-869" y="8954"/>
                    <a:pt x="378" y="12601"/>
                  </a:cubicBezTo>
                  <a:cubicBezTo>
                    <a:pt x="1624" y="16247"/>
                    <a:pt x="5593" y="18195"/>
                    <a:pt x="9239" y="16949"/>
                  </a:cubicBezTo>
                  <a:cubicBezTo>
                    <a:pt x="20880" y="12961"/>
                    <a:pt x="33692" y="12961"/>
                    <a:pt x="45324" y="16949"/>
                  </a:cubicBezTo>
                  <a:cubicBezTo>
                    <a:pt x="46081" y="17207"/>
                    <a:pt x="46838" y="17327"/>
                    <a:pt x="47585" y="17327"/>
                  </a:cubicBezTo>
                  <a:cubicBezTo>
                    <a:pt x="50493" y="17327"/>
                    <a:pt x="53198" y="15499"/>
                    <a:pt x="54195" y="12601"/>
                  </a:cubicBezTo>
                  <a:cubicBezTo>
                    <a:pt x="55441" y="8954"/>
                    <a:pt x="53493" y="4985"/>
                    <a:pt x="49847" y="373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1" name="Google Shape;1431;p36"/>
            <p:cNvSpPr/>
            <p:nvPr/>
          </p:nvSpPr>
          <p:spPr>
            <a:xfrm>
              <a:off x="2753281" y="4735332"/>
              <a:ext cx="63406" cy="58277"/>
            </a:xfrm>
            <a:custGeom>
              <a:rect b="b" l="l" r="r" t="t"/>
              <a:pathLst>
                <a:path extrusionOk="0" h="58277" w="63406">
                  <a:moveTo>
                    <a:pt x="56428" y="44320"/>
                  </a:moveTo>
                  <a:lnTo>
                    <a:pt x="52578" y="44320"/>
                  </a:lnTo>
                  <a:lnTo>
                    <a:pt x="52578" y="10182"/>
                  </a:lnTo>
                  <a:cubicBezTo>
                    <a:pt x="52578" y="7053"/>
                    <a:pt x="50529" y="4403"/>
                    <a:pt x="47695" y="3517"/>
                  </a:cubicBezTo>
                  <a:cubicBezTo>
                    <a:pt x="33830" y="-1191"/>
                    <a:pt x="18580" y="-1172"/>
                    <a:pt x="4724" y="3573"/>
                  </a:cubicBezTo>
                  <a:cubicBezTo>
                    <a:pt x="1078" y="4819"/>
                    <a:pt x="-870" y="8788"/>
                    <a:pt x="377" y="12435"/>
                  </a:cubicBezTo>
                  <a:cubicBezTo>
                    <a:pt x="1623" y="16081"/>
                    <a:pt x="5592" y="18029"/>
                    <a:pt x="9248" y="16783"/>
                  </a:cubicBezTo>
                  <a:cubicBezTo>
                    <a:pt x="18682" y="13552"/>
                    <a:pt x="28947" y="13090"/>
                    <a:pt x="38621" y="15407"/>
                  </a:cubicBezTo>
                  <a:lnTo>
                    <a:pt x="38621" y="51298"/>
                  </a:lnTo>
                  <a:cubicBezTo>
                    <a:pt x="38621" y="55148"/>
                    <a:pt x="41750" y="58277"/>
                    <a:pt x="45600" y="58277"/>
                  </a:cubicBezTo>
                  <a:lnTo>
                    <a:pt x="56428" y="58277"/>
                  </a:lnTo>
                  <a:cubicBezTo>
                    <a:pt x="60286" y="58277"/>
                    <a:pt x="63406" y="55148"/>
                    <a:pt x="63406" y="51298"/>
                  </a:cubicBezTo>
                  <a:cubicBezTo>
                    <a:pt x="63406" y="47440"/>
                    <a:pt x="60286" y="44320"/>
                    <a:pt x="56428" y="4432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2" name="Google Shape;1432;p36"/>
            <p:cNvSpPr/>
            <p:nvPr/>
          </p:nvSpPr>
          <p:spPr>
            <a:xfrm>
              <a:off x="2834918" y="4755641"/>
              <a:ext cx="13966" cy="16810"/>
            </a:xfrm>
            <a:custGeom>
              <a:rect b="b" l="l" r="r" t="t"/>
              <a:pathLst>
                <a:path extrusionOk="0" h="16810" w="13966">
                  <a:moveTo>
                    <a:pt x="6979" y="0"/>
                  </a:moveTo>
                  <a:cubicBezTo>
                    <a:pt x="3129" y="0"/>
                    <a:pt x="0" y="3129"/>
                    <a:pt x="0" y="6979"/>
                  </a:cubicBezTo>
                  <a:lnTo>
                    <a:pt x="0" y="9831"/>
                  </a:lnTo>
                  <a:cubicBezTo>
                    <a:pt x="0" y="13681"/>
                    <a:pt x="3129" y="16810"/>
                    <a:pt x="6979" y="16810"/>
                  </a:cubicBezTo>
                  <a:cubicBezTo>
                    <a:pt x="10837" y="16810"/>
                    <a:pt x="13967" y="13681"/>
                    <a:pt x="13967" y="9831"/>
                  </a:cubicBezTo>
                  <a:lnTo>
                    <a:pt x="13967" y="6979"/>
                  </a:lnTo>
                  <a:cubicBezTo>
                    <a:pt x="13957" y="3129"/>
                    <a:pt x="10837" y="0"/>
                    <a:pt x="697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3" name="Google Shape;1433;p36"/>
            <p:cNvSpPr/>
            <p:nvPr/>
          </p:nvSpPr>
          <p:spPr>
            <a:xfrm>
              <a:off x="2772525" y="4755641"/>
              <a:ext cx="13966" cy="16810"/>
            </a:xfrm>
            <a:custGeom>
              <a:rect b="b" l="l" r="r" t="t"/>
              <a:pathLst>
                <a:path extrusionOk="0" h="16810" w="13966">
                  <a:moveTo>
                    <a:pt x="6988" y="0"/>
                  </a:moveTo>
                  <a:cubicBezTo>
                    <a:pt x="3129" y="0"/>
                    <a:pt x="0" y="3129"/>
                    <a:pt x="0" y="6979"/>
                  </a:cubicBezTo>
                  <a:lnTo>
                    <a:pt x="0" y="9831"/>
                  </a:lnTo>
                  <a:cubicBezTo>
                    <a:pt x="0" y="13681"/>
                    <a:pt x="3129" y="16810"/>
                    <a:pt x="6988" y="16810"/>
                  </a:cubicBezTo>
                  <a:cubicBezTo>
                    <a:pt x="10837" y="16810"/>
                    <a:pt x="13967" y="13681"/>
                    <a:pt x="13967" y="9831"/>
                  </a:cubicBezTo>
                  <a:lnTo>
                    <a:pt x="13967" y="6979"/>
                  </a:lnTo>
                  <a:cubicBezTo>
                    <a:pt x="13967" y="3129"/>
                    <a:pt x="10837" y="0"/>
                    <a:pt x="6988"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4" name="Google Shape;1434;p36"/>
            <p:cNvSpPr/>
            <p:nvPr/>
          </p:nvSpPr>
          <p:spPr>
            <a:xfrm>
              <a:off x="2784679" y="4802311"/>
              <a:ext cx="52046" cy="18973"/>
            </a:xfrm>
            <a:custGeom>
              <a:rect b="b" l="l" r="r" t="t"/>
              <a:pathLst>
                <a:path extrusionOk="0" h="18973" w="52046">
                  <a:moveTo>
                    <a:pt x="51208" y="3668"/>
                  </a:moveTo>
                  <a:cubicBezTo>
                    <a:pt x="49371" y="271"/>
                    <a:pt x="45134" y="-994"/>
                    <a:pt x="41746" y="843"/>
                  </a:cubicBezTo>
                  <a:cubicBezTo>
                    <a:pt x="31463" y="6410"/>
                    <a:pt x="20589" y="6410"/>
                    <a:pt x="10305" y="843"/>
                  </a:cubicBezTo>
                  <a:cubicBezTo>
                    <a:pt x="6908" y="-994"/>
                    <a:pt x="2680" y="271"/>
                    <a:pt x="843" y="3668"/>
                  </a:cubicBezTo>
                  <a:cubicBezTo>
                    <a:pt x="-994" y="7056"/>
                    <a:pt x="271" y="11293"/>
                    <a:pt x="3659" y="13121"/>
                  </a:cubicBezTo>
                  <a:cubicBezTo>
                    <a:pt x="10878" y="17026"/>
                    <a:pt x="18447" y="18973"/>
                    <a:pt x="26026" y="18973"/>
                  </a:cubicBezTo>
                  <a:cubicBezTo>
                    <a:pt x="33595" y="18973"/>
                    <a:pt x="41174" y="17026"/>
                    <a:pt x="48383" y="13121"/>
                  </a:cubicBezTo>
                  <a:cubicBezTo>
                    <a:pt x="51780" y="11293"/>
                    <a:pt x="53036" y="7056"/>
                    <a:pt x="51208" y="366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5" name="Google Shape;1435;p36"/>
            <p:cNvSpPr/>
            <p:nvPr/>
          </p:nvSpPr>
          <p:spPr>
            <a:xfrm>
              <a:off x="2737410" y="4641579"/>
              <a:ext cx="173063" cy="216040"/>
            </a:xfrm>
            <a:custGeom>
              <a:rect b="b" l="l" r="r" t="t"/>
              <a:pathLst>
                <a:path extrusionOk="0" h="216040" w="173063">
                  <a:moveTo>
                    <a:pt x="45620" y="67361"/>
                  </a:moveTo>
                  <a:lnTo>
                    <a:pt x="112683" y="67361"/>
                  </a:lnTo>
                  <a:cubicBezTo>
                    <a:pt x="145980" y="67361"/>
                    <a:pt x="173064" y="40267"/>
                    <a:pt x="173064" y="6979"/>
                  </a:cubicBezTo>
                  <a:cubicBezTo>
                    <a:pt x="173064" y="3120"/>
                    <a:pt x="169934" y="0"/>
                    <a:pt x="166085" y="0"/>
                  </a:cubicBezTo>
                  <a:lnTo>
                    <a:pt x="99012" y="0"/>
                  </a:lnTo>
                  <a:cubicBezTo>
                    <a:pt x="84113" y="0"/>
                    <a:pt x="70470" y="5428"/>
                    <a:pt x="59928" y="14410"/>
                  </a:cubicBezTo>
                  <a:lnTo>
                    <a:pt x="45971" y="14410"/>
                  </a:lnTo>
                  <a:cubicBezTo>
                    <a:pt x="20622" y="14410"/>
                    <a:pt x="0" y="35024"/>
                    <a:pt x="0" y="60373"/>
                  </a:cubicBezTo>
                  <a:lnTo>
                    <a:pt x="0" y="142744"/>
                  </a:lnTo>
                  <a:cubicBezTo>
                    <a:pt x="0" y="183158"/>
                    <a:pt x="32881" y="216040"/>
                    <a:pt x="73295" y="216040"/>
                  </a:cubicBezTo>
                  <a:cubicBezTo>
                    <a:pt x="87723" y="216040"/>
                    <a:pt x="101680" y="211849"/>
                    <a:pt x="113671" y="203929"/>
                  </a:cubicBezTo>
                  <a:cubicBezTo>
                    <a:pt x="116884" y="201796"/>
                    <a:pt x="117770" y="197467"/>
                    <a:pt x="115647" y="194254"/>
                  </a:cubicBezTo>
                  <a:cubicBezTo>
                    <a:pt x="113514" y="191042"/>
                    <a:pt x="109185" y="190156"/>
                    <a:pt x="105972" y="192279"/>
                  </a:cubicBezTo>
                  <a:cubicBezTo>
                    <a:pt x="96271" y="198695"/>
                    <a:pt x="84972" y="202083"/>
                    <a:pt x="73295" y="202083"/>
                  </a:cubicBezTo>
                  <a:cubicBezTo>
                    <a:pt x="40570" y="202083"/>
                    <a:pt x="13957" y="175460"/>
                    <a:pt x="13957" y="142744"/>
                  </a:cubicBezTo>
                  <a:lnTo>
                    <a:pt x="13957" y="67352"/>
                  </a:lnTo>
                  <a:lnTo>
                    <a:pt x="45620" y="67361"/>
                  </a:lnTo>
                  <a:close/>
                  <a:moveTo>
                    <a:pt x="99012" y="13958"/>
                  </a:moveTo>
                  <a:lnTo>
                    <a:pt x="158580" y="13958"/>
                  </a:lnTo>
                  <a:cubicBezTo>
                    <a:pt x="155202" y="36251"/>
                    <a:pt x="135909" y="53394"/>
                    <a:pt x="112683" y="53394"/>
                  </a:cubicBezTo>
                  <a:lnTo>
                    <a:pt x="53116" y="53394"/>
                  </a:lnTo>
                  <a:cubicBezTo>
                    <a:pt x="56494" y="31100"/>
                    <a:pt x="75787" y="13958"/>
                    <a:pt x="99012" y="13958"/>
                  </a:cubicBezTo>
                  <a:close/>
                  <a:moveTo>
                    <a:pt x="45971" y="28368"/>
                  </a:moveTo>
                  <a:lnTo>
                    <a:pt x="47854" y="28368"/>
                  </a:lnTo>
                  <a:cubicBezTo>
                    <a:pt x="43192" y="35790"/>
                    <a:pt x="40109" y="44283"/>
                    <a:pt x="39057" y="53394"/>
                  </a:cubicBezTo>
                  <a:lnTo>
                    <a:pt x="14723" y="53394"/>
                  </a:lnTo>
                  <a:cubicBezTo>
                    <a:pt x="17918" y="39094"/>
                    <a:pt x="30712" y="28368"/>
                    <a:pt x="45971" y="2836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6" name="Google Shape;1436;p36"/>
            <p:cNvSpPr/>
            <p:nvPr/>
          </p:nvSpPr>
          <p:spPr>
            <a:xfrm>
              <a:off x="2870042" y="4714367"/>
              <a:ext cx="13957" cy="28524"/>
            </a:xfrm>
            <a:custGeom>
              <a:rect b="b" l="l" r="r" t="t"/>
              <a:pathLst>
                <a:path extrusionOk="0" h="28524" w="13957">
                  <a:moveTo>
                    <a:pt x="6979" y="0"/>
                  </a:moveTo>
                  <a:cubicBezTo>
                    <a:pt x="3120" y="0"/>
                    <a:pt x="0" y="3120"/>
                    <a:pt x="0" y="6979"/>
                  </a:cubicBezTo>
                  <a:lnTo>
                    <a:pt x="0" y="21546"/>
                  </a:lnTo>
                  <a:cubicBezTo>
                    <a:pt x="0" y="25395"/>
                    <a:pt x="3120" y="28525"/>
                    <a:pt x="6979" y="28525"/>
                  </a:cubicBezTo>
                  <a:cubicBezTo>
                    <a:pt x="10837" y="28525"/>
                    <a:pt x="13957" y="25395"/>
                    <a:pt x="13957" y="21546"/>
                  </a:cubicBezTo>
                  <a:lnTo>
                    <a:pt x="13957" y="6979"/>
                  </a:lnTo>
                  <a:cubicBezTo>
                    <a:pt x="13957" y="3120"/>
                    <a:pt x="10837" y="0"/>
                    <a:pt x="697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7" name="Google Shape;1437;p36"/>
            <p:cNvSpPr/>
            <p:nvPr/>
          </p:nvSpPr>
          <p:spPr>
            <a:xfrm>
              <a:off x="3083456" y="4735166"/>
              <a:ext cx="54572" cy="17327"/>
            </a:xfrm>
            <a:custGeom>
              <a:rect b="b" l="l" r="r" t="t"/>
              <a:pathLst>
                <a:path extrusionOk="0" h="17327" w="54572">
                  <a:moveTo>
                    <a:pt x="49847" y="3739"/>
                  </a:moveTo>
                  <a:cubicBezTo>
                    <a:pt x="35299" y="-1246"/>
                    <a:pt x="19274" y="-1246"/>
                    <a:pt x="4725" y="3739"/>
                  </a:cubicBezTo>
                  <a:cubicBezTo>
                    <a:pt x="1070" y="4985"/>
                    <a:pt x="-869" y="8954"/>
                    <a:pt x="378" y="12601"/>
                  </a:cubicBezTo>
                  <a:cubicBezTo>
                    <a:pt x="1624" y="16247"/>
                    <a:pt x="5593" y="18195"/>
                    <a:pt x="9239" y="16949"/>
                  </a:cubicBezTo>
                  <a:cubicBezTo>
                    <a:pt x="20880" y="12961"/>
                    <a:pt x="33692" y="12961"/>
                    <a:pt x="45333" y="16949"/>
                  </a:cubicBezTo>
                  <a:cubicBezTo>
                    <a:pt x="46081" y="17207"/>
                    <a:pt x="46837" y="17327"/>
                    <a:pt x="47594" y="17327"/>
                  </a:cubicBezTo>
                  <a:cubicBezTo>
                    <a:pt x="50493" y="17327"/>
                    <a:pt x="53207" y="15499"/>
                    <a:pt x="54195" y="12601"/>
                  </a:cubicBezTo>
                  <a:cubicBezTo>
                    <a:pt x="55441" y="8954"/>
                    <a:pt x="53502" y="4985"/>
                    <a:pt x="49847" y="373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8" name="Google Shape;1438;p36"/>
            <p:cNvSpPr/>
            <p:nvPr/>
          </p:nvSpPr>
          <p:spPr>
            <a:xfrm>
              <a:off x="3104825" y="4755641"/>
              <a:ext cx="13957" cy="16810"/>
            </a:xfrm>
            <a:custGeom>
              <a:rect b="b" l="l" r="r" t="t"/>
              <a:pathLst>
                <a:path extrusionOk="0" h="16810" w="13957">
                  <a:moveTo>
                    <a:pt x="6979" y="0"/>
                  </a:moveTo>
                  <a:cubicBezTo>
                    <a:pt x="3120" y="0"/>
                    <a:pt x="0" y="3129"/>
                    <a:pt x="0" y="6979"/>
                  </a:cubicBezTo>
                  <a:lnTo>
                    <a:pt x="0" y="9831"/>
                  </a:lnTo>
                  <a:cubicBezTo>
                    <a:pt x="0" y="13681"/>
                    <a:pt x="3120" y="16810"/>
                    <a:pt x="6979" y="16810"/>
                  </a:cubicBezTo>
                  <a:cubicBezTo>
                    <a:pt x="10828" y="16810"/>
                    <a:pt x="13957" y="13681"/>
                    <a:pt x="13957" y="9831"/>
                  </a:cubicBezTo>
                  <a:lnTo>
                    <a:pt x="13957" y="6979"/>
                  </a:lnTo>
                  <a:cubicBezTo>
                    <a:pt x="13957" y="3129"/>
                    <a:pt x="10828" y="0"/>
                    <a:pt x="697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9" name="Google Shape;1439;p36"/>
            <p:cNvSpPr/>
            <p:nvPr/>
          </p:nvSpPr>
          <p:spPr>
            <a:xfrm>
              <a:off x="3042432" y="4755641"/>
              <a:ext cx="13957" cy="16810"/>
            </a:xfrm>
            <a:custGeom>
              <a:rect b="b" l="l" r="r" t="t"/>
              <a:pathLst>
                <a:path extrusionOk="0" h="16810" w="13957">
                  <a:moveTo>
                    <a:pt x="6979" y="0"/>
                  </a:moveTo>
                  <a:cubicBezTo>
                    <a:pt x="3120" y="0"/>
                    <a:pt x="0" y="3129"/>
                    <a:pt x="0" y="6979"/>
                  </a:cubicBezTo>
                  <a:lnTo>
                    <a:pt x="0" y="9831"/>
                  </a:lnTo>
                  <a:cubicBezTo>
                    <a:pt x="0" y="13681"/>
                    <a:pt x="3120" y="16810"/>
                    <a:pt x="6979" y="16810"/>
                  </a:cubicBezTo>
                  <a:cubicBezTo>
                    <a:pt x="10828" y="16810"/>
                    <a:pt x="13957" y="13681"/>
                    <a:pt x="13957" y="9831"/>
                  </a:cubicBezTo>
                  <a:lnTo>
                    <a:pt x="13957" y="6979"/>
                  </a:lnTo>
                  <a:cubicBezTo>
                    <a:pt x="13957" y="3129"/>
                    <a:pt x="10828" y="0"/>
                    <a:pt x="697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0" name="Google Shape;1440;p36"/>
            <p:cNvSpPr/>
            <p:nvPr/>
          </p:nvSpPr>
          <p:spPr>
            <a:xfrm>
              <a:off x="3054581" y="4802311"/>
              <a:ext cx="52046" cy="18973"/>
            </a:xfrm>
            <a:custGeom>
              <a:rect b="b" l="l" r="r" t="t"/>
              <a:pathLst>
                <a:path extrusionOk="0" h="18973" w="52046">
                  <a:moveTo>
                    <a:pt x="51204" y="3668"/>
                  </a:moveTo>
                  <a:cubicBezTo>
                    <a:pt x="49367" y="271"/>
                    <a:pt x="45139" y="-994"/>
                    <a:pt x="41742" y="843"/>
                  </a:cubicBezTo>
                  <a:cubicBezTo>
                    <a:pt x="31458" y="6410"/>
                    <a:pt x="20584" y="6410"/>
                    <a:pt x="10301" y="843"/>
                  </a:cubicBezTo>
                  <a:cubicBezTo>
                    <a:pt x="6913" y="-994"/>
                    <a:pt x="2676" y="271"/>
                    <a:pt x="839" y="3668"/>
                  </a:cubicBezTo>
                  <a:cubicBezTo>
                    <a:pt x="-989" y="7056"/>
                    <a:pt x="267" y="11293"/>
                    <a:pt x="3664" y="13121"/>
                  </a:cubicBezTo>
                  <a:cubicBezTo>
                    <a:pt x="10873" y="17026"/>
                    <a:pt x="18452" y="18973"/>
                    <a:pt x="26021" y="18973"/>
                  </a:cubicBezTo>
                  <a:cubicBezTo>
                    <a:pt x="33600" y="18973"/>
                    <a:pt x="41179" y="17026"/>
                    <a:pt x="48388" y="13121"/>
                  </a:cubicBezTo>
                  <a:cubicBezTo>
                    <a:pt x="51776" y="11293"/>
                    <a:pt x="53041" y="7056"/>
                    <a:pt x="51204" y="366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1" name="Google Shape;1441;p36"/>
            <p:cNvSpPr/>
            <p:nvPr/>
          </p:nvSpPr>
          <p:spPr>
            <a:xfrm>
              <a:off x="3008083" y="4714367"/>
              <a:ext cx="145813" cy="143251"/>
            </a:xfrm>
            <a:custGeom>
              <a:rect b="b" l="l" r="r" t="t"/>
              <a:pathLst>
                <a:path extrusionOk="0" h="143251" w="145813">
                  <a:moveTo>
                    <a:pt x="138845" y="0"/>
                  </a:moveTo>
                  <a:cubicBezTo>
                    <a:pt x="134986" y="0"/>
                    <a:pt x="131857" y="3120"/>
                    <a:pt x="131857" y="6979"/>
                  </a:cubicBezTo>
                  <a:lnTo>
                    <a:pt x="131857" y="69955"/>
                  </a:lnTo>
                  <a:cubicBezTo>
                    <a:pt x="131857" y="85805"/>
                    <a:pt x="125690" y="100704"/>
                    <a:pt x="114484" y="111911"/>
                  </a:cubicBezTo>
                  <a:cubicBezTo>
                    <a:pt x="103268" y="123118"/>
                    <a:pt x="88369" y="129294"/>
                    <a:pt x="72519" y="129294"/>
                  </a:cubicBezTo>
                  <a:cubicBezTo>
                    <a:pt x="58267" y="129294"/>
                    <a:pt x="44485" y="124161"/>
                    <a:pt x="33712" y="114847"/>
                  </a:cubicBezTo>
                  <a:cubicBezTo>
                    <a:pt x="23059" y="105625"/>
                    <a:pt x="16007" y="92913"/>
                    <a:pt x="13875" y="79066"/>
                  </a:cubicBezTo>
                  <a:cubicBezTo>
                    <a:pt x="13293" y="75254"/>
                    <a:pt x="9730" y="72641"/>
                    <a:pt x="5917" y="73223"/>
                  </a:cubicBezTo>
                  <a:cubicBezTo>
                    <a:pt x="2105" y="73814"/>
                    <a:pt x="-507" y="77377"/>
                    <a:pt x="83" y="81190"/>
                  </a:cubicBezTo>
                  <a:cubicBezTo>
                    <a:pt x="2714" y="98304"/>
                    <a:pt x="11419" y="114007"/>
                    <a:pt x="24583" y="125398"/>
                  </a:cubicBezTo>
                  <a:cubicBezTo>
                    <a:pt x="37885" y="136919"/>
                    <a:pt x="54907" y="143252"/>
                    <a:pt x="72519" y="143252"/>
                  </a:cubicBezTo>
                  <a:cubicBezTo>
                    <a:pt x="92099" y="143252"/>
                    <a:pt x="110505" y="135627"/>
                    <a:pt x="124352" y="121789"/>
                  </a:cubicBezTo>
                  <a:cubicBezTo>
                    <a:pt x="138189" y="107942"/>
                    <a:pt x="145814" y="89534"/>
                    <a:pt x="145814" y="69955"/>
                  </a:cubicBezTo>
                  <a:lnTo>
                    <a:pt x="145814" y="6979"/>
                  </a:lnTo>
                  <a:cubicBezTo>
                    <a:pt x="145823" y="3120"/>
                    <a:pt x="142694" y="0"/>
                    <a:pt x="13884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2" name="Google Shape;1442;p36"/>
            <p:cNvSpPr/>
            <p:nvPr/>
          </p:nvSpPr>
          <p:spPr>
            <a:xfrm>
              <a:off x="3007308" y="4641579"/>
              <a:ext cx="173072" cy="82075"/>
            </a:xfrm>
            <a:custGeom>
              <a:rect b="b" l="l" r="r" t="t"/>
              <a:pathLst>
                <a:path extrusionOk="0" h="82075" w="173072">
                  <a:moveTo>
                    <a:pt x="166085" y="0"/>
                  </a:moveTo>
                  <a:lnTo>
                    <a:pt x="99022" y="0"/>
                  </a:lnTo>
                  <a:cubicBezTo>
                    <a:pt x="84123" y="0"/>
                    <a:pt x="70479" y="5428"/>
                    <a:pt x="59937" y="14410"/>
                  </a:cubicBezTo>
                  <a:lnTo>
                    <a:pt x="45971" y="14410"/>
                  </a:lnTo>
                  <a:cubicBezTo>
                    <a:pt x="20622" y="14410"/>
                    <a:pt x="0" y="35024"/>
                    <a:pt x="0" y="60373"/>
                  </a:cubicBezTo>
                  <a:lnTo>
                    <a:pt x="0" y="75097"/>
                  </a:lnTo>
                  <a:cubicBezTo>
                    <a:pt x="0" y="78946"/>
                    <a:pt x="3129" y="82076"/>
                    <a:pt x="6979" y="82076"/>
                  </a:cubicBezTo>
                  <a:cubicBezTo>
                    <a:pt x="10837" y="82076"/>
                    <a:pt x="13967" y="78946"/>
                    <a:pt x="13967" y="75097"/>
                  </a:cubicBezTo>
                  <a:lnTo>
                    <a:pt x="13967" y="67352"/>
                  </a:lnTo>
                  <a:lnTo>
                    <a:pt x="45620" y="67361"/>
                  </a:lnTo>
                  <a:lnTo>
                    <a:pt x="112693" y="67361"/>
                  </a:lnTo>
                  <a:cubicBezTo>
                    <a:pt x="145980" y="67361"/>
                    <a:pt x="173073" y="40267"/>
                    <a:pt x="173073" y="6979"/>
                  </a:cubicBezTo>
                  <a:cubicBezTo>
                    <a:pt x="173073" y="3120"/>
                    <a:pt x="169944" y="0"/>
                    <a:pt x="166085" y="0"/>
                  </a:cubicBezTo>
                  <a:close/>
                  <a:moveTo>
                    <a:pt x="39057" y="53394"/>
                  </a:moveTo>
                  <a:lnTo>
                    <a:pt x="14723" y="53394"/>
                  </a:lnTo>
                  <a:cubicBezTo>
                    <a:pt x="17918" y="39094"/>
                    <a:pt x="30721" y="28368"/>
                    <a:pt x="45971" y="28368"/>
                  </a:cubicBezTo>
                  <a:lnTo>
                    <a:pt x="47854" y="28368"/>
                  </a:lnTo>
                  <a:cubicBezTo>
                    <a:pt x="43201" y="35790"/>
                    <a:pt x="40109" y="44283"/>
                    <a:pt x="39057" y="53394"/>
                  </a:cubicBezTo>
                  <a:close/>
                  <a:moveTo>
                    <a:pt x="112693" y="53394"/>
                  </a:moveTo>
                  <a:lnTo>
                    <a:pt x="53125" y="53394"/>
                  </a:lnTo>
                  <a:cubicBezTo>
                    <a:pt x="56503" y="31100"/>
                    <a:pt x="75796" y="13958"/>
                    <a:pt x="99022" y="13958"/>
                  </a:cubicBezTo>
                  <a:lnTo>
                    <a:pt x="158580" y="13958"/>
                  </a:lnTo>
                  <a:cubicBezTo>
                    <a:pt x="155211" y="36251"/>
                    <a:pt x="135918" y="53394"/>
                    <a:pt x="112693" y="533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3" name="Google Shape;1443;p36"/>
            <p:cNvSpPr/>
            <p:nvPr/>
          </p:nvSpPr>
          <p:spPr>
            <a:xfrm>
              <a:off x="2934989" y="4821993"/>
              <a:ext cx="54574" cy="17320"/>
            </a:xfrm>
            <a:custGeom>
              <a:rect b="b" l="l" r="r" t="t"/>
              <a:pathLst>
                <a:path extrusionOk="0" h="17320" w="54574">
                  <a:moveTo>
                    <a:pt x="49850" y="3732"/>
                  </a:moveTo>
                  <a:cubicBezTo>
                    <a:pt x="35302" y="-1244"/>
                    <a:pt x="19277" y="-1244"/>
                    <a:pt x="4720" y="3732"/>
                  </a:cubicBezTo>
                  <a:cubicBezTo>
                    <a:pt x="1074" y="4987"/>
                    <a:pt x="-874" y="8957"/>
                    <a:pt x="381" y="12603"/>
                  </a:cubicBezTo>
                  <a:cubicBezTo>
                    <a:pt x="1627" y="16250"/>
                    <a:pt x="5597" y="18188"/>
                    <a:pt x="9243" y="16942"/>
                  </a:cubicBezTo>
                  <a:cubicBezTo>
                    <a:pt x="20874" y="12963"/>
                    <a:pt x="33696" y="12963"/>
                    <a:pt x="45327" y="16942"/>
                  </a:cubicBezTo>
                  <a:cubicBezTo>
                    <a:pt x="46075" y="17200"/>
                    <a:pt x="46841" y="17320"/>
                    <a:pt x="47589" y="17320"/>
                  </a:cubicBezTo>
                  <a:cubicBezTo>
                    <a:pt x="50497" y="17320"/>
                    <a:pt x="53201" y="15502"/>
                    <a:pt x="54198" y="12603"/>
                  </a:cubicBezTo>
                  <a:cubicBezTo>
                    <a:pt x="55444" y="8957"/>
                    <a:pt x="53497" y="4987"/>
                    <a:pt x="49850" y="373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4" name="Google Shape;1444;p36"/>
            <p:cNvSpPr/>
            <p:nvPr/>
          </p:nvSpPr>
          <p:spPr>
            <a:xfrm>
              <a:off x="2874715" y="4822152"/>
              <a:ext cx="63406" cy="58277"/>
            </a:xfrm>
            <a:custGeom>
              <a:rect b="b" l="l" r="r" t="t"/>
              <a:pathLst>
                <a:path extrusionOk="0" h="58277" w="63406">
                  <a:moveTo>
                    <a:pt x="56428" y="44320"/>
                  </a:moveTo>
                  <a:lnTo>
                    <a:pt x="52578" y="44320"/>
                  </a:lnTo>
                  <a:lnTo>
                    <a:pt x="52578" y="10182"/>
                  </a:lnTo>
                  <a:cubicBezTo>
                    <a:pt x="52578" y="7053"/>
                    <a:pt x="50529" y="4413"/>
                    <a:pt x="47695" y="3517"/>
                  </a:cubicBezTo>
                  <a:cubicBezTo>
                    <a:pt x="33830" y="-1191"/>
                    <a:pt x="18580" y="-1172"/>
                    <a:pt x="4724" y="3573"/>
                  </a:cubicBezTo>
                  <a:cubicBezTo>
                    <a:pt x="1078" y="4828"/>
                    <a:pt x="-870" y="8788"/>
                    <a:pt x="377" y="12444"/>
                  </a:cubicBezTo>
                  <a:cubicBezTo>
                    <a:pt x="1623" y="16090"/>
                    <a:pt x="5592" y="18029"/>
                    <a:pt x="9238" y="16783"/>
                  </a:cubicBezTo>
                  <a:cubicBezTo>
                    <a:pt x="18682" y="13552"/>
                    <a:pt x="28947" y="13090"/>
                    <a:pt x="38621" y="15416"/>
                  </a:cubicBezTo>
                  <a:lnTo>
                    <a:pt x="38621" y="51298"/>
                  </a:lnTo>
                  <a:cubicBezTo>
                    <a:pt x="38621" y="55157"/>
                    <a:pt x="41741" y="58277"/>
                    <a:pt x="45600" y="58277"/>
                  </a:cubicBezTo>
                  <a:lnTo>
                    <a:pt x="56428" y="58277"/>
                  </a:lnTo>
                  <a:cubicBezTo>
                    <a:pt x="60286" y="58277"/>
                    <a:pt x="63406" y="55157"/>
                    <a:pt x="63406" y="51298"/>
                  </a:cubicBezTo>
                  <a:cubicBezTo>
                    <a:pt x="63406" y="47440"/>
                    <a:pt x="60286" y="44320"/>
                    <a:pt x="56428" y="4432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5" name="Google Shape;1445;p36"/>
            <p:cNvSpPr/>
            <p:nvPr/>
          </p:nvSpPr>
          <p:spPr>
            <a:xfrm>
              <a:off x="2956353" y="4842461"/>
              <a:ext cx="13957" cy="16810"/>
            </a:xfrm>
            <a:custGeom>
              <a:rect b="b" l="l" r="r" t="t"/>
              <a:pathLst>
                <a:path extrusionOk="0" h="16810" w="13957">
                  <a:moveTo>
                    <a:pt x="6979" y="0"/>
                  </a:moveTo>
                  <a:cubicBezTo>
                    <a:pt x="3129" y="0"/>
                    <a:pt x="0" y="3130"/>
                    <a:pt x="0" y="6979"/>
                  </a:cubicBezTo>
                  <a:lnTo>
                    <a:pt x="0" y="9831"/>
                  </a:lnTo>
                  <a:cubicBezTo>
                    <a:pt x="0" y="13681"/>
                    <a:pt x="3129" y="16810"/>
                    <a:pt x="6979" y="16810"/>
                  </a:cubicBezTo>
                  <a:cubicBezTo>
                    <a:pt x="10837" y="16810"/>
                    <a:pt x="13957" y="13681"/>
                    <a:pt x="13957" y="9831"/>
                  </a:cubicBezTo>
                  <a:lnTo>
                    <a:pt x="13957" y="6979"/>
                  </a:lnTo>
                  <a:cubicBezTo>
                    <a:pt x="13957" y="3130"/>
                    <a:pt x="10837" y="0"/>
                    <a:pt x="697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6" name="Google Shape;1446;p36"/>
            <p:cNvSpPr/>
            <p:nvPr/>
          </p:nvSpPr>
          <p:spPr>
            <a:xfrm>
              <a:off x="2893960" y="4842461"/>
              <a:ext cx="13966" cy="16810"/>
            </a:xfrm>
            <a:custGeom>
              <a:rect b="b" l="l" r="r" t="t"/>
              <a:pathLst>
                <a:path extrusionOk="0" h="16810" w="13966">
                  <a:moveTo>
                    <a:pt x="6979" y="0"/>
                  </a:moveTo>
                  <a:cubicBezTo>
                    <a:pt x="3129" y="0"/>
                    <a:pt x="0" y="3130"/>
                    <a:pt x="0" y="6979"/>
                  </a:cubicBezTo>
                  <a:lnTo>
                    <a:pt x="0" y="9831"/>
                  </a:lnTo>
                  <a:cubicBezTo>
                    <a:pt x="0" y="13681"/>
                    <a:pt x="3129" y="16810"/>
                    <a:pt x="6979" y="16810"/>
                  </a:cubicBezTo>
                  <a:cubicBezTo>
                    <a:pt x="10837" y="16810"/>
                    <a:pt x="13967" y="13681"/>
                    <a:pt x="13967" y="9831"/>
                  </a:cubicBezTo>
                  <a:lnTo>
                    <a:pt x="13967" y="6979"/>
                  </a:lnTo>
                  <a:cubicBezTo>
                    <a:pt x="13967" y="3130"/>
                    <a:pt x="10837" y="0"/>
                    <a:pt x="697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7" name="Google Shape;1447;p36"/>
            <p:cNvSpPr/>
            <p:nvPr/>
          </p:nvSpPr>
          <p:spPr>
            <a:xfrm>
              <a:off x="2906114" y="4889137"/>
              <a:ext cx="52046" cy="18967"/>
            </a:xfrm>
            <a:custGeom>
              <a:rect b="b" l="l" r="r" t="t"/>
              <a:pathLst>
                <a:path extrusionOk="0" h="18967" w="52046">
                  <a:moveTo>
                    <a:pt x="51208" y="3662"/>
                  </a:moveTo>
                  <a:cubicBezTo>
                    <a:pt x="49371" y="274"/>
                    <a:pt x="45134" y="-991"/>
                    <a:pt x="41746" y="837"/>
                  </a:cubicBezTo>
                  <a:cubicBezTo>
                    <a:pt x="31463" y="6404"/>
                    <a:pt x="20589" y="6404"/>
                    <a:pt x="10305" y="837"/>
                  </a:cubicBezTo>
                  <a:cubicBezTo>
                    <a:pt x="6908" y="-991"/>
                    <a:pt x="2680" y="274"/>
                    <a:pt x="843" y="3662"/>
                  </a:cubicBezTo>
                  <a:cubicBezTo>
                    <a:pt x="-994" y="7050"/>
                    <a:pt x="271" y="11287"/>
                    <a:pt x="3659" y="13124"/>
                  </a:cubicBezTo>
                  <a:cubicBezTo>
                    <a:pt x="10878" y="17020"/>
                    <a:pt x="18447" y="18968"/>
                    <a:pt x="26026" y="18968"/>
                  </a:cubicBezTo>
                  <a:cubicBezTo>
                    <a:pt x="33595" y="18968"/>
                    <a:pt x="41174" y="17020"/>
                    <a:pt x="48383" y="13124"/>
                  </a:cubicBezTo>
                  <a:cubicBezTo>
                    <a:pt x="51780" y="11287"/>
                    <a:pt x="53036" y="7050"/>
                    <a:pt x="51208" y="36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8" name="Google Shape;1448;p36"/>
            <p:cNvSpPr/>
            <p:nvPr/>
          </p:nvSpPr>
          <p:spPr>
            <a:xfrm>
              <a:off x="2858836" y="4728399"/>
              <a:ext cx="227757" cy="216049"/>
            </a:xfrm>
            <a:custGeom>
              <a:rect b="b" l="l" r="r" t="t"/>
              <a:pathLst>
                <a:path extrusionOk="0" h="216049" w="227757">
                  <a:moveTo>
                    <a:pt x="220779" y="51252"/>
                  </a:moveTo>
                  <a:lnTo>
                    <a:pt x="216930" y="51252"/>
                  </a:lnTo>
                  <a:lnTo>
                    <a:pt x="216930" y="17115"/>
                  </a:lnTo>
                  <a:cubicBezTo>
                    <a:pt x="216930" y="13985"/>
                    <a:pt x="214871" y="11345"/>
                    <a:pt x="212037" y="10450"/>
                  </a:cubicBezTo>
                  <a:cubicBezTo>
                    <a:pt x="199483" y="6185"/>
                    <a:pt x="185784" y="5816"/>
                    <a:pt x="173018" y="9305"/>
                  </a:cubicBezTo>
                  <a:cubicBezTo>
                    <a:pt x="173045" y="8539"/>
                    <a:pt x="173073" y="7763"/>
                    <a:pt x="173073" y="6988"/>
                  </a:cubicBezTo>
                  <a:cubicBezTo>
                    <a:pt x="173073" y="3129"/>
                    <a:pt x="169944" y="0"/>
                    <a:pt x="166094" y="0"/>
                  </a:cubicBezTo>
                  <a:lnTo>
                    <a:pt x="99021" y="0"/>
                  </a:lnTo>
                  <a:cubicBezTo>
                    <a:pt x="84123" y="0"/>
                    <a:pt x="70479" y="5437"/>
                    <a:pt x="59937" y="14410"/>
                  </a:cubicBezTo>
                  <a:lnTo>
                    <a:pt x="45980" y="14410"/>
                  </a:lnTo>
                  <a:cubicBezTo>
                    <a:pt x="20631" y="14410"/>
                    <a:pt x="0" y="35033"/>
                    <a:pt x="0" y="60382"/>
                  </a:cubicBezTo>
                  <a:lnTo>
                    <a:pt x="0" y="142744"/>
                  </a:lnTo>
                  <a:cubicBezTo>
                    <a:pt x="0" y="183168"/>
                    <a:pt x="32881" y="216049"/>
                    <a:pt x="73304" y="216049"/>
                  </a:cubicBezTo>
                  <a:cubicBezTo>
                    <a:pt x="92883" y="216049"/>
                    <a:pt x="111280" y="208424"/>
                    <a:pt x="125127" y="194577"/>
                  </a:cubicBezTo>
                  <a:cubicBezTo>
                    <a:pt x="138973" y="180730"/>
                    <a:pt x="146598" y="162323"/>
                    <a:pt x="146598" y="142744"/>
                  </a:cubicBezTo>
                  <a:lnTo>
                    <a:pt x="146598" y="79768"/>
                  </a:lnTo>
                  <a:cubicBezTo>
                    <a:pt x="146598" y="75918"/>
                    <a:pt x="143478" y="72789"/>
                    <a:pt x="139620" y="72789"/>
                  </a:cubicBezTo>
                  <a:cubicBezTo>
                    <a:pt x="135761" y="72789"/>
                    <a:pt x="132641" y="75918"/>
                    <a:pt x="132641" y="79768"/>
                  </a:cubicBezTo>
                  <a:lnTo>
                    <a:pt x="132641" y="142744"/>
                  </a:lnTo>
                  <a:cubicBezTo>
                    <a:pt x="132641" y="158594"/>
                    <a:pt x="126465" y="173493"/>
                    <a:pt x="115259" y="184709"/>
                  </a:cubicBezTo>
                  <a:cubicBezTo>
                    <a:pt x="104052" y="195916"/>
                    <a:pt x="89153" y="202083"/>
                    <a:pt x="73304" y="202083"/>
                  </a:cubicBezTo>
                  <a:cubicBezTo>
                    <a:pt x="40580" y="202083"/>
                    <a:pt x="13967" y="175469"/>
                    <a:pt x="13967" y="142744"/>
                  </a:cubicBezTo>
                  <a:lnTo>
                    <a:pt x="13967" y="67361"/>
                  </a:lnTo>
                  <a:lnTo>
                    <a:pt x="45620" y="67361"/>
                  </a:lnTo>
                  <a:lnTo>
                    <a:pt x="112693" y="67361"/>
                  </a:lnTo>
                  <a:cubicBezTo>
                    <a:pt x="140063" y="67361"/>
                    <a:pt x="163214" y="49055"/>
                    <a:pt x="170599" y="24047"/>
                  </a:cubicBezTo>
                  <a:cubicBezTo>
                    <a:pt x="171578" y="24149"/>
                    <a:pt x="172593" y="24057"/>
                    <a:pt x="173590" y="23715"/>
                  </a:cubicBezTo>
                  <a:cubicBezTo>
                    <a:pt x="183033" y="20484"/>
                    <a:pt x="193289" y="20023"/>
                    <a:pt x="202963" y="22349"/>
                  </a:cubicBezTo>
                  <a:lnTo>
                    <a:pt x="202963" y="58231"/>
                  </a:lnTo>
                  <a:cubicBezTo>
                    <a:pt x="202963" y="62090"/>
                    <a:pt x="206092" y="65210"/>
                    <a:pt x="209942" y="65210"/>
                  </a:cubicBezTo>
                  <a:lnTo>
                    <a:pt x="220770" y="65210"/>
                  </a:lnTo>
                  <a:cubicBezTo>
                    <a:pt x="224628" y="65210"/>
                    <a:pt x="227758" y="62090"/>
                    <a:pt x="227758" y="58231"/>
                  </a:cubicBezTo>
                  <a:cubicBezTo>
                    <a:pt x="227758" y="54372"/>
                    <a:pt x="224628" y="51252"/>
                    <a:pt x="220779" y="51252"/>
                  </a:cubicBezTo>
                  <a:close/>
                  <a:moveTo>
                    <a:pt x="39057" y="53403"/>
                  </a:moveTo>
                  <a:lnTo>
                    <a:pt x="14733" y="53403"/>
                  </a:lnTo>
                  <a:cubicBezTo>
                    <a:pt x="17927" y="39094"/>
                    <a:pt x="30721" y="28368"/>
                    <a:pt x="45980" y="28368"/>
                  </a:cubicBezTo>
                  <a:lnTo>
                    <a:pt x="47863" y="28368"/>
                  </a:lnTo>
                  <a:cubicBezTo>
                    <a:pt x="43201" y="35790"/>
                    <a:pt x="40118" y="44292"/>
                    <a:pt x="39057" y="53403"/>
                  </a:cubicBezTo>
                  <a:close/>
                  <a:moveTo>
                    <a:pt x="112693" y="53403"/>
                  </a:moveTo>
                  <a:lnTo>
                    <a:pt x="53125" y="53403"/>
                  </a:lnTo>
                  <a:cubicBezTo>
                    <a:pt x="56503" y="31100"/>
                    <a:pt x="75796" y="13958"/>
                    <a:pt x="99021" y="13958"/>
                  </a:cubicBezTo>
                  <a:lnTo>
                    <a:pt x="158589" y="13958"/>
                  </a:lnTo>
                  <a:cubicBezTo>
                    <a:pt x="155211" y="36260"/>
                    <a:pt x="135918" y="53403"/>
                    <a:pt x="112693" y="5340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9" name="Google Shape;1449;p36"/>
            <p:cNvSpPr/>
            <p:nvPr/>
          </p:nvSpPr>
          <p:spPr>
            <a:xfrm>
              <a:off x="2739866" y="4471796"/>
              <a:ext cx="404476" cy="222945"/>
            </a:xfrm>
            <a:custGeom>
              <a:rect b="b" l="l" r="r" t="t"/>
              <a:pathLst>
                <a:path extrusionOk="0" h="222945" w="404476">
                  <a:moveTo>
                    <a:pt x="359494" y="0"/>
                  </a:moveTo>
                  <a:lnTo>
                    <a:pt x="301818" y="0"/>
                  </a:lnTo>
                  <a:cubicBezTo>
                    <a:pt x="297960" y="0"/>
                    <a:pt x="294840" y="3130"/>
                    <a:pt x="294840" y="6988"/>
                  </a:cubicBezTo>
                  <a:cubicBezTo>
                    <a:pt x="294840" y="10838"/>
                    <a:pt x="297960" y="13967"/>
                    <a:pt x="301818" y="13967"/>
                  </a:cubicBezTo>
                  <a:lnTo>
                    <a:pt x="359494" y="13967"/>
                  </a:lnTo>
                  <a:cubicBezTo>
                    <a:pt x="376599" y="13967"/>
                    <a:pt x="390520" y="27888"/>
                    <a:pt x="390520" y="44994"/>
                  </a:cubicBezTo>
                  <a:lnTo>
                    <a:pt x="390520" y="90005"/>
                  </a:lnTo>
                  <a:cubicBezTo>
                    <a:pt x="390520" y="107120"/>
                    <a:pt x="376599" y="121032"/>
                    <a:pt x="359494" y="121032"/>
                  </a:cubicBezTo>
                  <a:lnTo>
                    <a:pt x="338041" y="121032"/>
                  </a:lnTo>
                  <a:cubicBezTo>
                    <a:pt x="335604" y="121032"/>
                    <a:pt x="333352" y="122297"/>
                    <a:pt x="332087" y="124374"/>
                  </a:cubicBezTo>
                  <a:lnTo>
                    <a:pt x="320696" y="143012"/>
                  </a:lnTo>
                  <a:lnTo>
                    <a:pt x="309305" y="124374"/>
                  </a:lnTo>
                  <a:cubicBezTo>
                    <a:pt x="308040" y="122297"/>
                    <a:pt x="305788" y="121032"/>
                    <a:pt x="303351" y="121032"/>
                  </a:cubicBezTo>
                  <a:lnTo>
                    <a:pt x="236638" y="121032"/>
                  </a:lnTo>
                  <a:cubicBezTo>
                    <a:pt x="233647" y="121032"/>
                    <a:pt x="230989" y="122943"/>
                    <a:pt x="230029" y="125777"/>
                  </a:cubicBezTo>
                  <a:lnTo>
                    <a:pt x="206896" y="194181"/>
                  </a:lnTo>
                  <a:lnTo>
                    <a:pt x="183753" y="125777"/>
                  </a:lnTo>
                  <a:cubicBezTo>
                    <a:pt x="182802" y="122943"/>
                    <a:pt x="180135" y="121032"/>
                    <a:pt x="177144" y="121032"/>
                  </a:cubicBezTo>
                  <a:lnTo>
                    <a:pt x="97646" y="121032"/>
                  </a:lnTo>
                  <a:cubicBezTo>
                    <a:pt x="95218" y="121032"/>
                    <a:pt x="92966" y="122297"/>
                    <a:pt x="91692" y="124374"/>
                  </a:cubicBezTo>
                  <a:lnTo>
                    <a:pt x="80310" y="143012"/>
                  </a:lnTo>
                  <a:lnTo>
                    <a:pt x="68919" y="124374"/>
                  </a:lnTo>
                  <a:cubicBezTo>
                    <a:pt x="67654" y="122297"/>
                    <a:pt x="65393" y="121032"/>
                    <a:pt x="62965" y="121032"/>
                  </a:cubicBezTo>
                  <a:lnTo>
                    <a:pt x="44983" y="121032"/>
                  </a:lnTo>
                  <a:cubicBezTo>
                    <a:pt x="27878" y="121032"/>
                    <a:pt x="13957" y="107111"/>
                    <a:pt x="13957" y="90005"/>
                  </a:cubicBezTo>
                  <a:lnTo>
                    <a:pt x="13957" y="44994"/>
                  </a:lnTo>
                  <a:cubicBezTo>
                    <a:pt x="13957" y="27879"/>
                    <a:pt x="27868" y="13967"/>
                    <a:pt x="44983" y="13967"/>
                  </a:cubicBezTo>
                  <a:lnTo>
                    <a:pt x="278547" y="13967"/>
                  </a:lnTo>
                  <a:cubicBezTo>
                    <a:pt x="282406" y="13967"/>
                    <a:pt x="285526" y="10838"/>
                    <a:pt x="285526" y="6988"/>
                  </a:cubicBezTo>
                  <a:cubicBezTo>
                    <a:pt x="285526" y="3130"/>
                    <a:pt x="282406" y="0"/>
                    <a:pt x="278547" y="0"/>
                  </a:cubicBezTo>
                  <a:lnTo>
                    <a:pt x="44983" y="0"/>
                  </a:lnTo>
                  <a:cubicBezTo>
                    <a:pt x="20179" y="0"/>
                    <a:pt x="0" y="20189"/>
                    <a:pt x="0" y="44994"/>
                  </a:cubicBezTo>
                  <a:lnTo>
                    <a:pt x="0" y="90005"/>
                  </a:lnTo>
                  <a:cubicBezTo>
                    <a:pt x="0" y="114810"/>
                    <a:pt x="20179" y="134990"/>
                    <a:pt x="44983" y="134990"/>
                  </a:cubicBezTo>
                  <a:lnTo>
                    <a:pt x="59042" y="134990"/>
                  </a:lnTo>
                  <a:lnTo>
                    <a:pt x="74347" y="160034"/>
                  </a:lnTo>
                  <a:cubicBezTo>
                    <a:pt x="75611" y="162111"/>
                    <a:pt x="77873" y="163376"/>
                    <a:pt x="80301" y="163376"/>
                  </a:cubicBezTo>
                  <a:cubicBezTo>
                    <a:pt x="82738" y="163376"/>
                    <a:pt x="84990" y="162111"/>
                    <a:pt x="86264" y="160034"/>
                  </a:cubicBezTo>
                  <a:lnTo>
                    <a:pt x="101560" y="134990"/>
                  </a:lnTo>
                  <a:lnTo>
                    <a:pt x="172131" y="134990"/>
                  </a:lnTo>
                  <a:lnTo>
                    <a:pt x="200277" y="218201"/>
                  </a:lnTo>
                  <a:cubicBezTo>
                    <a:pt x="201237" y="221035"/>
                    <a:pt x="203895" y="222945"/>
                    <a:pt x="206886" y="222945"/>
                  </a:cubicBezTo>
                  <a:cubicBezTo>
                    <a:pt x="209886" y="222945"/>
                    <a:pt x="212545" y="221035"/>
                    <a:pt x="213505" y="218201"/>
                  </a:cubicBezTo>
                  <a:lnTo>
                    <a:pt x="241641" y="134990"/>
                  </a:lnTo>
                  <a:lnTo>
                    <a:pt x="299437" y="134990"/>
                  </a:lnTo>
                  <a:lnTo>
                    <a:pt x="314742" y="160034"/>
                  </a:lnTo>
                  <a:cubicBezTo>
                    <a:pt x="316007" y="162111"/>
                    <a:pt x="318259" y="163376"/>
                    <a:pt x="320696" y="163376"/>
                  </a:cubicBezTo>
                  <a:cubicBezTo>
                    <a:pt x="323124" y="163376"/>
                    <a:pt x="325385" y="162111"/>
                    <a:pt x="326650" y="160034"/>
                  </a:cubicBezTo>
                  <a:lnTo>
                    <a:pt x="341955" y="134990"/>
                  </a:lnTo>
                  <a:lnTo>
                    <a:pt x="359494" y="134990"/>
                  </a:lnTo>
                  <a:cubicBezTo>
                    <a:pt x="384298" y="134990"/>
                    <a:pt x="404477" y="114810"/>
                    <a:pt x="404477" y="90005"/>
                  </a:cubicBezTo>
                  <a:lnTo>
                    <a:pt x="404477" y="44994"/>
                  </a:lnTo>
                  <a:cubicBezTo>
                    <a:pt x="404477" y="20189"/>
                    <a:pt x="384298" y="0"/>
                    <a:pt x="35949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0" name="Google Shape;1450;p36"/>
            <p:cNvSpPr/>
            <p:nvPr/>
          </p:nvSpPr>
          <p:spPr>
            <a:xfrm>
              <a:off x="2898834" y="4547696"/>
              <a:ext cx="180070" cy="13957"/>
            </a:xfrm>
            <a:custGeom>
              <a:rect b="b" l="l" r="r" t="t"/>
              <a:pathLst>
                <a:path extrusionOk="0" h="13957" w="180070">
                  <a:moveTo>
                    <a:pt x="173091" y="0"/>
                  </a:moveTo>
                  <a:lnTo>
                    <a:pt x="6979" y="0"/>
                  </a:lnTo>
                  <a:cubicBezTo>
                    <a:pt x="3120" y="0"/>
                    <a:pt x="0" y="3120"/>
                    <a:pt x="0" y="6979"/>
                  </a:cubicBezTo>
                  <a:cubicBezTo>
                    <a:pt x="0" y="10838"/>
                    <a:pt x="3120" y="13958"/>
                    <a:pt x="6979" y="13958"/>
                  </a:cubicBezTo>
                  <a:lnTo>
                    <a:pt x="173091" y="13958"/>
                  </a:lnTo>
                  <a:cubicBezTo>
                    <a:pt x="176950" y="13958"/>
                    <a:pt x="180070" y="10838"/>
                    <a:pt x="180070" y="6979"/>
                  </a:cubicBezTo>
                  <a:cubicBezTo>
                    <a:pt x="180070" y="3120"/>
                    <a:pt x="176950" y="0"/>
                    <a:pt x="17309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1" name="Google Shape;1451;p36"/>
            <p:cNvSpPr/>
            <p:nvPr/>
          </p:nvSpPr>
          <p:spPr>
            <a:xfrm>
              <a:off x="2805296" y="4547696"/>
              <a:ext cx="84224" cy="13957"/>
            </a:xfrm>
            <a:custGeom>
              <a:rect b="b" l="l" r="r" t="t"/>
              <a:pathLst>
                <a:path extrusionOk="0" h="13957" w="84224">
                  <a:moveTo>
                    <a:pt x="77245" y="0"/>
                  </a:moveTo>
                  <a:lnTo>
                    <a:pt x="6979" y="0"/>
                  </a:lnTo>
                  <a:cubicBezTo>
                    <a:pt x="3129" y="0"/>
                    <a:pt x="0" y="3120"/>
                    <a:pt x="0" y="6979"/>
                  </a:cubicBezTo>
                  <a:cubicBezTo>
                    <a:pt x="0" y="10838"/>
                    <a:pt x="3129" y="13958"/>
                    <a:pt x="6979" y="13958"/>
                  </a:cubicBezTo>
                  <a:lnTo>
                    <a:pt x="77245" y="13958"/>
                  </a:lnTo>
                  <a:cubicBezTo>
                    <a:pt x="81104" y="13958"/>
                    <a:pt x="84224" y="10838"/>
                    <a:pt x="84224" y="6979"/>
                  </a:cubicBezTo>
                  <a:cubicBezTo>
                    <a:pt x="84224" y="3120"/>
                    <a:pt x="81104" y="0"/>
                    <a:pt x="7724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2" name="Google Shape;1452;p36"/>
            <p:cNvSpPr/>
            <p:nvPr/>
          </p:nvSpPr>
          <p:spPr>
            <a:xfrm>
              <a:off x="3018884" y="4516984"/>
              <a:ext cx="60020" cy="13957"/>
            </a:xfrm>
            <a:custGeom>
              <a:rect b="b" l="l" r="r" t="t"/>
              <a:pathLst>
                <a:path extrusionOk="0" h="13957" w="60020">
                  <a:moveTo>
                    <a:pt x="53042" y="0"/>
                  </a:moveTo>
                  <a:lnTo>
                    <a:pt x="6979" y="0"/>
                  </a:lnTo>
                  <a:cubicBezTo>
                    <a:pt x="3120" y="0"/>
                    <a:pt x="0" y="3120"/>
                    <a:pt x="0" y="6979"/>
                  </a:cubicBezTo>
                  <a:cubicBezTo>
                    <a:pt x="0" y="10828"/>
                    <a:pt x="3120" y="13958"/>
                    <a:pt x="6979" y="13958"/>
                  </a:cubicBezTo>
                  <a:lnTo>
                    <a:pt x="53042" y="13958"/>
                  </a:lnTo>
                  <a:cubicBezTo>
                    <a:pt x="56900" y="13958"/>
                    <a:pt x="60020" y="10828"/>
                    <a:pt x="60020" y="6979"/>
                  </a:cubicBezTo>
                  <a:cubicBezTo>
                    <a:pt x="60020" y="3120"/>
                    <a:pt x="56900" y="0"/>
                    <a:pt x="5304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3" name="Google Shape;1453;p36"/>
            <p:cNvSpPr/>
            <p:nvPr/>
          </p:nvSpPr>
          <p:spPr>
            <a:xfrm>
              <a:off x="2805296" y="4516984"/>
              <a:ext cx="204283" cy="13957"/>
            </a:xfrm>
            <a:custGeom>
              <a:rect b="b" l="l" r="r" t="t"/>
              <a:pathLst>
                <a:path extrusionOk="0" h="13957" w="204283">
                  <a:moveTo>
                    <a:pt x="197295" y="0"/>
                  </a:moveTo>
                  <a:lnTo>
                    <a:pt x="6979" y="0"/>
                  </a:lnTo>
                  <a:cubicBezTo>
                    <a:pt x="3129" y="0"/>
                    <a:pt x="0" y="3120"/>
                    <a:pt x="0" y="6979"/>
                  </a:cubicBezTo>
                  <a:cubicBezTo>
                    <a:pt x="0" y="10828"/>
                    <a:pt x="3129" y="13958"/>
                    <a:pt x="6979" y="13958"/>
                  </a:cubicBezTo>
                  <a:lnTo>
                    <a:pt x="197295" y="13958"/>
                  </a:lnTo>
                  <a:cubicBezTo>
                    <a:pt x="201154" y="13958"/>
                    <a:pt x="204283" y="10838"/>
                    <a:pt x="204283" y="6979"/>
                  </a:cubicBezTo>
                  <a:cubicBezTo>
                    <a:pt x="204283" y="3120"/>
                    <a:pt x="201154" y="0"/>
                    <a:pt x="19729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54" name="Google Shape;1454;p36"/>
          <p:cNvGrpSpPr/>
          <p:nvPr/>
        </p:nvGrpSpPr>
        <p:grpSpPr>
          <a:xfrm>
            <a:off x="3019263" y="3800308"/>
            <a:ext cx="310620" cy="338081"/>
            <a:chOff x="3996637" y="4471796"/>
            <a:chExt cx="434251" cy="472642"/>
          </a:xfrm>
        </p:grpSpPr>
        <p:sp>
          <p:nvSpPr>
            <p:cNvPr id="1455" name="Google Shape;1455;p36"/>
            <p:cNvSpPr/>
            <p:nvPr/>
          </p:nvSpPr>
          <p:spPr>
            <a:xfrm>
              <a:off x="3996637" y="4471796"/>
              <a:ext cx="369675" cy="306756"/>
            </a:xfrm>
            <a:custGeom>
              <a:rect b="b" l="l" r="r" t="t"/>
              <a:pathLst>
                <a:path extrusionOk="0" h="306756" w="369675">
                  <a:moveTo>
                    <a:pt x="362660" y="0"/>
                  </a:moveTo>
                  <a:lnTo>
                    <a:pt x="101791" y="0"/>
                  </a:lnTo>
                  <a:cubicBezTo>
                    <a:pt x="99935" y="0"/>
                    <a:pt x="98145" y="748"/>
                    <a:pt x="96834" y="2059"/>
                  </a:cubicBezTo>
                  <a:lnTo>
                    <a:pt x="2049" y="96846"/>
                  </a:lnTo>
                  <a:cubicBezTo>
                    <a:pt x="739" y="98157"/>
                    <a:pt x="0" y="99947"/>
                    <a:pt x="0" y="101803"/>
                  </a:cubicBezTo>
                  <a:lnTo>
                    <a:pt x="0" y="299732"/>
                  </a:lnTo>
                  <a:cubicBezTo>
                    <a:pt x="0" y="303609"/>
                    <a:pt x="3138" y="306757"/>
                    <a:pt x="7016" y="306757"/>
                  </a:cubicBezTo>
                  <a:cubicBezTo>
                    <a:pt x="10893" y="306757"/>
                    <a:pt x="14031" y="303609"/>
                    <a:pt x="14031" y="299732"/>
                  </a:cubicBezTo>
                  <a:lnTo>
                    <a:pt x="14031" y="108828"/>
                  </a:lnTo>
                  <a:lnTo>
                    <a:pt x="101791" y="108828"/>
                  </a:lnTo>
                  <a:cubicBezTo>
                    <a:pt x="105668" y="108828"/>
                    <a:pt x="108816" y="105680"/>
                    <a:pt x="108816" y="101803"/>
                  </a:cubicBezTo>
                  <a:lnTo>
                    <a:pt x="108816" y="14041"/>
                  </a:lnTo>
                  <a:lnTo>
                    <a:pt x="355636" y="14041"/>
                  </a:lnTo>
                  <a:lnTo>
                    <a:pt x="355636" y="139245"/>
                  </a:lnTo>
                  <a:cubicBezTo>
                    <a:pt x="355636" y="143122"/>
                    <a:pt x="358783" y="146261"/>
                    <a:pt x="362660" y="146261"/>
                  </a:cubicBezTo>
                  <a:cubicBezTo>
                    <a:pt x="366537" y="146261"/>
                    <a:pt x="369676" y="143122"/>
                    <a:pt x="369676" y="139245"/>
                  </a:cubicBezTo>
                  <a:lnTo>
                    <a:pt x="369676" y="7025"/>
                  </a:lnTo>
                  <a:cubicBezTo>
                    <a:pt x="369676" y="3148"/>
                    <a:pt x="366537" y="0"/>
                    <a:pt x="362660" y="0"/>
                  </a:cubicBezTo>
                  <a:close/>
                  <a:moveTo>
                    <a:pt x="94775" y="94787"/>
                  </a:moveTo>
                  <a:lnTo>
                    <a:pt x="23964" y="94787"/>
                  </a:lnTo>
                  <a:lnTo>
                    <a:pt x="94775" y="23974"/>
                  </a:lnTo>
                  <a:lnTo>
                    <a:pt x="94775" y="9478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6" name="Google Shape;1456;p36"/>
            <p:cNvSpPr/>
            <p:nvPr/>
          </p:nvSpPr>
          <p:spPr>
            <a:xfrm>
              <a:off x="3996637" y="4787913"/>
              <a:ext cx="369675" cy="156525"/>
            </a:xfrm>
            <a:custGeom>
              <a:rect b="b" l="l" r="r" t="t"/>
              <a:pathLst>
                <a:path extrusionOk="0" h="156525" w="369675">
                  <a:moveTo>
                    <a:pt x="362660" y="22007"/>
                  </a:moveTo>
                  <a:cubicBezTo>
                    <a:pt x="358783" y="22007"/>
                    <a:pt x="355636" y="25155"/>
                    <a:pt x="355636" y="29032"/>
                  </a:cubicBezTo>
                  <a:lnTo>
                    <a:pt x="355636" y="142494"/>
                  </a:lnTo>
                  <a:lnTo>
                    <a:pt x="14031" y="142494"/>
                  </a:lnTo>
                  <a:lnTo>
                    <a:pt x="14031" y="7016"/>
                  </a:lnTo>
                  <a:cubicBezTo>
                    <a:pt x="14031" y="3139"/>
                    <a:pt x="10893" y="0"/>
                    <a:pt x="7016" y="0"/>
                  </a:cubicBezTo>
                  <a:cubicBezTo>
                    <a:pt x="3138" y="0"/>
                    <a:pt x="0" y="3139"/>
                    <a:pt x="0" y="7016"/>
                  </a:cubicBezTo>
                  <a:lnTo>
                    <a:pt x="0" y="149510"/>
                  </a:lnTo>
                  <a:cubicBezTo>
                    <a:pt x="0" y="153387"/>
                    <a:pt x="3138" y="156526"/>
                    <a:pt x="7016" y="156526"/>
                  </a:cubicBezTo>
                  <a:lnTo>
                    <a:pt x="362660" y="156526"/>
                  </a:lnTo>
                  <a:cubicBezTo>
                    <a:pt x="366537" y="156526"/>
                    <a:pt x="369676" y="153387"/>
                    <a:pt x="369676" y="149510"/>
                  </a:cubicBezTo>
                  <a:lnTo>
                    <a:pt x="369676" y="29032"/>
                  </a:lnTo>
                  <a:cubicBezTo>
                    <a:pt x="369676" y="25155"/>
                    <a:pt x="366537" y="22007"/>
                    <a:pt x="362660" y="220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7" name="Google Shape;1457;p36"/>
            <p:cNvSpPr/>
            <p:nvPr/>
          </p:nvSpPr>
          <p:spPr>
            <a:xfrm>
              <a:off x="4189596" y="4624392"/>
              <a:ext cx="241292" cy="230300"/>
            </a:xfrm>
            <a:custGeom>
              <a:rect b="b" l="l" r="r" t="t"/>
              <a:pathLst>
                <a:path extrusionOk="0" h="230300" w="241292">
                  <a:moveTo>
                    <a:pt x="217795" y="12497"/>
                  </a:moveTo>
                  <a:cubicBezTo>
                    <a:pt x="201133" y="-4166"/>
                    <a:pt x="174012" y="-4166"/>
                    <a:pt x="157350" y="12497"/>
                  </a:cubicBezTo>
                  <a:lnTo>
                    <a:pt x="16180" y="153671"/>
                  </a:lnTo>
                  <a:cubicBezTo>
                    <a:pt x="8103" y="161749"/>
                    <a:pt x="3653" y="172485"/>
                    <a:pt x="3653" y="183904"/>
                  </a:cubicBezTo>
                  <a:cubicBezTo>
                    <a:pt x="3653" y="192941"/>
                    <a:pt x="6450" y="201554"/>
                    <a:pt x="11619" y="208755"/>
                  </a:cubicBezTo>
                  <a:lnTo>
                    <a:pt x="2056" y="218318"/>
                  </a:lnTo>
                  <a:cubicBezTo>
                    <a:pt x="-685" y="221060"/>
                    <a:pt x="-685" y="225500"/>
                    <a:pt x="2056" y="228242"/>
                  </a:cubicBezTo>
                  <a:cubicBezTo>
                    <a:pt x="3432" y="229617"/>
                    <a:pt x="5222" y="230300"/>
                    <a:pt x="7022" y="230300"/>
                  </a:cubicBezTo>
                  <a:cubicBezTo>
                    <a:pt x="8813" y="230300"/>
                    <a:pt x="10613" y="229617"/>
                    <a:pt x="11989" y="228242"/>
                  </a:cubicBezTo>
                  <a:lnTo>
                    <a:pt x="21552" y="218678"/>
                  </a:lnTo>
                  <a:cubicBezTo>
                    <a:pt x="28752" y="223848"/>
                    <a:pt x="37356" y="226645"/>
                    <a:pt x="46402" y="226645"/>
                  </a:cubicBezTo>
                  <a:cubicBezTo>
                    <a:pt x="57821" y="226645"/>
                    <a:pt x="68557" y="222205"/>
                    <a:pt x="76625" y="214127"/>
                  </a:cubicBezTo>
                  <a:lnTo>
                    <a:pt x="217795" y="72953"/>
                  </a:lnTo>
                  <a:cubicBezTo>
                    <a:pt x="221801" y="68947"/>
                    <a:pt x="224829" y="64340"/>
                    <a:pt x="226915" y="59420"/>
                  </a:cubicBezTo>
                  <a:cubicBezTo>
                    <a:pt x="227368" y="63509"/>
                    <a:pt x="227349" y="67636"/>
                    <a:pt x="226805" y="71743"/>
                  </a:cubicBezTo>
                  <a:cubicBezTo>
                    <a:pt x="223731" y="94923"/>
                    <a:pt x="205139" y="116931"/>
                    <a:pt x="173052" y="135394"/>
                  </a:cubicBezTo>
                  <a:cubicBezTo>
                    <a:pt x="168252" y="137914"/>
                    <a:pt x="154267" y="145345"/>
                    <a:pt x="154959" y="157382"/>
                  </a:cubicBezTo>
                  <a:cubicBezTo>
                    <a:pt x="155172" y="161084"/>
                    <a:pt x="156963" y="166568"/>
                    <a:pt x="164255" y="171608"/>
                  </a:cubicBezTo>
                  <a:cubicBezTo>
                    <a:pt x="167846" y="174091"/>
                    <a:pt x="171298" y="175448"/>
                    <a:pt x="171677" y="175596"/>
                  </a:cubicBezTo>
                  <a:cubicBezTo>
                    <a:pt x="172507" y="175910"/>
                    <a:pt x="173357" y="176067"/>
                    <a:pt x="174188" y="176067"/>
                  </a:cubicBezTo>
                  <a:cubicBezTo>
                    <a:pt x="177003" y="176067"/>
                    <a:pt x="179643" y="174359"/>
                    <a:pt x="180723" y="171580"/>
                  </a:cubicBezTo>
                  <a:cubicBezTo>
                    <a:pt x="182126" y="167980"/>
                    <a:pt x="180335" y="163918"/>
                    <a:pt x="176745" y="162497"/>
                  </a:cubicBezTo>
                  <a:cubicBezTo>
                    <a:pt x="173043" y="161047"/>
                    <a:pt x="169055" y="157992"/>
                    <a:pt x="168972" y="156570"/>
                  </a:cubicBezTo>
                  <a:cubicBezTo>
                    <a:pt x="168972" y="156533"/>
                    <a:pt x="169277" y="153219"/>
                    <a:pt x="179680" y="147763"/>
                  </a:cubicBezTo>
                  <a:cubicBezTo>
                    <a:pt x="179763" y="147726"/>
                    <a:pt x="179846" y="147680"/>
                    <a:pt x="179920" y="147634"/>
                  </a:cubicBezTo>
                  <a:cubicBezTo>
                    <a:pt x="225531" y="121436"/>
                    <a:pt x="238159" y="92911"/>
                    <a:pt x="240725" y="73590"/>
                  </a:cubicBezTo>
                  <a:cubicBezTo>
                    <a:pt x="243605" y="51859"/>
                    <a:pt x="235463" y="30166"/>
                    <a:pt x="217795" y="12497"/>
                  </a:cubicBezTo>
                  <a:close/>
                  <a:moveTo>
                    <a:pt x="66701" y="204204"/>
                  </a:moveTo>
                  <a:cubicBezTo>
                    <a:pt x="61283" y="209622"/>
                    <a:pt x="54073" y="212613"/>
                    <a:pt x="46402" y="212613"/>
                  </a:cubicBezTo>
                  <a:cubicBezTo>
                    <a:pt x="38731" y="212613"/>
                    <a:pt x="31522" y="209622"/>
                    <a:pt x="26103" y="204204"/>
                  </a:cubicBezTo>
                  <a:cubicBezTo>
                    <a:pt x="20684" y="198776"/>
                    <a:pt x="17694" y="191566"/>
                    <a:pt x="17694" y="183904"/>
                  </a:cubicBezTo>
                  <a:cubicBezTo>
                    <a:pt x="17694" y="176233"/>
                    <a:pt x="20675" y="169023"/>
                    <a:pt x="26103" y="163604"/>
                  </a:cubicBezTo>
                  <a:lnTo>
                    <a:pt x="43356" y="146351"/>
                  </a:lnTo>
                  <a:lnTo>
                    <a:pt x="83954" y="186950"/>
                  </a:lnTo>
                  <a:lnTo>
                    <a:pt x="66701" y="204204"/>
                  </a:lnTo>
                  <a:close/>
                  <a:moveTo>
                    <a:pt x="93877" y="177027"/>
                  </a:moveTo>
                  <a:lnTo>
                    <a:pt x="53279" y="136427"/>
                  </a:lnTo>
                  <a:lnTo>
                    <a:pt x="61264" y="128442"/>
                  </a:lnTo>
                  <a:lnTo>
                    <a:pt x="101862" y="169042"/>
                  </a:lnTo>
                  <a:lnTo>
                    <a:pt x="93877" y="177027"/>
                  </a:lnTo>
                  <a:close/>
                  <a:moveTo>
                    <a:pt x="111786" y="159118"/>
                  </a:moveTo>
                  <a:lnTo>
                    <a:pt x="71187" y="118519"/>
                  </a:lnTo>
                  <a:lnTo>
                    <a:pt x="120703" y="69002"/>
                  </a:lnTo>
                  <a:lnTo>
                    <a:pt x="161301" y="109601"/>
                  </a:lnTo>
                  <a:lnTo>
                    <a:pt x="111786" y="159118"/>
                  </a:lnTo>
                  <a:close/>
                  <a:moveTo>
                    <a:pt x="207872" y="63029"/>
                  </a:moveTo>
                  <a:lnTo>
                    <a:pt x="171224" y="99668"/>
                  </a:lnTo>
                  <a:lnTo>
                    <a:pt x="130626" y="59069"/>
                  </a:lnTo>
                  <a:lnTo>
                    <a:pt x="167274" y="22430"/>
                  </a:lnTo>
                  <a:cubicBezTo>
                    <a:pt x="172868" y="16826"/>
                    <a:pt x="180225" y="14029"/>
                    <a:pt x="187573" y="14029"/>
                  </a:cubicBezTo>
                  <a:cubicBezTo>
                    <a:pt x="194921" y="14029"/>
                    <a:pt x="202278" y="16826"/>
                    <a:pt x="207872" y="22430"/>
                  </a:cubicBezTo>
                  <a:cubicBezTo>
                    <a:pt x="219069" y="33618"/>
                    <a:pt x="219069" y="51832"/>
                    <a:pt x="207872" y="6302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8" name="Google Shape;1458;p36"/>
            <p:cNvSpPr/>
            <p:nvPr/>
          </p:nvSpPr>
          <p:spPr>
            <a:xfrm>
              <a:off x="4239700" y="4626485"/>
              <a:ext cx="63906" cy="14031"/>
            </a:xfrm>
            <a:custGeom>
              <a:rect b="b" l="l" r="r" t="t"/>
              <a:pathLst>
                <a:path extrusionOk="0" h="14031" w="63906">
                  <a:moveTo>
                    <a:pt x="56891" y="0"/>
                  </a:moveTo>
                  <a:lnTo>
                    <a:pt x="7025" y="0"/>
                  </a:lnTo>
                  <a:cubicBezTo>
                    <a:pt x="3148" y="0"/>
                    <a:pt x="0" y="3139"/>
                    <a:pt x="0" y="7016"/>
                  </a:cubicBezTo>
                  <a:cubicBezTo>
                    <a:pt x="0" y="10893"/>
                    <a:pt x="3148" y="14032"/>
                    <a:pt x="7025" y="14032"/>
                  </a:cubicBezTo>
                  <a:lnTo>
                    <a:pt x="56891" y="14032"/>
                  </a:lnTo>
                  <a:cubicBezTo>
                    <a:pt x="60768" y="14032"/>
                    <a:pt x="63907" y="10893"/>
                    <a:pt x="63907" y="7016"/>
                  </a:cubicBezTo>
                  <a:cubicBezTo>
                    <a:pt x="63907" y="3139"/>
                    <a:pt x="60768" y="0"/>
                    <a:pt x="5689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9" name="Google Shape;1459;p36"/>
            <p:cNvSpPr/>
            <p:nvPr/>
          </p:nvSpPr>
          <p:spPr>
            <a:xfrm>
              <a:off x="4059334" y="4626485"/>
              <a:ext cx="171005" cy="14031"/>
            </a:xfrm>
            <a:custGeom>
              <a:rect b="b" l="l" r="r" t="t"/>
              <a:pathLst>
                <a:path extrusionOk="0" h="14031" w="171005">
                  <a:moveTo>
                    <a:pt x="163990" y="0"/>
                  </a:moveTo>
                  <a:lnTo>
                    <a:pt x="7025" y="0"/>
                  </a:lnTo>
                  <a:cubicBezTo>
                    <a:pt x="3148" y="0"/>
                    <a:pt x="0" y="3139"/>
                    <a:pt x="0" y="7016"/>
                  </a:cubicBezTo>
                  <a:cubicBezTo>
                    <a:pt x="0" y="10893"/>
                    <a:pt x="3148" y="14032"/>
                    <a:pt x="7025" y="14032"/>
                  </a:cubicBezTo>
                  <a:lnTo>
                    <a:pt x="163990" y="14032"/>
                  </a:lnTo>
                  <a:cubicBezTo>
                    <a:pt x="167867" y="14032"/>
                    <a:pt x="171005" y="10893"/>
                    <a:pt x="171005" y="7016"/>
                  </a:cubicBezTo>
                  <a:cubicBezTo>
                    <a:pt x="171005" y="3139"/>
                    <a:pt x="167867" y="0"/>
                    <a:pt x="16399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0" name="Google Shape;1460;p36"/>
            <p:cNvSpPr/>
            <p:nvPr/>
          </p:nvSpPr>
          <p:spPr>
            <a:xfrm>
              <a:off x="4059334" y="4658306"/>
              <a:ext cx="244272" cy="14031"/>
            </a:xfrm>
            <a:custGeom>
              <a:rect b="b" l="l" r="r" t="t"/>
              <a:pathLst>
                <a:path extrusionOk="0" h="14031" w="244272">
                  <a:moveTo>
                    <a:pt x="237257" y="0"/>
                  </a:moveTo>
                  <a:lnTo>
                    <a:pt x="7025" y="0"/>
                  </a:lnTo>
                  <a:cubicBezTo>
                    <a:pt x="3148" y="0"/>
                    <a:pt x="0" y="3139"/>
                    <a:pt x="0" y="7016"/>
                  </a:cubicBezTo>
                  <a:cubicBezTo>
                    <a:pt x="0" y="10893"/>
                    <a:pt x="3148" y="14032"/>
                    <a:pt x="7025" y="14032"/>
                  </a:cubicBezTo>
                  <a:lnTo>
                    <a:pt x="237257" y="14032"/>
                  </a:lnTo>
                  <a:cubicBezTo>
                    <a:pt x="241134" y="14032"/>
                    <a:pt x="244272" y="10893"/>
                    <a:pt x="244272" y="7016"/>
                  </a:cubicBezTo>
                  <a:cubicBezTo>
                    <a:pt x="244272" y="3139"/>
                    <a:pt x="241134" y="0"/>
                    <a:pt x="23725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1" name="Google Shape;1461;p36"/>
            <p:cNvSpPr/>
            <p:nvPr/>
          </p:nvSpPr>
          <p:spPr>
            <a:xfrm>
              <a:off x="4059334" y="4690126"/>
              <a:ext cx="204033" cy="14041"/>
            </a:xfrm>
            <a:custGeom>
              <a:rect b="b" l="l" r="r" t="t"/>
              <a:pathLst>
                <a:path extrusionOk="0" h="14041" w="204033">
                  <a:moveTo>
                    <a:pt x="197009" y="0"/>
                  </a:moveTo>
                  <a:lnTo>
                    <a:pt x="7025" y="0"/>
                  </a:lnTo>
                  <a:cubicBezTo>
                    <a:pt x="3148" y="0"/>
                    <a:pt x="0" y="3139"/>
                    <a:pt x="0" y="7016"/>
                  </a:cubicBezTo>
                  <a:cubicBezTo>
                    <a:pt x="0" y="10893"/>
                    <a:pt x="3148" y="14041"/>
                    <a:pt x="7025" y="14041"/>
                  </a:cubicBezTo>
                  <a:lnTo>
                    <a:pt x="197009" y="14041"/>
                  </a:lnTo>
                  <a:cubicBezTo>
                    <a:pt x="200886" y="14041"/>
                    <a:pt x="204034" y="10893"/>
                    <a:pt x="204034" y="7016"/>
                  </a:cubicBezTo>
                  <a:cubicBezTo>
                    <a:pt x="204034" y="3139"/>
                    <a:pt x="200886" y="0"/>
                    <a:pt x="19700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2" name="Google Shape;1462;p36"/>
            <p:cNvSpPr/>
            <p:nvPr/>
          </p:nvSpPr>
          <p:spPr>
            <a:xfrm>
              <a:off x="4043431" y="4845668"/>
              <a:ext cx="137078" cy="51212"/>
            </a:xfrm>
            <a:custGeom>
              <a:rect b="b" l="l" r="r" t="t"/>
              <a:pathLst>
                <a:path extrusionOk="0" h="51212" w="137078">
                  <a:moveTo>
                    <a:pt x="130100" y="37171"/>
                  </a:moveTo>
                  <a:cubicBezTo>
                    <a:pt x="125688" y="37135"/>
                    <a:pt x="122134" y="36267"/>
                    <a:pt x="119955" y="35390"/>
                  </a:cubicBezTo>
                  <a:cubicBezTo>
                    <a:pt x="123934" y="29805"/>
                    <a:pt x="125199" y="22272"/>
                    <a:pt x="123241" y="14952"/>
                  </a:cubicBezTo>
                  <a:cubicBezTo>
                    <a:pt x="121312" y="7760"/>
                    <a:pt x="116577" y="2499"/>
                    <a:pt x="110586" y="892"/>
                  </a:cubicBezTo>
                  <a:cubicBezTo>
                    <a:pt x="107022" y="-58"/>
                    <a:pt x="99859" y="-474"/>
                    <a:pt x="91902" y="7493"/>
                  </a:cubicBezTo>
                  <a:cubicBezTo>
                    <a:pt x="83031" y="16364"/>
                    <a:pt x="74899" y="18644"/>
                    <a:pt x="71972" y="17435"/>
                  </a:cubicBezTo>
                  <a:cubicBezTo>
                    <a:pt x="70421" y="16789"/>
                    <a:pt x="70191" y="14038"/>
                    <a:pt x="70191" y="12459"/>
                  </a:cubicBezTo>
                  <a:cubicBezTo>
                    <a:pt x="70191" y="7059"/>
                    <a:pt x="67597" y="2886"/>
                    <a:pt x="63074" y="1012"/>
                  </a:cubicBezTo>
                  <a:cubicBezTo>
                    <a:pt x="54276" y="-2634"/>
                    <a:pt x="40734" y="4326"/>
                    <a:pt x="31310" y="9884"/>
                  </a:cubicBezTo>
                  <a:cubicBezTo>
                    <a:pt x="20481" y="16272"/>
                    <a:pt x="8998" y="24885"/>
                    <a:pt x="2056" y="31827"/>
                  </a:cubicBezTo>
                  <a:cubicBezTo>
                    <a:pt x="-685" y="34568"/>
                    <a:pt x="-685" y="39008"/>
                    <a:pt x="2056" y="41750"/>
                  </a:cubicBezTo>
                  <a:cubicBezTo>
                    <a:pt x="4798" y="44492"/>
                    <a:pt x="9238" y="44492"/>
                    <a:pt x="11980" y="41750"/>
                  </a:cubicBezTo>
                  <a:cubicBezTo>
                    <a:pt x="17860" y="35870"/>
                    <a:pt x="27820" y="28365"/>
                    <a:pt x="37356" y="22623"/>
                  </a:cubicBezTo>
                  <a:cubicBezTo>
                    <a:pt x="47372" y="16595"/>
                    <a:pt x="53381" y="14610"/>
                    <a:pt x="56206" y="14130"/>
                  </a:cubicBezTo>
                  <a:cubicBezTo>
                    <a:pt x="56667" y="21958"/>
                    <a:pt x="60396" y="27829"/>
                    <a:pt x="66600" y="30405"/>
                  </a:cubicBezTo>
                  <a:cubicBezTo>
                    <a:pt x="76302" y="34420"/>
                    <a:pt x="89807" y="29445"/>
                    <a:pt x="101825" y="17416"/>
                  </a:cubicBezTo>
                  <a:cubicBezTo>
                    <a:pt x="104466" y="14785"/>
                    <a:pt x="106090" y="14462"/>
                    <a:pt x="106524" y="14425"/>
                  </a:cubicBezTo>
                  <a:cubicBezTo>
                    <a:pt x="106746" y="14407"/>
                    <a:pt x="107170" y="14370"/>
                    <a:pt x="107844" y="15044"/>
                  </a:cubicBezTo>
                  <a:cubicBezTo>
                    <a:pt x="110355" y="17555"/>
                    <a:pt x="111361" y="24543"/>
                    <a:pt x="107816" y="28079"/>
                  </a:cubicBezTo>
                  <a:cubicBezTo>
                    <a:pt x="104419" y="31476"/>
                    <a:pt x="103404" y="35944"/>
                    <a:pt x="105075" y="40033"/>
                  </a:cubicBezTo>
                  <a:cubicBezTo>
                    <a:pt x="108416" y="48175"/>
                    <a:pt x="120592" y="51138"/>
                    <a:pt x="130008" y="51212"/>
                  </a:cubicBezTo>
                  <a:cubicBezTo>
                    <a:pt x="130026" y="51212"/>
                    <a:pt x="130036" y="51212"/>
                    <a:pt x="130054" y="51212"/>
                  </a:cubicBezTo>
                  <a:cubicBezTo>
                    <a:pt x="133913" y="51212"/>
                    <a:pt x="137051" y="48101"/>
                    <a:pt x="137079" y="44243"/>
                  </a:cubicBezTo>
                  <a:cubicBezTo>
                    <a:pt x="137097" y="40365"/>
                    <a:pt x="133977" y="37199"/>
                    <a:pt x="130100" y="3717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63" name="Google Shape;1463;p36"/>
          <p:cNvGrpSpPr/>
          <p:nvPr/>
        </p:nvGrpSpPr>
        <p:grpSpPr>
          <a:xfrm>
            <a:off x="3979336" y="3800691"/>
            <a:ext cx="338072" cy="337322"/>
            <a:chOff x="5232305" y="4472332"/>
            <a:chExt cx="472630" cy="471581"/>
          </a:xfrm>
        </p:grpSpPr>
        <p:sp>
          <p:nvSpPr>
            <p:cNvPr id="1464" name="Google Shape;1464;p36"/>
            <p:cNvSpPr/>
            <p:nvPr/>
          </p:nvSpPr>
          <p:spPr>
            <a:xfrm>
              <a:off x="5573031" y="4582671"/>
              <a:ext cx="54818" cy="17404"/>
            </a:xfrm>
            <a:custGeom>
              <a:rect b="b" l="l" r="r" t="t"/>
              <a:pathLst>
                <a:path extrusionOk="0" h="17404" w="54818">
                  <a:moveTo>
                    <a:pt x="50080" y="3760"/>
                  </a:moveTo>
                  <a:cubicBezTo>
                    <a:pt x="35458" y="-1253"/>
                    <a:pt x="19359" y="-1253"/>
                    <a:pt x="4746" y="3760"/>
                  </a:cubicBezTo>
                  <a:cubicBezTo>
                    <a:pt x="1082" y="5006"/>
                    <a:pt x="-875" y="8994"/>
                    <a:pt x="380" y="12658"/>
                  </a:cubicBezTo>
                  <a:cubicBezTo>
                    <a:pt x="1377" y="15576"/>
                    <a:pt x="4100" y="17403"/>
                    <a:pt x="7017" y="17403"/>
                  </a:cubicBezTo>
                  <a:cubicBezTo>
                    <a:pt x="7765" y="17403"/>
                    <a:pt x="8531" y="17283"/>
                    <a:pt x="9288" y="17025"/>
                  </a:cubicBezTo>
                  <a:cubicBezTo>
                    <a:pt x="20975" y="13019"/>
                    <a:pt x="33843" y="13019"/>
                    <a:pt x="45538" y="17025"/>
                  </a:cubicBezTo>
                  <a:cubicBezTo>
                    <a:pt x="49194" y="18280"/>
                    <a:pt x="53182" y="16323"/>
                    <a:pt x="54437" y="12658"/>
                  </a:cubicBezTo>
                  <a:cubicBezTo>
                    <a:pt x="55692" y="8994"/>
                    <a:pt x="53745" y="5006"/>
                    <a:pt x="50080" y="37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5" name="Google Shape;1465;p36"/>
            <p:cNvSpPr/>
            <p:nvPr/>
          </p:nvSpPr>
          <p:spPr>
            <a:xfrm>
              <a:off x="5512485" y="4582841"/>
              <a:ext cx="63695" cy="58534"/>
            </a:xfrm>
            <a:custGeom>
              <a:rect b="b" l="l" r="r" t="t"/>
              <a:pathLst>
                <a:path extrusionOk="0" h="58534" w="63695">
                  <a:moveTo>
                    <a:pt x="56680" y="44512"/>
                  </a:moveTo>
                  <a:lnTo>
                    <a:pt x="52822" y="44512"/>
                  </a:lnTo>
                  <a:lnTo>
                    <a:pt x="52822" y="10218"/>
                  </a:lnTo>
                  <a:cubicBezTo>
                    <a:pt x="52822" y="7079"/>
                    <a:pt x="50754" y="4421"/>
                    <a:pt x="47910" y="3534"/>
                  </a:cubicBezTo>
                  <a:cubicBezTo>
                    <a:pt x="33981" y="-1201"/>
                    <a:pt x="18657" y="-1174"/>
                    <a:pt x="4746" y="3590"/>
                  </a:cubicBezTo>
                  <a:cubicBezTo>
                    <a:pt x="1081" y="4845"/>
                    <a:pt x="-875" y="8833"/>
                    <a:pt x="380" y="12489"/>
                  </a:cubicBezTo>
                  <a:cubicBezTo>
                    <a:pt x="1635" y="16154"/>
                    <a:pt x="5623" y="18111"/>
                    <a:pt x="9288" y="16855"/>
                  </a:cubicBezTo>
                  <a:cubicBezTo>
                    <a:pt x="18768" y="13606"/>
                    <a:pt x="29079" y="13153"/>
                    <a:pt x="38790" y="15480"/>
                  </a:cubicBezTo>
                  <a:lnTo>
                    <a:pt x="38790" y="51528"/>
                  </a:lnTo>
                  <a:cubicBezTo>
                    <a:pt x="38790" y="55396"/>
                    <a:pt x="41929" y="58535"/>
                    <a:pt x="45806" y="58535"/>
                  </a:cubicBezTo>
                  <a:lnTo>
                    <a:pt x="56680" y="58535"/>
                  </a:lnTo>
                  <a:cubicBezTo>
                    <a:pt x="60557" y="58535"/>
                    <a:pt x="63696" y="55396"/>
                    <a:pt x="63696" y="51528"/>
                  </a:cubicBezTo>
                  <a:cubicBezTo>
                    <a:pt x="63696" y="47651"/>
                    <a:pt x="60557" y="44512"/>
                    <a:pt x="56680" y="4451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6" name="Google Shape;1466;p36"/>
            <p:cNvSpPr/>
            <p:nvPr/>
          </p:nvSpPr>
          <p:spPr>
            <a:xfrm>
              <a:off x="5594495" y="4603241"/>
              <a:ext cx="14021" cy="16884"/>
            </a:xfrm>
            <a:custGeom>
              <a:rect b="b" l="l" r="r" t="t"/>
              <a:pathLst>
                <a:path extrusionOk="0" h="16884" w="14021">
                  <a:moveTo>
                    <a:pt x="7006" y="0"/>
                  </a:moveTo>
                  <a:cubicBezTo>
                    <a:pt x="3138" y="0"/>
                    <a:pt x="0" y="3139"/>
                    <a:pt x="0" y="7016"/>
                  </a:cubicBezTo>
                  <a:lnTo>
                    <a:pt x="0" y="9868"/>
                  </a:lnTo>
                  <a:cubicBezTo>
                    <a:pt x="0" y="13745"/>
                    <a:pt x="3138" y="16884"/>
                    <a:pt x="7006" y="16884"/>
                  </a:cubicBezTo>
                  <a:cubicBezTo>
                    <a:pt x="10883" y="16884"/>
                    <a:pt x="14022" y="13745"/>
                    <a:pt x="14022" y="9868"/>
                  </a:cubicBezTo>
                  <a:lnTo>
                    <a:pt x="14022" y="7016"/>
                  </a:lnTo>
                  <a:cubicBezTo>
                    <a:pt x="14022" y="3139"/>
                    <a:pt x="10883" y="0"/>
                    <a:pt x="700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7" name="Google Shape;1467;p36"/>
            <p:cNvSpPr/>
            <p:nvPr/>
          </p:nvSpPr>
          <p:spPr>
            <a:xfrm>
              <a:off x="5531816" y="4603241"/>
              <a:ext cx="14031" cy="16884"/>
            </a:xfrm>
            <a:custGeom>
              <a:rect b="b" l="l" r="r" t="t"/>
              <a:pathLst>
                <a:path extrusionOk="0" h="16884" w="14031">
                  <a:moveTo>
                    <a:pt x="7016" y="0"/>
                  </a:moveTo>
                  <a:cubicBezTo>
                    <a:pt x="3139" y="0"/>
                    <a:pt x="0" y="3139"/>
                    <a:pt x="0" y="7016"/>
                  </a:cubicBezTo>
                  <a:lnTo>
                    <a:pt x="0" y="9868"/>
                  </a:lnTo>
                  <a:cubicBezTo>
                    <a:pt x="0" y="13745"/>
                    <a:pt x="3139" y="16884"/>
                    <a:pt x="7016" y="16884"/>
                  </a:cubicBezTo>
                  <a:cubicBezTo>
                    <a:pt x="10893" y="16884"/>
                    <a:pt x="14031" y="13745"/>
                    <a:pt x="14031" y="9868"/>
                  </a:cubicBezTo>
                  <a:lnTo>
                    <a:pt x="14031" y="7016"/>
                  </a:lnTo>
                  <a:cubicBezTo>
                    <a:pt x="14022" y="3139"/>
                    <a:pt x="1089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8" name="Google Shape;1468;p36"/>
            <p:cNvSpPr/>
            <p:nvPr/>
          </p:nvSpPr>
          <p:spPr>
            <a:xfrm>
              <a:off x="5544026" y="4650120"/>
              <a:ext cx="52277" cy="19060"/>
            </a:xfrm>
            <a:custGeom>
              <a:rect b="b" l="l" r="r" t="t"/>
              <a:pathLst>
                <a:path extrusionOk="0" h="19060" w="52277">
                  <a:moveTo>
                    <a:pt x="51429" y="3681"/>
                  </a:moveTo>
                  <a:cubicBezTo>
                    <a:pt x="49592" y="275"/>
                    <a:pt x="45337" y="-999"/>
                    <a:pt x="41930" y="847"/>
                  </a:cubicBezTo>
                  <a:cubicBezTo>
                    <a:pt x="31600" y="6432"/>
                    <a:pt x="20680" y="6432"/>
                    <a:pt x="10351" y="847"/>
                  </a:cubicBezTo>
                  <a:cubicBezTo>
                    <a:pt x="6944" y="-990"/>
                    <a:pt x="2689" y="275"/>
                    <a:pt x="843" y="3681"/>
                  </a:cubicBezTo>
                  <a:cubicBezTo>
                    <a:pt x="-994" y="7087"/>
                    <a:pt x="270" y="11343"/>
                    <a:pt x="3676" y="13180"/>
                  </a:cubicBezTo>
                  <a:cubicBezTo>
                    <a:pt x="10923" y="17103"/>
                    <a:pt x="18530" y="19060"/>
                    <a:pt x="26145" y="19060"/>
                  </a:cubicBezTo>
                  <a:cubicBezTo>
                    <a:pt x="33751" y="19060"/>
                    <a:pt x="41358" y="17103"/>
                    <a:pt x="48604" y="13180"/>
                  </a:cubicBezTo>
                  <a:cubicBezTo>
                    <a:pt x="52011" y="11343"/>
                    <a:pt x="53275" y="7087"/>
                    <a:pt x="51429" y="368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9" name="Google Shape;1469;p36"/>
            <p:cNvSpPr/>
            <p:nvPr/>
          </p:nvSpPr>
          <p:spPr>
            <a:xfrm>
              <a:off x="5496535" y="4488662"/>
              <a:ext cx="173848" cy="217019"/>
            </a:xfrm>
            <a:custGeom>
              <a:rect b="b" l="l" r="r" t="t"/>
              <a:pathLst>
                <a:path extrusionOk="0" h="217019" w="173848">
                  <a:moveTo>
                    <a:pt x="45832" y="67666"/>
                  </a:moveTo>
                  <a:lnTo>
                    <a:pt x="113200" y="67666"/>
                  </a:lnTo>
                  <a:cubicBezTo>
                    <a:pt x="146644" y="67666"/>
                    <a:pt x="173848" y="40452"/>
                    <a:pt x="173848" y="7007"/>
                  </a:cubicBezTo>
                  <a:cubicBezTo>
                    <a:pt x="173848" y="3139"/>
                    <a:pt x="170710" y="0"/>
                    <a:pt x="166842" y="0"/>
                  </a:cubicBezTo>
                  <a:lnTo>
                    <a:pt x="99465" y="0"/>
                  </a:lnTo>
                  <a:cubicBezTo>
                    <a:pt x="84501" y="0"/>
                    <a:pt x="70802" y="5456"/>
                    <a:pt x="60214" y="14475"/>
                  </a:cubicBezTo>
                  <a:lnTo>
                    <a:pt x="46183" y="14475"/>
                  </a:lnTo>
                  <a:cubicBezTo>
                    <a:pt x="20723" y="14475"/>
                    <a:pt x="0" y="35190"/>
                    <a:pt x="0" y="60650"/>
                  </a:cubicBezTo>
                  <a:lnTo>
                    <a:pt x="0" y="143390"/>
                  </a:lnTo>
                  <a:cubicBezTo>
                    <a:pt x="0" y="183989"/>
                    <a:pt x="33038" y="217019"/>
                    <a:pt x="73636" y="217019"/>
                  </a:cubicBezTo>
                  <a:cubicBezTo>
                    <a:pt x="93298" y="217019"/>
                    <a:pt x="111788" y="209357"/>
                    <a:pt x="125690" y="195455"/>
                  </a:cubicBezTo>
                  <a:cubicBezTo>
                    <a:pt x="139601" y="181543"/>
                    <a:pt x="147263" y="163053"/>
                    <a:pt x="147263" y="143390"/>
                  </a:cubicBezTo>
                  <a:lnTo>
                    <a:pt x="147254" y="80128"/>
                  </a:lnTo>
                  <a:cubicBezTo>
                    <a:pt x="147254" y="76251"/>
                    <a:pt x="144115" y="73112"/>
                    <a:pt x="140247" y="73112"/>
                  </a:cubicBezTo>
                  <a:cubicBezTo>
                    <a:pt x="136370" y="73112"/>
                    <a:pt x="133232" y="76251"/>
                    <a:pt x="133232" y="80128"/>
                  </a:cubicBezTo>
                  <a:lnTo>
                    <a:pt x="133232" y="143390"/>
                  </a:lnTo>
                  <a:cubicBezTo>
                    <a:pt x="133232" y="159305"/>
                    <a:pt x="127038" y="174278"/>
                    <a:pt x="115776" y="185531"/>
                  </a:cubicBezTo>
                  <a:cubicBezTo>
                    <a:pt x="104514" y="196793"/>
                    <a:pt x="89550" y="202997"/>
                    <a:pt x="73627" y="202997"/>
                  </a:cubicBezTo>
                  <a:cubicBezTo>
                    <a:pt x="40764" y="202997"/>
                    <a:pt x="14022" y="176254"/>
                    <a:pt x="14022" y="143390"/>
                  </a:cubicBezTo>
                  <a:lnTo>
                    <a:pt x="14022" y="67666"/>
                  </a:lnTo>
                  <a:lnTo>
                    <a:pt x="45832" y="67666"/>
                  </a:lnTo>
                  <a:close/>
                  <a:moveTo>
                    <a:pt x="99465" y="14023"/>
                  </a:moveTo>
                  <a:lnTo>
                    <a:pt x="159300" y="14023"/>
                  </a:lnTo>
                  <a:cubicBezTo>
                    <a:pt x="155912" y="36418"/>
                    <a:pt x="136527" y="53643"/>
                    <a:pt x="113200" y="53643"/>
                  </a:cubicBezTo>
                  <a:lnTo>
                    <a:pt x="53365" y="53643"/>
                  </a:lnTo>
                  <a:cubicBezTo>
                    <a:pt x="56762" y="31239"/>
                    <a:pt x="76138" y="14023"/>
                    <a:pt x="99465" y="14023"/>
                  </a:cubicBezTo>
                  <a:close/>
                  <a:moveTo>
                    <a:pt x="46183" y="28497"/>
                  </a:moveTo>
                  <a:lnTo>
                    <a:pt x="48075" y="28497"/>
                  </a:lnTo>
                  <a:cubicBezTo>
                    <a:pt x="43395" y="35947"/>
                    <a:pt x="40293" y="44486"/>
                    <a:pt x="39232" y="53634"/>
                  </a:cubicBezTo>
                  <a:lnTo>
                    <a:pt x="14797" y="53634"/>
                  </a:lnTo>
                  <a:cubicBezTo>
                    <a:pt x="18010" y="39270"/>
                    <a:pt x="30859" y="28497"/>
                    <a:pt x="46183" y="2849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0" name="Google Shape;1470;p36"/>
            <p:cNvSpPr/>
            <p:nvPr/>
          </p:nvSpPr>
          <p:spPr>
            <a:xfrm>
              <a:off x="5441186" y="4472849"/>
              <a:ext cx="263749" cy="263757"/>
            </a:xfrm>
            <a:custGeom>
              <a:rect b="b" l="l" r="r" t="t"/>
              <a:pathLst>
                <a:path extrusionOk="0" h="263757" w="263749">
                  <a:moveTo>
                    <a:pt x="241697" y="58840"/>
                  </a:moveTo>
                  <a:cubicBezTo>
                    <a:pt x="239546" y="55619"/>
                    <a:pt x="235198" y="54742"/>
                    <a:pt x="231976" y="56892"/>
                  </a:cubicBezTo>
                  <a:cubicBezTo>
                    <a:pt x="228755" y="59034"/>
                    <a:pt x="227878" y="63391"/>
                    <a:pt x="230029" y="66613"/>
                  </a:cubicBezTo>
                  <a:cubicBezTo>
                    <a:pt x="242915" y="85962"/>
                    <a:pt x="249727" y="108523"/>
                    <a:pt x="249727" y="131878"/>
                  </a:cubicBezTo>
                  <a:cubicBezTo>
                    <a:pt x="249727" y="196867"/>
                    <a:pt x="196861" y="249735"/>
                    <a:pt x="131875" y="249735"/>
                  </a:cubicBezTo>
                  <a:cubicBezTo>
                    <a:pt x="66888" y="249735"/>
                    <a:pt x="14022" y="196867"/>
                    <a:pt x="14022" y="131878"/>
                  </a:cubicBezTo>
                  <a:cubicBezTo>
                    <a:pt x="14022" y="66890"/>
                    <a:pt x="66888" y="14022"/>
                    <a:pt x="131875" y="14022"/>
                  </a:cubicBezTo>
                  <a:cubicBezTo>
                    <a:pt x="135752" y="14022"/>
                    <a:pt x="138890" y="10884"/>
                    <a:pt x="138890" y="7007"/>
                  </a:cubicBezTo>
                  <a:cubicBezTo>
                    <a:pt x="138890" y="3139"/>
                    <a:pt x="135752" y="0"/>
                    <a:pt x="131875" y="0"/>
                  </a:cubicBezTo>
                  <a:cubicBezTo>
                    <a:pt x="59162" y="0"/>
                    <a:pt x="0" y="59154"/>
                    <a:pt x="0" y="131878"/>
                  </a:cubicBezTo>
                  <a:cubicBezTo>
                    <a:pt x="0" y="204593"/>
                    <a:pt x="59162" y="263757"/>
                    <a:pt x="131875" y="263757"/>
                  </a:cubicBezTo>
                  <a:cubicBezTo>
                    <a:pt x="204597" y="263757"/>
                    <a:pt x="263749" y="204593"/>
                    <a:pt x="263749" y="131878"/>
                  </a:cubicBezTo>
                  <a:cubicBezTo>
                    <a:pt x="263749" y="105754"/>
                    <a:pt x="256125" y="80497"/>
                    <a:pt x="241697" y="5884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1" name="Google Shape;1471;p36"/>
            <p:cNvSpPr/>
            <p:nvPr/>
          </p:nvSpPr>
          <p:spPr>
            <a:xfrm>
              <a:off x="5365729" y="4789986"/>
              <a:ext cx="54818" cy="17398"/>
            </a:xfrm>
            <a:custGeom>
              <a:rect b="b" l="l" r="r" t="t"/>
              <a:pathLst>
                <a:path extrusionOk="0" h="17398" w="54818">
                  <a:moveTo>
                    <a:pt x="50080" y="3752"/>
                  </a:moveTo>
                  <a:cubicBezTo>
                    <a:pt x="35458" y="-1251"/>
                    <a:pt x="19359" y="-1251"/>
                    <a:pt x="4746" y="3752"/>
                  </a:cubicBezTo>
                  <a:cubicBezTo>
                    <a:pt x="1081" y="5008"/>
                    <a:pt x="-875" y="8996"/>
                    <a:pt x="380" y="12652"/>
                  </a:cubicBezTo>
                  <a:cubicBezTo>
                    <a:pt x="1635" y="16316"/>
                    <a:pt x="5623" y="18274"/>
                    <a:pt x="9288" y="17018"/>
                  </a:cubicBezTo>
                  <a:cubicBezTo>
                    <a:pt x="20975" y="13021"/>
                    <a:pt x="33843" y="13021"/>
                    <a:pt x="45529" y="17018"/>
                  </a:cubicBezTo>
                  <a:cubicBezTo>
                    <a:pt x="46286" y="17276"/>
                    <a:pt x="47052" y="17396"/>
                    <a:pt x="47809" y="17396"/>
                  </a:cubicBezTo>
                  <a:cubicBezTo>
                    <a:pt x="50717" y="17396"/>
                    <a:pt x="53440" y="15569"/>
                    <a:pt x="54437" y="12652"/>
                  </a:cubicBezTo>
                  <a:cubicBezTo>
                    <a:pt x="55692" y="8996"/>
                    <a:pt x="53745" y="5008"/>
                    <a:pt x="50080" y="375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2" name="Google Shape;1472;p36"/>
            <p:cNvSpPr/>
            <p:nvPr/>
          </p:nvSpPr>
          <p:spPr>
            <a:xfrm>
              <a:off x="5305183" y="4790152"/>
              <a:ext cx="63695" cy="58540"/>
            </a:xfrm>
            <a:custGeom>
              <a:rect b="b" l="l" r="r" t="t"/>
              <a:pathLst>
                <a:path extrusionOk="0" h="58540" w="63695">
                  <a:moveTo>
                    <a:pt x="56680" y="44509"/>
                  </a:moveTo>
                  <a:lnTo>
                    <a:pt x="52812" y="44509"/>
                  </a:lnTo>
                  <a:lnTo>
                    <a:pt x="52812" y="10224"/>
                  </a:lnTo>
                  <a:cubicBezTo>
                    <a:pt x="52812" y="7076"/>
                    <a:pt x="50754" y="4427"/>
                    <a:pt x="47911" y="3531"/>
                  </a:cubicBezTo>
                  <a:cubicBezTo>
                    <a:pt x="33981" y="-1195"/>
                    <a:pt x="18658" y="-1177"/>
                    <a:pt x="4737" y="3586"/>
                  </a:cubicBezTo>
                  <a:cubicBezTo>
                    <a:pt x="1082" y="4842"/>
                    <a:pt x="-875" y="8830"/>
                    <a:pt x="380" y="12495"/>
                  </a:cubicBezTo>
                  <a:cubicBezTo>
                    <a:pt x="1636" y="16159"/>
                    <a:pt x="5623" y="18107"/>
                    <a:pt x="9279" y="16852"/>
                  </a:cubicBezTo>
                  <a:cubicBezTo>
                    <a:pt x="18768" y="13612"/>
                    <a:pt x="29079" y="13150"/>
                    <a:pt x="38791" y="15476"/>
                  </a:cubicBezTo>
                  <a:lnTo>
                    <a:pt x="38791" y="51525"/>
                  </a:lnTo>
                  <a:cubicBezTo>
                    <a:pt x="38791" y="55402"/>
                    <a:pt x="41929" y="58540"/>
                    <a:pt x="45806" y="58540"/>
                  </a:cubicBezTo>
                  <a:lnTo>
                    <a:pt x="56680" y="58540"/>
                  </a:lnTo>
                  <a:cubicBezTo>
                    <a:pt x="60557" y="58540"/>
                    <a:pt x="63696" y="55402"/>
                    <a:pt x="63696" y="51525"/>
                  </a:cubicBezTo>
                  <a:cubicBezTo>
                    <a:pt x="63696" y="47648"/>
                    <a:pt x="60557" y="44509"/>
                    <a:pt x="56680" y="4450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3" name="Google Shape;1473;p36"/>
            <p:cNvSpPr/>
            <p:nvPr/>
          </p:nvSpPr>
          <p:spPr>
            <a:xfrm>
              <a:off x="5387193" y="4810549"/>
              <a:ext cx="14021" cy="16883"/>
            </a:xfrm>
            <a:custGeom>
              <a:rect b="b" l="l" r="r" t="t"/>
              <a:pathLst>
                <a:path extrusionOk="0" h="16883" w="14021">
                  <a:moveTo>
                    <a:pt x="7007" y="0"/>
                  </a:moveTo>
                  <a:cubicBezTo>
                    <a:pt x="3138" y="0"/>
                    <a:pt x="0" y="3139"/>
                    <a:pt x="0" y="7016"/>
                  </a:cubicBezTo>
                  <a:lnTo>
                    <a:pt x="0" y="9868"/>
                  </a:lnTo>
                  <a:cubicBezTo>
                    <a:pt x="0" y="13745"/>
                    <a:pt x="3138" y="16884"/>
                    <a:pt x="7007" y="16884"/>
                  </a:cubicBezTo>
                  <a:cubicBezTo>
                    <a:pt x="10883" y="16884"/>
                    <a:pt x="14022" y="13745"/>
                    <a:pt x="14022" y="9868"/>
                  </a:cubicBezTo>
                  <a:lnTo>
                    <a:pt x="14022" y="7016"/>
                  </a:lnTo>
                  <a:cubicBezTo>
                    <a:pt x="14022" y="3139"/>
                    <a:pt x="10883" y="0"/>
                    <a:pt x="700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4" name="Google Shape;1474;p36"/>
            <p:cNvSpPr/>
            <p:nvPr/>
          </p:nvSpPr>
          <p:spPr>
            <a:xfrm>
              <a:off x="5324514" y="4810549"/>
              <a:ext cx="14021" cy="16883"/>
            </a:xfrm>
            <a:custGeom>
              <a:rect b="b" l="l" r="r" t="t"/>
              <a:pathLst>
                <a:path extrusionOk="0" h="16883" w="14021">
                  <a:moveTo>
                    <a:pt x="7016" y="0"/>
                  </a:moveTo>
                  <a:cubicBezTo>
                    <a:pt x="3138" y="0"/>
                    <a:pt x="0" y="3139"/>
                    <a:pt x="0" y="7016"/>
                  </a:cubicBezTo>
                  <a:lnTo>
                    <a:pt x="0" y="9868"/>
                  </a:lnTo>
                  <a:cubicBezTo>
                    <a:pt x="0" y="13745"/>
                    <a:pt x="3138" y="16884"/>
                    <a:pt x="7016" y="16884"/>
                  </a:cubicBezTo>
                  <a:cubicBezTo>
                    <a:pt x="10883" y="16884"/>
                    <a:pt x="14022" y="13745"/>
                    <a:pt x="14022" y="9868"/>
                  </a:cubicBezTo>
                  <a:lnTo>
                    <a:pt x="14022" y="7016"/>
                  </a:lnTo>
                  <a:cubicBezTo>
                    <a:pt x="14022" y="3139"/>
                    <a:pt x="10883" y="0"/>
                    <a:pt x="7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5" name="Google Shape;1475;p36"/>
            <p:cNvSpPr/>
            <p:nvPr/>
          </p:nvSpPr>
          <p:spPr>
            <a:xfrm>
              <a:off x="5336724" y="4857427"/>
              <a:ext cx="52277" cy="19060"/>
            </a:xfrm>
            <a:custGeom>
              <a:rect b="b" l="l" r="r" t="t"/>
              <a:pathLst>
                <a:path extrusionOk="0" h="19060" w="52277">
                  <a:moveTo>
                    <a:pt x="51429" y="3681"/>
                  </a:moveTo>
                  <a:cubicBezTo>
                    <a:pt x="49592" y="274"/>
                    <a:pt x="45336" y="-999"/>
                    <a:pt x="41930" y="847"/>
                  </a:cubicBezTo>
                  <a:cubicBezTo>
                    <a:pt x="31601" y="6432"/>
                    <a:pt x="20680" y="6432"/>
                    <a:pt x="10351" y="847"/>
                  </a:cubicBezTo>
                  <a:cubicBezTo>
                    <a:pt x="6945" y="-990"/>
                    <a:pt x="2689" y="274"/>
                    <a:pt x="843" y="3681"/>
                  </a:cubicBezTo>
                  <a:cubicBezTo>
                    <a:pt x="-994" y="7087"/>
                    <a:pt x="270" y="11343"/>
                    <a:pt x="3677" y="13180"/>
                  </a:cubicBezTo>
                  <a:cubicBezTo>
                    <a:pt x="10923" y="17103"/>
                    <a:pt x="18529" y="19060"/>
                    <a:pt x="26136" y="19060"/>
                  </a:cubicBezTo>
                  <a:cubicBezTo>
                    <a:pt x="33752" y="19060"/>
                    <a:pt x="41358" y="17103"/>
                    <a:pt x="48604" y="13180"/>
                  </a:cubicBezTo>
                  <a:cubicBezTo>
                    <a:pt x="52010" y="11343"/>
                    <a:pt x="53275" y="7087"/>
                    <a:pt x="51429" y="368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6" name="Google Shape;1476;p36"/>
            <p:cNvSpPr/>
            <p:nvPr/>
          </p:nvSpPr>
          <p:spPr>
            <a:xfrm>
              <a:off x="5289233" y="4695969"/>
              <a:ext cx="173848" cy="217019"/>
            </a:xfrm>
            <a:custGeom>
              <a:rect b="b" l="l" r="r" t="t"/>
              <a:pathLst>
                <a:path extrusionOk="0" h="217019" w="173848">
                  <a:moveTo>
                    <a:pt x="45833" y="67666"/>
                  </a:moveTo>
                  <a:lnTo>
                    <a:pt x="113201" y="67666"/>
                  </a:lnTo>
                  <a:cubicBezTo>
                    <a:pt x="146645" y="67666"/>
                    <a:pt x="173848" y="40452"/>
                    <a:pt x="173848" y="7007"/>
                  </a:cubicBezTo>
                  <a:cubicBezTo>
                    <a:pt x="173848" y="3139"/>
                    <a:pt x="170710" y="0"/>
                    <a:pt x="166842" y="0"/>
                  </a:cubicBezTo>
                  <a:lnTo>
                    <a:pt x="99465" y="0"/>
                  </a:lnTo>
                  <a:cubicBezTo>
                    <a:pt x="84501" y="0"/>
                    <a:pt x="70802" y="5456"/>
                    <a:pt x="60214" y="14475"/>
                  </a:cubicBezTo>
                  <a:lnTo>
                    <a:pt x="46183" y="14475"/>
                  </a:lnTo>
                  <a:cubicBezTo>
                    <a:pt x="20733" y="14475"/>
                    <a:pt x="28" y="35171"/>
                    <a:pt x="0" y="60613"/>
                  </a:cubicBezTo>
                  <a:cubicBezTo>
                    <a:pt x="0" y="60622"/>
                    <a:pt x="0" y="60640"/>
                    <a:pt x="0" y="60650"/>
                  </a:cubicBezTo>
                  <a:lnTo>
                    <a:pt x="0" y="143390"/>
                  </a:lnTo>
                  <a:cubicBezTo>
                    <a:pt x="0" y="183989"/>
                    <a:pt x="33029" y="217019"/>
                    <a:pt x="73627" y="217019"/>
                  </a:cubicBezTo>
                  <a:cubicBezTo>
                    <a:pt x="93299" y="217019"/>
                    <a:pt x="111788" y="209357"/>
                    <a:pt x="125690" y="195455"/>
                  </a:cubicBezTo>
                  <a:cubicBezTo>
                    <a:pt x="139601" y="181543"/>
                    <a:pt x="147254" y="163053"/>
                    <a:pt x="147254" y="143390"/>
                  </a:cubicBezTo>
                  <a:lnTo>
                    <a:pt x="147254" y="80128"/>
                  </a:lnTo>
                  <a:cubicBezTo>
                    <a:pt x="147254" y="76251"/>
                    <a:pt x="144115" y="73112"/>
                    <a:pt x="140248" y="73112"/>
                  </a:cubicBezTo>
                  <a:cubicBezTo>
                    <a:pt x="136370" y="73112"/>
                    <a:pt x="133232" y="76251"/>
                    <a:pt x="133232" y="80128"/>
                  </a:cubicBezTo>
                  <a:lnTo>
                    <a:pt x="133232" y="143390"/>
                  </a:lnTo>
                  <a:cubicBezTo>
                    <a:pt x="133232" y="159305"/>
                    <a:pt x="127038" y="174278"/>
                    <a:pt x="115776" y="185531"/>
                  </a:cubicBezTo>
                  <a:cubicBezTo>
                    <a:pt x="104514" y="196793"/>
                    <a:pt x="89551" y="202997"/>
                    <a:pt x="73627" y="202997"/>
                  </a:cubicBezTo>
                  <a:cubicBezTo>
                    <a:pt x="40764" y="202997"/>
                    <a:pt x="14022" y="176253"/>
                    <a:pt x="14022" y="143390"/>
                  </a:cubicBezTo>
                  <a:lnTo>
                    <a:pt x="14022" y="67666"/>
                  </a:lnTo>
                  <a:lnTo>
                    <a:pt x="45833" y="67666"/>
                  </a:lnTo>
                  <a:close/>
                  <a:moveTo>
                    <a:pt x="99474" y="14022"/>
                  </a:moveTo>
                  <a:lnTo>
                    <a:pt x="159301" y="14022"/>
                  </a:lnTo>
                  <a:cubicBezTo>
                    <a:pt x="155913" y="36417"/>
                    <a:pt x="136528" y="53643"/>
                    <a:pt x="113201" y="53643"/>
                  </a:cubicBezTo>
                  <a:lnTo>
                    <a:pt x="53365" y="53643"/>
                  </a:lnTo>
                  <a:cubicBezTo>
                    <a:pt x="56762" y="31239"/>
                    <a:pt x="76138" y="14022"/>
                    <a:pt x="99474" y="14022"/>
                  </a:cubicBezTo>
                  <a:close/>
                  <a:moveTo>
                    <a:pt x="46183" y="28497"/>
                  </a:moveTo>
                  <a:lnTo>
                    <a:pt x="48075" y="28497"/>
                  </a:lnTo>
                  <a:cubicBezTo>
                    <a:pt x="43395" y="35947"/>
                    <a:pt x="40294" y="44486"/>
                    <a:pt x="39232" y="53643"/>
                  </a:cubicBezTo>
                  <a:lnTo>
                    <a:pt x="14798" y="53634"/>
                  </a:lnTo>
                  <a:cubicBezTo>
                    <a:pt x="18010" y="39270"/>
                    <a:pt x="30860" y="28497"/>
                    <a:pt x="46183" y="2849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7" name="Google Shape;1477;p36"/>
            <p:cNvSpPr/>
            <p:nvPr/>
          </p:nvSpPr>
          <p:spPr>
            <a:xfrm>
              <a:off x="5233884" y="4680156"/>
              <a:ext cx="263749" cy="263757"/>
            </a:xfrm>
            <a:custGeom>
              <a:rect b="b" l="l" r="r" t="t"/>
              <a:pathLst>
                <a:path extrusionOk="0" h="263757" w="263749">
                  <a:moveTo>
                    <a:pt x="241696" y="58840"/>
                  </a:moveTo>
                  <a:cubicBezTo>
                    <a:pt x="239546" y="55619"/>
                    <a:pt x="235198" y="54742"/>
                    <a:pt x="231976" y="56892"/>
                  </a:cubicBezTo>
                  <a:cubicBezTo>
                    <a:pt x="228755" y="59034"/>
                    <a:pt x="227878" y="63391"/>
                    <a:pt x="230028" y="66613"/>
                  </a:cubicBezTo>
                  <a:cubicBezTo>
                    <a:pt x="242915" y="85962"/>
                    <a:pt x="249728" y="108523"/>
                    <a:pt x="249728" y="131878"/>
                  </a:cubicBezTo>
                  <a:cubicBezTo>
                    <a:pt x="249728" y="196867"/>
                    <a:pt x="196861" y="249735"/>
                    <a:pt x="131875" y="249735"/>
                  </a:cubicBezTo>
                  <a:cubicBezTo>
                    <a:pt x="66888" y="249735"/>
                    <a:pt x="14022" y="196867"/>
                    <a:pt x="14022" y="131878"/>
                  </a:cubicBezTo>
                  <a:cubicBezTo>
                    <a:pt x="14022" y="66890"/>
                    <a:pt x="66888" y="14022"/>
                    <a:pt x="131875" y="14022"/>
                  </a:cubicBezTo>
                  <a:cubicBezTo>
                    <a:pt x="135752" y="14022"/>
                    <a:pt x="138890" y="10884"/>
                    <a:pt x="138890" y="7006"/>
                  </a:cubicBezTo>
                  <a:cubicBezTo>
                    <a:pt x="138890" y="3139"/>
                    <a:pt x="135752" y="0"/>
                    <a:pt x="131875" y="0"/>
                  </a:cubicBezTo>
                  <a:cubicBezTo>
                    <a:pt x="59162" y="0"/>
                    <a:pt x="0" y="59154"/>
                    <a:pt x="0" y="131878"/>
                  </a:cubicBezTo>
                  <a:cubicBezTo>
                    <a:pt x="0" y="204603"/>
                    <a:pt x="59152" y="263757"/>
                    <a:pt x="131875" y="263757"/>
                  </a:cubicBezTo>
                  <a:cubicBezTo>
                    <a:pt x="204597" y="263757"/>
                    <a:pt x="263750" y="204593"/>
                    <a:pt x="263750" y="131878"/>
                  </a:cubicBezTo>
                  <a:cubicBezTo>
                    <a:pt x="263750" y="105754"/>
                    <a:pt x="256125" y="80497"/>
                    <a:pt x="241696" y="5884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8" name="Google Shape;1478;p36"/>
            <p:cNvSpPr/>
            <p:nvPr/>
          </p:nvSpPr>
          <p:spPr>
            <a:xfrm>
              <a:off x="5588412" y="4798852"/>
              <a:ext cx="61054" cy="115862"/>
            </a:xfrm>
            <a:custGeom>
              <a:rect b="b" l="l" r="r" t="t"/>
              <a:pathLst>
                <a:path extrusionOk="0" h="115862" w="61054">
                  <a:moveTo>
                    <a:pt x="37534" y="50966"/>
                  </a:moveTo>
                  <a:lnTo>
                    <a:pt x="37534" y="28922"/>
                  </a:lnTo>
                  <a:lnTo>
                    <a:pt x="54039" y="28922"/>
                  </a:lnTo>
                  <a:cubicBezTo>
                    <a:pt x="57916" y="28922"/>
                    <a:pt x="61054" y="25783"/>
                    <a:pt x="61054" y="21906"/>
                  </a:cubicBezTo>
                  <a:cubicBezTo>
                    <a:pt x="61054" y="18038"/>
                    <a:pt x="57916" y="14899"/>
                    <a:pt x="54039" y="14899"/>
                  </a:cubicBezTo>
                  <a:lnTo>
                    <a:pt x="37534" y="14899"/>
                  </a:lnTo>
                  <a:lnTo>
                    <a:pt x="37534" y="7007"/>
                  </a:lnTo>
                  <a:cubicBezTo>
                    <a:pt x="37534" y="3139"/>
                    <a:pt x="34395" y="0"/>
                    <a:pt x="30527" y="0"/>
                  </a:cubicBezTo>
                  <a:cubicBezTo>
                    <a:pt x="26650" y="0"/>
                    <a:pt x="23512" y="3139"/>
                    <a:pt x="23512" y="7007"/>
                  </a:cubicBezTo>
                  <a:lnTo>
                    <a:pt x="23512" y="14946"/>
                  </a:lnTo>
                  <a:cubicBezTo>
                    <a:pt x="10413" y="15730"/>
                    <a:pt x="0" y="26632"/>
                    <a:pt x="0" y="39916"/>
                  </a:cubicBezTo>
                  <a:cubicBezTo>
                    <a:pt x="0" y="53209"/>
                    <a:pt x="10413" y="64112"/>
                    <a:pt x="23512" y="64896"/>
                  </a:cubicBezTo>
                  <a:lnTo>
                    <a:pt x="23512" y="86941"/>
                  </a:lnTo>
                  <a:lnTo>
                    <a:pt x="7016" y="86941"/>
                  </a:lnTo>
                  <a:cubicBezTo>
                    <a:pt x="3138" y="86941"/>
                    <a:pt x="0" y="90079"/>
                    <a:pt x="0" y="93956"/>
                  </a:cubicBezTo>
                  <a:cubicBezTo>
                    <a:pt x="0" y="97824"/>
                    <a:pt x="3138" y="100963"/>
                    <a:pt x="7016" y="100963"/>
                  </a:cubicBezTo>
                  <a:lnTo>
                    <a:pt x="23512" y="100963"/>
                  </a:lnTo>
                  <a:lnTo>
                    <a:pt x="23512" y="108856"/>
                  </a:lnTo>
                  <a:cubicBezTo>
                    <a:pt x="23512" y="112724"/>
                    <a:pt x="26650" y="115862"/>
                    <a:pt x="30527" y="115862"/>
                  </a:cubicBezTo>
                  <a:cubicBezTo>
                    <a:pt x="34395" y="115862"/>
                    <a:pt x="37534" y="112724"/>
                    <a:pt x="37534" y="108856"/>
                  </a:cubicBezTo>
                  <a:lnTo>
                    <a:pt x="37534" y="100917"/>
                  </a:lnTo>
                  <a:cubicBezTo>
                    <a:pt x="50632" y="100132"/>
                    <a:pt x="61054" y="89230"/>
                    <a:pt x="61054" y="75946"/>
                  </a:cubicBezTo>
                  <a:cubicBezTo>
                    <a:pt x="61054" y="62653"/>
                    <a:pt x="50632" y="51751"/>
                    <a:pt x="37534" y="50966"/>
                  </a:cubicBezTo>
                  <a:close/>
                  <a:moveTo>
                    <a:pt x="23512" y="50809"/>
                  </a:moveTo>
                  <a:cubicBezTo>
                    <a:pt x="18167" y="50061"/>
                    <a:pt x="14022" y="45473"/>
                    <a:pt x="14022" y="39925"/>
                  </a:cubicBezTo>
                  <a:cubicBezTo>
                    <a:pt x="14022" y="34368"/>
                    <a:pt x="18167" y="29780"/>
                    <a:pt x="23512" y="29042"/>
                  </a:cubicBezTo>
                  <a:lnTo>
                    <a:pt x="23512" y="50809"/>
                  </a:lnTo>
                  <a:close/>
                  <a:moveTo>
                    <a:pt x="37534" y="86830"/>
                  </a:moveTo>
                  <a:lnTo>
                    <a:pt x="37534" y="65062"/>
                  </a:lnTo>
                  <a:cubicBezTo>
                    <a:pt x="42887" y="65801"/>
                    <a:pt x="47032" y="70389"/>
                    <a:pt x="47032" y="75946"/>
                  </a:cubicBezTo>
                  <a:cubicBezTo>
                    <a:pt x="47032" y="81494"/>
                    <a:pt x="42887" y="86091"/>
                    <a:pt x="37534" y="868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9" name="Google Shape;1479;p36"/>
            <p:cNvSpPr/>
            <p:nvPr/>
          </p:nvSpPr>
          <p:spPr>
            <a:xfrm>
              <a:off x="5545256" y="4783104"/>
              <a:ext cx="147364" cy="147368"/>
            </a:xfrm>
            <a:custGeom>
              <a:rect b="b" l="l" r="r" t="t"/>
              <a:pathLst>
                <a:path extrusionOk="0" h="147368" w="147364">
                  <a:moveTo>
                    <a:pt x="139094" y="39731"/>
                  </a:moveTo>
                  <a:cubicBezTo>
                    <a:pt x="137312" y="36297"/>
                    <a:pt x="133075" y="34959"/>
                    <a:pt x="129641" y="36750"/>
                  </a:cubicBezTo>
                  <a:cubicBezTo>
                    <a:pt x="126207" y="38531"/>
                    <a:pt x="124868" y="42769"/>
                    <a:pt x="126650" y="46203"/>
                  </a:cubicBezTo>
                  <a:cubicBezTo>
                    <a:pt x="131090" y="54742"/>
                    <a:pt x="133343" y="63982"/>
                    <a:pt x="133343" y="73684"/>
                  </a:cubicBezTo>
                  <a:cubicBezTo>
                    <a:pt x="133343" y="106575"/>
                    <a:pt x="106582" y="133346"/>
                    <a:pt x="73683" y="133346"/>
                  </a:cubicBezTo>
                  <a:cubicBezTo>
                    <a:pt x="40783" y="133346"/>
                    <a:pt x="14022" y="106585"/>
                    <a:pt x="14022" y="73684"/>
                  </a:cubicBezTo>
                  <a:cubicBezTo>
                    <a:pt x="14022" y="40784"/>
                    <a:pt x="40783" y="14022"/>
                    <a:pt x="73683" y="14022"/>
                  </a:cubicBezTo>
                  <a:cubicBezTo>
                    <a:pt x="88941" y="14022"/>
                    <a:pt x="103462" y="19783"/>
                    <a:pt x="114567" y="30233"/>
                  </a:cubicBezTo>
                  <a:cubicBezTo>
                    <a:pt x="117391" y="32891"/>
                    <a:pt x="121822" y="32762"/>
                    <a:pt x="124481" y="29937"/>
                  </a:cubicBezTo>
                  <a:cubicBezTo>
                    <a:pt x="127139" y="27121"/>
                    <a:pt x="127001" y="22681"/>
                    <a:pt x="124186" y="20032"/>
                  </a:cubicBezTo>
                  <a:cubicBezTo>
                    <a:pt x="110468" y="7108"/>
                    <a:pt x="92532" y="0"/>
                    <a:pt x="73683" y="0"/>
                  </a:cubicBezTo>
                  <a:cubicBezTo>
                    <a:pt x="33047" y="0"/>
                    <a:pt x="0" y="33048"/>
                    <a:pt x="0" y="73684"/>
                  </a:cubicBezTo>
                  <a:cubicBezTo>
                    <a:pt x="0" y="114311"/>
                    <a:pt x="33047" y="147369"/>
                    <a:pt x="73683" y="147369"/>
                  </a:cubicBezTo>
                  <a:cubicBezTo>
                    <a:pt x="114308" y="147369"/>
                    <a:pt x="147365" y="114311"/>
                    <a:pt x="147365" y="73684"/>
                  </a:cubicBezTo>
                  <a:cubicBezTo>
                    <a:pt x="147365" y="61877"/>
                    <a:pt x="144503" y="50144"/>
                    <a:pt x="139094" y="397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0" name="Google Shape;1480;p36"/>
            <p:cNvSpPr/>
            <p:nvPr/>
          </p:nvSpPr>
          <p:spPr>
            <a:xfrm>
              <a:off x="5583719" y="4740452"/>
              <a:ext cx="19124" cy="40925"/>
            </a:xfrm>
            <a:custGeom>
              <a:rect b="b" l="l" r="r" t="t"/>
              <a:pathLst>
                <a:path extrusionOk="0" h="40925" w="19124">
                  <a:moveTo>
                    <a:pt x="19001" y="32608"/>
                  </a:moveTo>
                  <a:lnTo>
                    <a:pt x="13905" y="5709"/>
                  </a:lnTo>
                  <a:cubicBezTo>
                    <a:pt x="13185" y="1905"/>
                    <a:pt x="9512" y="-597"/>
                    <a:pt x="5708" y="124"/>
                  </a:cubicBezTo>
                  <a:cubicBezTo>
                    <a:pt x="1905" y="844"/>
                    <a:pt x="-597" y="4518"/>
                    <a:pt x="124" y="8321"/>
                  </a:cubicBezTo>
                  <a:lnTo>
                    <a:pt x="5219" y="35221"/>
                  </a:lnTo>
                  <a:cubicBezTo>
                    <a:pt x="5865" y="38581"/>
                    <a:pt x="8801" y="40926"/>
                    <a:pt x="12105" y="40926"/>
                  </a:cubicBezTo>
                  <a:cubicBezTo>
                    <a:pt x="12539" y="40926"/>
                    <a:pt x="12973" y="40889"/>
                    <a:pt x="13416" y="40806"/>
                  </a:cubicBezTo>
                  <a:cubicBezTo>
                    <a:pt x="17220" y="40086"/>
                    <a:pt x="19721" y="36412"/>
                    <a:pt x="19001" y="3260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1" name="Google Shape;1481;p36"/>
            <p:cNvSpPr/>
            <p:nvPr/>
          </p:nvSpPr>
          <p:spPr>
            <a:xfrm>
              <a:off x="5500917" y="4840511"/>
              <a:ext cx="37160" cy="18862"/>
            </a:xfrm>
            <a:custGeom>
              <a:rect b="b" l="l" r="r" t="t"/>
              <a:pathLst>
                <a:path extrusionOk="0" h="18862" w="37160">
                  <a:moveTo>
                    <a:pt x="31582" y="4988"/>
                  </a:moveTo>
                  <a:lnTo>
                    <a:pt x="8449" y="150"/>
                  </a:lnTo>
                  <a:cubicBezTo>
                    <a:pt x="4664" y="-643"/>
                    <a:pt x="945" y="1784"/>
                    <a:pt x="150" y="5578"/>
                  </a:cubicBezTo>
                  <a:cubicBezTo>
                    <a:pt x="-643" y="9372"/>
                    <a:pt x="1784" y="13083"/>
                    <a:pt x="5579" y="13877"/>
                  </a:cubicBezTo>
                  <a:lnTo>
                    <a:pt x="28712" y="18715"/>
                  </a:lnTo>
                  <a:cubicBezTo>
                    <a:pt x="29201" y="18807"/>
                    <a:pt x="29681" y="18862"/>
                    <a:pt x="30161" y="18862"/>
                  </a:cubicBezTo>
                  <a:cubicBezTo>
                    <a:pt x="33410" y="18862"/>
                    <a:pt x="36318" y="16591"/>
                    <a:pt x="37010" y="13277"/>
                  </a:cubicBezTo>
                  <a:cubicBezTo>
                    <a:pt x="37804" y="9493"/>
                    <a:pt x="35376" y="5772"/>
                    <a:pt x="31582" y="498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2" name="Google Shape;1482;p36"/>
            <p:cNvSpPr/>
            <p:nvPr/>
          </p:nvSpPr>
          <p:spPr>
            <a:xfrm>
              <a:off x="5333791" y="4472332"/>
              <a:ext cx="83264" cy="83266"/>
            </a:xfrm>
            <a:custGeom>
              <a:rect b="b" l="l" r="r" t="t"/>
              <a:pathLst>
                <a:path extrusionOk="0" h="83266" w="83264">
                  <a:moveTo>
                    <a:pt x="41632" y="0"/>
                  </a:moveTo>
                  <a:cubicBezTo>
                    <a:pt x="18674" y="0"/>
                    <a:pt x="0" y="18675"/>
                    <a:pt x="0" y="41633"/>
                  </a:cubicBezTo>
                  <a:cubicBezTo>
                    <a:pt x="0" y="64591"/>
                    <a:pt x="18674" y="83266"/>
                    <a:pt x="41632" y="83266"/>
                  </a:cubicBezTo>
                  <a:cubicBezTo>
                    <a:pt x="64590" y="83266"/>
                    <a:pt x="83264" y="64591"/>
                    <a:pt x="83264" y="41633"/>
                  </a:cubicBezTo>
                  <a:cubicBezTo>
                    <a:pt x="83264" y="18675"/>
                    <a:pt x="64590" y="0"/>
                    <a:pt x="41632" y="0"/>
                  </a:cubicBezTo>
                  <a:close/>
                  <a:moveTo>
                    <a:pt x="41632" y="69244"/>
                  </a:moveTo>
                  <a:cubicBezTo>
                    <a:pt x="26410" y="69244"/>
                    <a:pt x="14022" y="56856"/>
                    <a:pt x="14022" y="41633"/>
                  </a:cubicBezTo>
                  <a:cubicBezTo>
                    <a:pt x="14022" y="26411"/>
                    <a:pt x="26410" y="14022"/>
                    <a:pt x="41632" y="14022"/>
                  </a:cubicBezTo>
                  <a:cubicBezTo>
                    <a:pt x="56854" y="14022"/>
                    <a:pt x="69242" y="26411"/>
                    <a:pt x="69242" y="41633"/>
                  </a:cubicBezTo>
                  <a:cubicBezTo>
                    <a:pt x="69242" y="56856"/>
                    <a:pt x="56854" y="69244"/>
                    <a:pt x="41632" y="6924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3" name="Google Shape;1483;p36"/>
            <p:cNvSpPr/>
            <p:nvPr/>
          </p:nvSpPr>
          <p:spPr>
            <a:xfrm>
              <a:off x="5232305" y="4537625"/>
              <a:ext cx="112074" cy="112068"/>
            </a:xfrm>
            <a:custGeom>
              <a:rect b="b" l="l" r="r" t="t"/>
              <a:pathLst>
                <a:path extrusionOk="0" h="112068" w="112074">
                  <a:moveTo>
                    <a:pt x="56041" y="0"/>
                  </a:moveTo>
                  <a:cubicBezTo>
                    <a:pt x="25145" y="0"/>
                    <a:pt x="0" y="25137"/>
                    <a:pt x="0" y="56034"/>
                  </a:cubicBezTo>
                  <a:cubicBezTo>
                    <a:pt x="0" y="86931"/>
                    <a:pt x="25145" y="112068"/>
                    <a:pt x="56041" y="112068"/>
                  </a:cubicBezTo>
                  <a:cubicBezTo>
                    <a:pt x="86938" y="112068"/>
                    <a:pt x="112074" y="86931"/>
                    <a:pt x="112074" y="56034"/>
                  </a:cubicBezTo>
                  <a:cubicBezTo>
                    <a:pt x="112074" y="25137"/>
                    <a:pt x="86938" y="0"/>
                    <a:pt x="56041" y="0"/>
                  </a:cubicBezTo>
                  <a:close/>
                  <a:moveTo>
                    <a:pt x="56041" y="98046"/>
                  </a:moveTo>
                  <a:cubicBezTo>
                    <a:pt x="32872" y="98046"/>
                    <a:pt x="14031" y="79195"/>
                    <a:pt x="14031" y="56034"/>
                  </a:cubicBezTo>
                  <a:cubicBezTo>
                    <a:pt x="14031" y="32864"/>
                    <a:pt x="32872" y="14022"/>
                    <a:pt x="56041" y="14022"/>
                  </a:cubicBezTo>
                  <a:cubicBezTo>
                    <a:pt x="79202" y="14022"/>
                    <a:pt x="98052" y="32864"/>
                    <a:pt x="98052" y="56034"/>
                  </a:cubicBezTo>
                  <a:cubicBezTo>
                    <a:pt x="98052" y="79195"/>
                    <a:pt x="79202" y="98046"/>
                    <a:pt x="56041" y="9804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4" name="Google Shape;1484;p36"/>
            <p:cNvSpPr/>
            <p:nvPr/>
          </p:nvSpPr>
          <p:spPr>
            <a:xfrm>
              <a:off x="5298413" y="4652863"/>
              <a:ext cx="18433" cy="33736"/>
            </a:xfrm>
            <a:custGeom>
              <a:rect b="b" l="l" r="r" t="t"/>
              <a:pathLst>
                <a:path extrusionOk="0" h="33736" w="18433">
                  <a:moveTo>
                    <a:pt x="18264" y="25189"/>
                  </a:moveTo>
                  <a:lnTo>
                    <a:pt x="13852" y="5480"/>
                  </a:lnTo>
                  <a:cubicBezTo>
                    <a:pt x="13012" y="1704"/>
                    <a:pt x="9264" y="-677"/>
                    <a:pt x="5480" y="172"/>
                  </a:cubicBezTo>
                  <a:cubicBezTo>
                    <a:pt x="1704" y="1012"/>
                    <a:pt x="-677" y="4760"/>
                    <a:pt x="172" y="8545"/>
                  </a:cubicBezTo>
                  <a:lnTo>
                    <a:pt x="4575" y="28253"/>
                  </a:lnTo>
                  <a:cubicBezTo>
                    <a:pt x="5304" y="31512"/>
                    <a:pt x="8203" y="33737"/>
                    <a:pt x="11415" y="33737"/>
                  </a:cubicBezTo>
                  <a:cubicBezTo>
                    <a:pt x="11923" y="33737"/>
                    <a:pt x="12430" y="33682"/>
                    <a:pt x="12947" y="33561"/>
                  </a:cubicBezTo>
                  <a:cubicBezTo>
                    <a:pt x="16732" y="32721"/>
                    <a:pt x="19105" y="28973"/>
                    <a:pt x="18264" y="2518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5" name="Google Shape;1485;p36"/>
            <p:cNvSpPr/>
            <p:nvPr/>
          </p:nvSpPr>
          <p:spPr>
            <a:xfrm>
              <a:off x="5414954" y="4529110"/>
              <a:ext cx="35811" cy="24401"/>
            </a:xfrm>
            <a:custGeom>
              <a:rect b="b" l="l" r="r" t="t"/>
              <a:pathLst>
                <a:path extrusionOk="0" h="24401" w="35811">
                  <a:moveTo>
                    <a:pt x="31817" y="11062"/>
                  </a:moveTo>
                  <a:lnTo>
                    <a:pt x="10031" y="686"/>
                  </a:lnTo>
                  <a:cubicBezTo>
                    <a:pt x="6533" y="-985"/>
                    <a:pt x="2351" y="502"/>
                    <a:pt x="680" y="4000"/>
                  </a:cubicBezTo>
                  <a:cubicBezTo>
                    <a:pt x="-981" y="7499"/>
                    <a:pt x="505" y="11681"/>
                    <a:pt x="4004" y="13342"/>
                  </a:cubicBezTo>
                  <a:lnTo>
                    <a:pt x="25789" y="23718"/>
                  </a:lnTo>
                  <a:cubicBezTo>
                    <a:pt x="26758" y="24180"/>
                    <a:pt x="27782" y="24401"/>
                    <a:pt x="28798" y="24401"/>
                  </a:cubicBezTo>
                  <a:cubicBezTo>
                    <a:pt x="31419" y="24401"/>
                    <a:pt x="33931" y="22924"/>
                    <a:pt x="35130" y="20404"/>
                  </a:cubicBezTo>
                  <a:cubicBezTo>
                    <a:pt x="36792" y="16906"/>
                    <a:pt x="35306" y="12724"/>
                    <a:pt x="31817" y="110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6" name="Google Shape;1486;p36"/>
            <p:cNvSpPr/>
            <p:nvPr/>
          </p:nvSpPr>
          <p:spPr>
            <a:xfrm>
              <a:off x="5349878" y="4582818"/>
              <a:ext cx="86279" cy="16213"/>
            </a:xfrm>
            <a:custGeom>
              <a:rect b="b" l="l" r="r" t="t"/>
              <a:pathLst>
                <a:path extrusionOk="0" h="16213" w="86279">
                  <a:moveTo>
                    <a:pt x="79483" y="2200"/>
                  </a:moveTo>
                  <a:lnTo>
                    <a:pt x="7222" y="3"/>
                  </a:lnTo>
                  <a:cubicBezTo>
                    <a:pt x="3317" y="-108"/>
                    <a:pt x="114" y="2929"/>
                    <a:pt x="3" y="6807"/>
                  </a:cubicBezTo>
                  <a:cubicBezTo>
                    <a:pt x="-116" y="10674"/>
                    <a:pt x="2930" y="13905"/>
                    <a:pt x="6797" y="14025"/>
                  </a:cubicBezTo>
                  <a:lnTo>
                    <a:pt x="79049" y="16213"/>
                  </a:lnTo>
                  <a:cubicBezTo>
                    <a:pt x="79123" y="16213"/>
                    <a:pt x="79197" y="16213"/>
                    <a:pt x="79271" y="16213"/>
                  </a:cubicBezTo>
                  <a:cubicBezTo>
                    <a:pt x="83046" y="16222"/>
                    <a:pt x="86157" y="13213"/>
                    <a:pt x="86277" y="9419"/>
                  </a:cubicBezTo>
                  <a:cubicBezTo>
                    <a:pt x="86388" y="5551"/>
                    <a:pt x="83351" y="2320"/>
                    <a:pt x="79483" y="220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87" name="Google Shape;1487;p36"/>
          <p:cNvGrpSpPr/>
          <p:nvPr/>
        </p:nvGrpSpPr>
        <p:grpSpPr>
          <a:xfrm>
            <a:off x="4953144" y="3801245"/>
            <a:ext cx="338072" cy="336212"/>
            <a:chOff x="6487174" y="4473107"/>
            <a:chExt cx="472629" cy="470030"/>
          </a:xfrm>
        </p:grpSpPr>
        <p:sp>
          <p:nvSpPr>
            <p:cNvPr id="1488" name="Google Shape;1488;p36"/>
            <p:cNvSpPr/>
            <p:nvPr/>
          </p:nvSpPr>
          <p:spPr>
            <a:xfrm>
              <a:off x="6585428" y="4776394"/>
              <a:ext cx="207781" cy="166743"/>
            </a:xfrm>
            <a:custGeom>
              <a:rect b="b" l="l" r="r" t="t"/>
              <a:pathLst>
                <a:path extrusionOk="0" h="166743" w="207781">
                  <a:moveTo>
                    <a:pt x="206657" y="20917"/>
                  </a:moveTo>
                  <a:cubicBezTo>
                    <a:pt x="204535" y="13513"/>
                    <a:pt x="199661" y="7374"/>
                    <a:pt x="192922" y="3645"/>
                  </a:cubicBezTo>
                  <a:cubicBezTo>
                    <a:pt x="184974" y="-768"/>
                    <a:pt x="175641" y="-1192"/>
                    <a:pt x="167315" y="2472"/>
                  </a:cubicBezTo>
                  <a:cubicBezTo>
                    <a:pt x="163752" y="4042"/>
                    <a:pt x="162127" y="8196"/>
                    <a:pt x="163696" y="11759"/>
                  </a:cubicBezTo>
                  <a:cubicBezTo>
                    <a:pt x="165266" y="15322"/>
                    <a:pt x="169429" y="16938"/>
                    <a:pt x="172992" y="15369"/>
                  </a:cubicBezTo>
                  <a:cubicBezTo>
                    <a:pt x="177247" y="13495"/>
                    <a:pt x="182020" y="13716"/>
                    <a:pt x="186091" y="15968"/>
                  </a:cubicBezTo>
                  <a:cubicBezTo>
                    <a:pt x="189525" y="17879"/>
                    <a:pt x="192017" y="21009"/>
                    <a:pt x="193107" y="24794"/>
                  </a:cubicBezTo>
                  <a:cubicBezTo>
                    <a:pt x="194187" y="28579"/>
                    <a:pt x="193734" y="32548"/>
                    <a:pt x="191823" y="35991"/>
                  </a:cubicBezTo>
                  <a:cubicBezTo>
                    <a:pt x="185500" y="47392"/>
                    <a:pt x="185334" y="69796"/>
                    <a:pt x="185334" y="72270"/>
                  </a:cubicBezTo>
                  <a:cubicBezTo>
                    <a:pt x="185334" y="72483"/>
                    <a:pt x="185103" y="93438"/>
                    <a:pt x="177552" y="113885"/>
                  </a:cubicBezTo>
                  <a:cubicBezTo>
                    <a:pt x="168053" y="139604"/>
                    <a:pt x="151668" y="152647"/>
                    <a:pt x="128858" y="152647"/>
                  </a:cubicBezTo>
                  <a:lnTo>
                    <a:pt x="72041" y="152647"/>
                  </a:lnTo>
                  <a:cubicBezTo>
                    <a:pt x="59949" y="152647"/>
                    <a:pt x="30040" y="148299"/>
                    <a:pt x="13572" y="108005"/>
                  </a:cubicBezTo>
                  <a:cubicBezTo>
                    <a:pt x="12104" y="104404"/>
                    <a:pt x="7987" y="102669"/>
                    <a:pt x="4387" y="104146"/>
                  </a:cubicBezTo>
                  <a:cubicBezTo>
                    <a:pt x="778" y="105614"/>
                    <a:pt x="-949" y="109731"/>
                    <a:pt x="528" y="113341"/>
                  </a:cubicBezTo>
                  <a:cubicBezTo>
                    <a:pt x="14190" y="146776"/>
                    <a:pt x="40933" y="166744"/>
                    <a:pt x="72041" y="166744"/>
                  </a:cubicBezTo>
                  <a:lnTo>
                    <a:pt x="128858" y="166744"/>
                  </a:lnTo>
                  <a:cubicBezTo>
                    <a:pt x="157881" y="166744"/>
                    <a:pt x="179334" y="150035"/>
                    <a:pt x="190900" y="118427"/>
                  </a:cubicBezTo>
                  <a:cubicBezTo>
                    <a:pt x="199227" y="95681"/>
                    <a:pt x="199420" y="73286"/>
                    <a:pt x="199430" y="72307"/>
                  </a:cubicBezTo>
                  <a:cubicBezTo>
                    <a:pt x="199420" y="64211"/>
                    <a:pt x="200704" y="49054"/>
                    <a:pt x="204147" y="42832"/>
                  </a:cubicBezTo>
                  <a:cubicBezTo>
                    <a:pt x="207885" y="36102"/>
                    <a:pt x="208771" y="28311"/>
                    <a:pt x="206657" y="209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9" name="Google Shape;1489;p36"/>
            <p:cNvSpPr/>
            <p:nvPr/>
          </p:nvSpPr>
          <p:spPr>
            <a:xfrm>
              <a:off x="6577537" y="4685833"/>
              <a:ext cx="166685" cy="188604"/>
            </a:xfrm>
            <a:custGeom>
              <a:rect b="b" l="l" r="r" t="t"/>
              <a:pathLst>
                <a:path extrusionOk="0" h="188604" w="166685">
                  <a:moveTo>
                    <a:pt x="159023" y="7653"/>
                  </a:moveTo>
                  <a:cubicBezTo>
                    <a:pt x="154094" y="2723"/>
                    <a:pt x="147531" y="0"/>
                    <a:pt x="140561" y="0"/>
                  </a:cubicBezTo>
                  <a:cubicBezTo>
                    <a:pt x="126161" y="0"/>
                    <a:pt x="114447" y="11714"/>
                    <a:pt x="114438" y="26106"/>
                  </a:cubicBezTo>
                  <a:lnTo>
                    <a:pt x="114438" y="70453"/>
                  </a:lnTo>
                  <a:cubicBezTo>
                    <a:pt x="110838" y="68579"/>
                    <a:pt x="106748" y="67518"/>
                    <a:pt x="102409" y="67518"/>
                  </a:cubicBezTo>
                  <a:cubicBezTo>
                    <a:pt x="93631" y="67518"/>
                    <a:pt x="85840" y="71875"/>
                    <a:pt x="81104" y="78549"/>
                  </a:cubicBezTo>
                  <a:cubicBezTo>
                    <a:pt x="76553" y="74700"/>
                    <a:pt x="70673" y="72383"/>
                    <a:pt x="64267" y="72383"/>
                  </a:cubicBezTo>
                  <a:cubicBezTo>
                    <a:pt x="51205" y="72383"/>
                    <a:pt x="40358" y="82011"/>
                    <a:pt x="38447" y="94547"/>
                  </a:cubicBezTo>
                  <a:cubicBezTo>
                    <a:pt x="34773" y="92572"/>
                    <a:pt x="30573" y="91455"/>
                    <a:pt x="26124" y="91455"/>
                  </a:cubicBezTo>
                  <a:cubicBezTo>
                    <a:pt x="11714" y="91455"/>
                    <a:pt x="0" y="103169"/>
                    <a:pt x="0" y="117579"/>
                  </a:cubicBezTo>
                  <a:lnTo>
                    <a:pt x="0" y="161566"/>
                  </a:lnTo>
                  <a:cubicBezTo>
                    <a:pt x="0" y="168601"/>
                    <a:pt x="720" y="175783"/>
                    <a:pt x="2132" y="182928"/>
                  </a:cubicBezTo>
                  <a:cubicBezTo>
                    <a:pt x="2797" y="186279"/>
                    <a:pt x="5742" y="188605"/>
                    <a:pt x="9037" y="188605"/>
                  </a:cubicBezTo>
                  <a:cubicBezTo>
                    <a:pt x="9490" y="188605"/>
                    <a:pt x="9951" y="188559"/>
                    <a:pt x="10413" y="188466"/>
                  </a:cubicBezTo>
                  <a:cubicBezTo>
                    <a:pt x="14234" y="187710"/>
                    <a:pt x="16717" y="184008"/>
                    <a:pt x="15961" y="180186"/>
                  </a:cubicBezTo>
                  <a:cubicBezTo>
                    <a:pt x="14724" y="173946"/>
                    <a:pt x="14096" y="167677"/>
                    <a:pt x="14096" y="161566"/>
                  </a:cubicBezTo>
                  <a:lnTo>
                    <a:pt x="14096" y="117579"/>
                  </a:lnTo>
                  <a:cubicBezTo>
                    <a:pt x="14096" y="110942"/>
                    <a:pt x="19487" y="105551"/>
                    <a:pt x="26124" y="105551"/>
                  </a:cubicBezTo>
                  <a:cubicBezTo>
                    <a:pt x="32752" y="105551"/>
                    <a:pt x="38143" y="110942"/>
                    <a:pt x="38143" y="117579"/>
                  </a:cubicBezTo>
                  <a:lnTo>
                    <a:pt x="38143" y="127540"/>
                  </a:lnTo>
                  <a:cubicBezTo>
                    <a:pt x="38143" y="131426"/>
                    <a:pt x="41300" y="134583"/>
                    <a:pt x="45195" y="134583"/>
                  </a:cubicBezTo>
                  <a:cubicBezTo>
                    <a:pt x="49091" y="134583"/>
                    <a:pt x="52239" y="131426"/>
                    <a:pt x="52239" y="127540"/>
                  </a:cubicBezTo>
                  <a:lnTo>
                    <a:pt x="52239" y="117579"/>
                  </a:lnTo>
                  <a:lnTo>
                    <a:pt x="52239" y="98498"/>
                  </a:lnTo>
                  <a:cubicBezTo>
                    <a:pt x="52239" y="91870"/>
                    <a:pt x="57639" y="86479"/>
                    <a:pt x="64267" y="86479"/>
                  </a:cubicBezTo>
                  <a:cubicBezTo>
                    <a:pt x="70895" y="86479"/>
                    <a:pt x="76295" y="91870"/>
                    <a:pt x="76295" y="98498"/>
                  </a:cubicBezTo>
                  <a:lnTo>
                    <a:pt x="76295" y="119555"/>
                  </a:lnTo>
                  <a:cubicBezTo>
                    <a:pt x="76295" y="123441"/>
                    <a:pt x="79442" y="126598"/>
                    <a:pt x="83338" y="126598"/>
                  </a:cubicBezTo>
                  <a:cubicBezTo>
                    <a:pt x="87233" y="126598"/>
                    <a:pt x="90390" y="123441"/>
                    <a:pt x="90390" y="119555"/>
                  </a:cubicBezTo>
                  <a:lnTo>
                    <a:pt x="90390" y="98498"/>
                  </a:lnTo>
                  <a:lnTo>
                    <a:pt x="90390" y="93642"/>
                  </a:lnTo>
                  <a:cubicBezTo>
                    <a:pt x="90390" y="87005"/>
                    <a:pt x="95782" y="81614"/>
                    <a:pt x="102409" y="81614"/>
                  </a:cubicBezTo>
                  <a:cubicBezTo>
                    <a:pt x="109046" y="81614"/>
                    <a:pt x="114438" y="87005"/>
                    <a:pt x="114438" y="93642"/>
                  </a:cubicBezTo>
                  <a:lnTo>
                    <a:pt x="114438" y="125758"/>
                  </a:lnTo>
                  <a:cubicBezTo>
                    <a:pt x="114438" y="129654"/>
                    <a:pt x="117595" y="132811"/>
                    <a:pt x="121490" y="132811"/>
                  </a:cubicBezTo>
                  <a:cubicBezTo>
                    <a:pt x="125385" y="132811"/>
                    <a:pt x="128533" y="129654"/>
                    <a:pt x="128533" y="125758"/>
                  </a:cubicBezTo>
                  <a:lnTo>
                    <a:pt x="128533" y="93642"/>
                  </a:lnTo>
                  <a:lnTo>
                    <a:pt x="128533" y="26115"/>
                  </a:lnTo>
                  <a:cubicBezTo>
                    <a:pt x="128542" y="19487"/>
                    <a:pt x="133934" y="14096"/>
                    <a:pt x="140561" y="14096"/>
                  </a:cubicBezTo>
                  <a:cubicBezTo>
                    <a:pt x="143765" y="14096"/>
                    <a:pt x="146792" y="15352"/>
                    <a:pt x="149063" y="17623"/>
                  </a:cubicBezTo>
                  <a:cubicBezTo>
                    <a:pt x="151334" y="19894"/>
                    <a:pt x="152580" y="22912"/>
                    <a:pt x="152580" y="26125"/>
                  </a:cubicBezTo>
                  <a:lnTo>
                    <a:pt x="152580" y="128444"/>
                  </a:lnTo>
                  <a:lnTo>
                    <a:pt x="152580" y="162794"/>
                  </a:lnTo>
                  <a:cubicBezTo>
                    <a:pt x="152580" y="166690"/>
                    <a:pt x="155737" y="169847"/>
                    <a:pt x="159633" y="169847"/>
                  </a:cubicBezTo>
                  <a:cubicBezTo>
                    <a:pt x="163528" y="169847"/>
                    <a:pt x="166685" y="166690"/>
                    <a:pt x="166685" y="162794"/>
                  </a:cubicBezTo>
                  <a:lnTo>
                    <a:pt x="166685" y="128444"/>
                  </a:lnTo>
                  <a:lnTo>
                    <a:pt x="166685" y="26125"/>
                  </a:lnTo>
                  <a:cubicBezTo>
                    <a:pt x="166676" y="19146"/>
                    <a:pt x="163962" y="12591"/>
                    <a:pt x="159023" y="765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0" name="Google Shape;1490;p36"/>
            <p:cNvSpPr/>
            <p:nvPr/>
          </p:nvSpPr>
          <p:spPr>
            <a:xfrm>
              <a:off x="6667614" y="4641966"/>
              <a:ext cx="111751" cy="100187"/>
            </a:xfrm>
            <a:custGeom>
              <a:rect b="b" l="l" r="r" t="t"/>
              <a:pathLst>
                <a:path extrusionOk="0" h="100187" w="111751">
                  <a:moveTo>
                    <a:pt x="55875" y="0"/>
                  </a:moveTo>
                  <a:cubicBezTo>
                    <a:pt x="25072" y="0"/>
                    <a:pt x="0" y="25063"/>
                    <a:pt x="0" y="55877"/>
                  </a:cubicBezTo>
                  <a:cubicBezTo>
                    <a:pt x="0" y="66392"/>
                    <a:pt x="2945" y="76638"/>
                    <a:pt x="8502" y="85519"/>
                  </a:cubicBezTo>
                  <a:cubicBezTo>
                    <a:pt x="10570" y="88814"/>
                    <a:pt x="14918" y="89811"/>
                    <a:pt x="18222" y="87744"/>
                  </a:cubicBezTo>
                  <a:cubicBezTo>
                    <a:pt x="21518" y="85676"/>
                    <a:pt x="22515" y="81328"/>
                    <a:pt x="20447" y="78032"/>
                  </a:cubicBezTo>
                  <a:cubicBezTo>
                    <a:pt x="16293" y="71404"/>
                    <a:pt x="14105" y="63742"/>
                    <a:pt x="14105" y="55877"/>
                  </a:cubicBezTo>
                  <a:cubicBezTo>
                    <a:pt x="14105" y="32836"/>
                    <a:pt x="32844" y="14096"/>
                    <a:pt x="55875" y="14096"/>
                  </a:cubicBezTo>
                  <a:cubicBezTo>
                    <a:pt x="78916" y="14096"/>
                    <a:pt x="97655" y="32836"/>
                    <a:pt x="97655" y="55877"/>
                  </a:cubicBezTo>
                  <a:cubicBezTo>
                    <a:pt x="97655" y="68183"/>
                    <a:pt x="92265" y="79795"/>
                    <a:pt x="82876" y="87762"/>
                  </a:cubicBezTo>
                  <a:cubicBezTo>
                    <a:pt x="79904" y="90282"/>
                    <a:pt x="79535" y="94723"/>
                    <a:pt x="82055" y="97695"/>
                  </a:cubicBezTo>
                  <a:cubicBezTo>
                    <a:pt x="83449" y="99338"/>
                    <a:pt x="85433" y="100187"/>
                    <a:pt x="87437" y="100187"/>
                  </a:cubicBezTo>
                  <a:cubicBezTo>
                    <a:pt x="89043" y="100187"/>
                    <a:pt x="90668" y="99633"/>
                    <a:pt x="91987" y="98517"/>
                  </a:cubicBezTo>
                  <a:cubicBezTo>
                    <a:pt x="104551" y="87864"/>
                    <a:pt x="111751" y="72327"/>
                    <a:pt x="111751" y="55877"/>
                  </a:cubicBezTo>
                  <a:cubicBezTo>
                    <a:pt x="111751" y="25063"/>
                    <a:pt x="86689" y="0"/>
                    <a:pt x="5587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1" name="Google Shape;1491;p36"/>
            <p:cNvSpPr/>
            <p:nvPr/>
          </p:nvSpPr>
          <p:spPr>
            <a:xfrm>
              <a:off x="6667614" y="4473107"/>
              <a:ext cx="111751" cy="111745"/>
            </a:xfrm>
            <a:custGeom>
              <a:rect b="b" l="l" r="r" t="t"/>
              <a:pathLst>
                <a:path extrusionOk="0" h="111745" w="111751">
                  <a:moveTo>
                    <a:pt x="55875" y="0"/>
                  </a:moveTo>
                  <a:cubicBezTo>
                    <a:pt x="25072" y="0"/>
                    <a:pt x="0" y="25063"/>
                    <a:pt x="0" y="55868"/>
                  </a:cubicBezTo>
                  <a:cubicBezTo>
                    <a:pt x="0" y="86682"/>
                    <a:pt x="25072" y="111745"/>
                    <a:pt x="55875" y="111745"/>
                  </a:cubicBezTo>
                  <a:cubicBezTo>
                    <a:pt x="86689" y="111745"/>
                    <a:pt x="111751" y="86682"/>
                    <a:pt x="111751" y="55868"/>
                  </a:cubicBezTo>
                  <a:cubicBezTo>
                    <a:pt x="111751" y="25063"/>
                    <a:pt x="86689" y="0"/>
                    <a:pt x="55875" y="0"/>
                  </a:cubicBezTo>
                  <a:close/>
                  <a:moveTo>
                    <a:pt x="55875" y="97649"/>
                  </a:moveTo>
                  <a:cubicBezTo>
                    <a:pt x="32844" y="97649"/>
                    <a:pt x="14096" y="78909"/>
                    <a:pt x="14096" y="55868"/>
                  </a:cubicBezTo>
                  <a:cubicBezTo>
                    <a:pt x="14096" y="32836"/>
                    <a:pt x="32835" y="14096"/>
                    <a:pt x="55875" y="14096"/>
                  </a:cubicBezTo>
                  <a:cubicBezTo>
                    <a:pt x="78916" y="14096"/>
                    <a:pt x="97655" y="32836"/>
                    <a:pt x="97655" y="55868"/>
                  </a:cubicBezTo>
                  <a:cubicBezTo>
                    <a:pt x="97655" y="78909"/>
                    <a:pt x="78916" y="97649"/>
                    <a:pt x="55875" y="9764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2" name="Google Shape;1492;p36"/>
            <p:cNvSpPr/>
            <p:nvPr/>
          </p:nvSpPr>
          <p:spPr>
            <a:xfrm>
              <a:off x="6487174" y="4473107"/>
              <a:ext cx="111751" cy="111745"/>
            </a:xfrm>
            <a:custGeom>
              <a:rect b="b" l="l" r="r" t="t"/>
              <a:pathLst>
                <a:path extrusionOk="0" h="111745" w="111751">
                  <a:moveTo>
                    <a:pt x="55876" y="0"/>
                  </a:moveTo>
                  <a:cubicBezTo>
                    <a:pt x="25063" y="0"/>
                    <a:pt x="0" y="25063"/>
                    <a:pt x="0" y="55868"/>
                  </a:cubicBezTo>
                  <a:cubicBezTo>
                    <a:pt x="0" y="86682"/>
                    <a:pt x="25063" y="111745"/>
                    <a:pt x="55876" y="111745"/>
                  </a:cubicBezTo>
                  <a:cubicBezTo>
                    <a:pt x="86680" y="111745"/>
                    <a:pt x="111751" y="86682"/>
                    <a:pt x="111751" y="55868"/>
                  </a:cubicBezTo>
                  <a:cubicBezTo>
                    <a:pt x="111751" y="25063"/>
                    <a:pt x="86680" y="0"/>
                    <a:pt x="55876" y="0"/>
                  </a:cubicBezTo>
                  <a:close/>
                  <a:moveTo>
                    <a:pt x="55876" y="97649"/>
                  </a:moveTo>
                  <a:cubicBezTo>
                    <a:pt x="32835" y="97649"/>
                    <a:pt x="14096" y="78909"/>
                    <a:pt x="14096" y="55868"/>
                  </a:cubicBezTo>
                  <a:cubicBezTo>
                    <a:pt x="14096" y="32836"/>
                    <a:pt x="32835" y="14096"/>
                    <a:pt x="55876" y="14096"/>
                  </a:cubicBezTo>
                  <a:cubicBezTo>
                    <a:pt x="78916" y="14096"/>
                    <a:pt x="97655" y="32836"/>
                    <a:pt x="97655" y="55868"/>
                  </a:cubicBezTo>
                  <a:cubicBezTo>
                    <a:pt x="97655" y="78909"/>
                    <a:pt x="78907" y="97649"/>
                    <a:pt x="55876" y="9764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3" name="Google Shape;1493;p36"/>
            <p:cNvSpPr/>
            <p:nvPr/>
          </p:nvSpPr>
          <p:spPr>
            <a:xfrm>
              <a:off x="6848053" y="4473107"/>
              <a:ext cx="111750" cy="111745"/>
            </a:xfrm>
            <a:custGeom>
              <a:rect b="b" l="l" r="r" t="t"/>
              <a:pathLst>
                <a:path extrusionOk="0" h="111745" w="111750">
                  <a:moveTo>
                    <a:pt x="55875" y="0"/>
                  </a:moveTo>
                  <a:cubicBezTo>
                    <a:pt x="25071" y="0"/>
                    <a:pt x="0" y="25063"/>
                    <a:pt x="0" y="55868"/>
                  </a:cubicBezTo>
                  <a:cubicBezTo>
                    <a:pt x="0" y="86682"/>
                    <a:pt x="25071" y="111745"/>
                    <a:pt x="55875" y="111745"/>
                  </a:cubicBezTo>
                  <a:cubicBezTo>
                    <a:pt x="64672" y="111745"/>
                    <a:pt x="73442" y="109650"/>
                    <a:pt x="81233" y="105680"/>
                  </a:cubicBezTo>
                  <a:cubicBezTo>
                    <a:pt x="84704" y="103908"/>
                    <a:pt x="86080" y="99661"/>
                    <a:pt x="84307" y="96190"/>
                  </a:cubicBezTo>
                  <a:cubicBezTo>
                    <a:pt x="82535" y="92728"/>
                    <a:pt x="78298" y="91353"/>
                    <a:pt x="74827" y="93116"/>
                  </a:cubicBezTo>
                  <a:cubicBezTo>
                    <a:pt x="68928" y="96126"/>
                    <a:pt x="62549" y="97649"/>
                    <a:pt x="55875" y="97649"/>
                  </a:cubicBezTo>
                  <a:cubicBezTo>
                    <a:pt x="32844" y="97649"/>
                    <a:pt x="14105" y="78909"/>
                    <a:pt x="14105" y="55868"/>
                  </a:cubicBezTo>
                  <a:cubicBezTo>
                    <a:pt x="14105" y="32836"/>
                    <a:pt x="32844" y="14096"/>
                    <a:pt x="55875" y="14096"/>
                  </a:cubicBezTo>
                  <a:cubicBezTo>
                    <a:pt x="78916" y="14096"/>
                    <a:pt x="97655" y="32836"/>
                    <a:pt x="97655" y="55868"/>
                  </a:cubicBezTo>
                  <a:cubicBezTo>
                    <a:pt x="97655" y="65016"/>
                    <a:pt x="94757" y="73703"/>
                    <a:pt x="89273" y="80977"/>
                  </a:cubicBezTo>
                  <a:cubicBezTo>
                    <a:pt x="86929" y="84088"/>
                    <a:pt x="87556" y="88510"/>
                    <a:pt x="90658" y="90855"/>
                  </a:cubicBezTo>
                  <a:cubicBezTo>
                    <a:pt x="93769" y="93190"/>
                    <a:pt x="98190" y="92572"/>
                    <a:pt x="100535" y="89461"/>
                  </a:cubicBezTo>
                  <a:cubicBezTo>
                    <a:pt x="107874" y="79721"/>
                    <a:pt x="111751" y="68099"/>
                    <a:pt x="111751" y="55868"/>
                  </a:cubicBezTo>
                  <a:cubicBezTo>
                    <a:pt x="111751" y="25063"/>
                    <a:pt x="86689" y="0"/>
                    <a:pt x="5587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4" name="Google Shape;1494;p36"/>
            <p:cNvSpPr/>
            <p:nvPr/>
          </p:nvSpPr>
          <p:spPr>
            <a:xfrm>
              <a:off x="6765603" y="4571500"/>
              <a:ext cx="90823" cy="83824"/>
            </a:xfrm>
            <a:custGeom>
              <a:rect b="b" l="l" r="r" t="t"/>
              <a:pathLst>
                <a:path extrusionOk="0" h="83824" w="90823">
                  <a:moveTo>
                    <a:pt x="88995" y="2311"/>
                  </a:moveTo>
                  <a:cubicBezTo>
                    <a:pt x="86374" y="-569"/>
                    <a:pt x="81915" y="-790"/>
                    <a:pt x="79035" y="1832"/>
                  </a:cubicBezTo>
                  <a:lnTo>
                    <a:pt x="2307" y="71556"/>
                  </a:lnTo>
                  <a:cubicBezTo>
                    <a:pt x="-574" y="74177"/>
                    <a:pt x="-786" y="78636"/>
                    <a:pt x="1836" y="81516"/>
                  </a:cubicBezTo>
                  <a:cubicBezTo>
                    <a:pt x="3221" y="83049"/>
                    <a:pt x="5131" y="83824"/>
                    <a:pt x="7051" y="83824"/>
                  </a:cubicBezTo>
                  <a:cubicBezTo>
                    <a:pt x="8741" y="83824"/>
                    <a:pt x="10439" y="83215"/>
                    <a:pt x="11787" y="81987"/>
                  </a:cubicBezTo>
                  <a:lnTo>
                    <a:pt x="88515" y="12263"/>
                  </a:lnTo>
                  <a:cubicBezTo>
                    <a:pt x="91396" y="9651"/>
                    <a:pt x="91608" y="5192"/>
                    <a:pt x="88995" y="231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5" name="Google Shape;1495;p36"/>
            <p:cNvSpPr/>
            <p:nvPr/>
          </p:nvSpPr>
          <p:spPr>
            <a:xfrm>
              <a:off x="6586304" y="4570451"/>
              <a:ext cx="88556" cy="85915"/>
            </a:xfrm>
            <a:custGeom>
              <a:rect b="b" l="l" r="r" t="t"/>
              <a:pathLst>
                <a:path extrusionOk="0" h="85915" w="88556">
                  <a:moveTo>
                    <a:pt x="86405" y="73795"/>
                  </a:moveTo>
                  <a:lnTo>
                    <a:pt x="11938" y="1975"/>
                  </a:lnTo>
                  <a:cubicBezTo>
                    <a:pt x="9141" y="-729"/>
                    <a:pt x="4673" y="-646"/>
                    <a:pt x="1968" y="2160"/>
                  </a:cubicBezTo>
                  <a:cubicBezTo>
                    <a:pt x="-727" y="4957"/>
                    <a:pt x="-644" y="9425"/>
                    <a:pt x="2153" y="12121"/>
                  </a:cubicBezTo>
                  <a:lnTo>
                    <a:pt x="76611" y="83940"/>
                  </a:lnTo>
                  <a:cubicBezTo>
                    <a:pt x="77986" y="85261"/>
                    <a:pt x="79749" y="85916"/>
                    <a:pt x="81503" y="85916"/>
                  </a:cubicBezTo>
                  <a:cubicBezTo>
                    <a:pt x="83350" y="85916"/>
                    <a:pt x="85196" y="85196"/>
                    <a:pt x="86580" y="83765"/>
                  </a:cubicBezTo>
                  <a:cubicBezTo>
                    <a:pt x="89285" y="80959"/>
                    <a:pt x="89202" y="76500"/>
                    <a:pt x="86405" y="7379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6" name="Google Shape;1496;p36"/>
            <p:cNvSpPr/>
            <p:nvPr/>
          </p:nvSpPr>
          <p:spPr>
            <a:xfrm>
              <a:off x="6716437" y="4593714"/>
              <a:ext cx="14104" cy="40728"/>
            </a:xfrm>
            <a:custGeom>
              <a:rect b="b" l="l" r="r" t="t"/>
              <a:pathLst>
                <a:path extrusionOk="0" h="40728" w="14104">
                  <a:moveTo>
                    <a:pt x="7052" y="0"/>
                  </a:moveTo>
                  <a:cubicBezTo>
                    <a:pt x="3157" y="0"/>
                    <a:pt x="0" y="3157"/>
                    <a:pt x="0" y="7053"/>
                  </a:cubicBezTo>
                  <a:lnTo>
                    <a:pt x="0" y="33676"/>
                  </a:lnTo>
                  <a:cubicBezTo>
                    <a:pt x="0" y="37571"/>
                    <a:pt x="3157" y="40729"/>
                    <a:pt x="7052" y="40729"/>
                  </a:cubicBezTo>
                  <a:cubicBezTo>
                    <a:pt x="10948" y="40729"/>
                    <a:pt x="14105" y="37571"/>
                    <a:pt x="14105" y="33676"/>
                  </a:cubicBezTo>
                  <a:lnTo>
                    <a:pt x="14105" y="7053"/>
                  </a:lnTo>
                  <a:cubicBezTo>
                    <a:pt x="14105" y="3157"/>
                    <a:pt x="10948" y="0"/>
                    <a:pt x="705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97" name="Google Shape;1497;p36"/>
          <p:cNvGrpSpPr/>
          <p:nvPr/>
        </p:nvGrpSpPr>
        <p:grpSpPr>
          <a:xfrm>
            <a:off x="5949105" y="3800308"/>
            <a:ext cx="293765" cy="338089"/>
            <a:chOff x="7773014" y="4471796"/>
            <a:chExt cx="410688" cy="472653"/>
          </a:xfrm>
        </p:grpSpPr>
        <p:sp>
          <p:nvSpPr>
            <p:cNvPr id="1498" name="Google Shape;1498;p36"/>
            <p:cNvSpPr/>
            <p:nvPr/>
          </p:nvSpPr>
          <p:spPr>
            <a:xfrm>
              <a:off x="8031742" y="4676168"/>
              <a:ext cx="14003" cy="28949"/>
            </a:xfrm>
            <a:custGeom>
              <a:rect b="b" l="l" r="r" t="t"/>
              <a:pathLst>
                <a:path extrusionOk="0" h="28949" w="14003">
                  <a:moveTo>
                    <a:pt x="6997" y="0"/>
                  </a:moveTo>
                  <a:cubicBezTo>
                    <a:pt x="3129" y="0"/>
                    <a:pt x="0" y="3129"/>
                    <a:pt x="0" y="6997"/>
                  </a:cubicBezTo>
                  <a:lnTo>
                    <a:pt x="0" y="21943"/>
                  </a:lnTo>
                  <a:cubicBezTo>
                    <a:pt x="0" y="25811"/>
                    <a:pt x="3129" y="28949"/>
                    <a:pt x="6997" y="28949"/>
                  </a:cubicBezTo>
                  <a:cubicBezTo>
                    <a:pt x="10865" y="28949"/>
                    <a:pt x="14003" y="25811"/>
                    <a:pt x="14003" y="21943"/>
                  </a:cubicBezTo>
                  <a:lnTo>
                    <a:pt x="14003" y="6997"/>
                  </a:lnTo>
                  <a:cubicBezTo>
                    <a:pt x="14003" y="3129"/>
                    <a:pt x="10865" y="0"/>
                    <a:pt x="6997"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9" name="Google Shape;1499;p36"/>
            <p:cNvSpPr/>
            <p:nvPr/>
          </p:nvSpPr>
          <p:spPr>
            <a:xfrm>
              <a:off x="7991667" y="4638629"/>
              <a:ext cx="90183" cy="20316"/>
            </a:xfrm>
            <a:custGeom>
              <a:rect b="b" l="l" r="r" t="t"/>
              <a:pathLst>
                <a:path extrusionOk="0" h="20316" w="90183">
                  <a:moveTo>
                    <a:pt x="85445" y="6688"/>
                  </a:moveTo>
                  <a:cubicBezTo>
                    <a:pt x="59423" y="-2229"/>
                    <a:pt x="30760" y="-2229"/>
                    <a:pt x="4738" y="6688"/>
                  </a:cubicBezTo>
                  <a:cubicBezTo>
                    <a:pt x="1074" y="7934"/>
                    <a:pt x="-875" y="11922"/>
                    <a:pt x="381" y="15578"/>
                  </a:cubicBezTo>
                  <a:cubicBezTo>
                    <a:pt x="1627" y="19243"/>
                    <a:pt x="5615" y="21191"/>
                    <a:pt x="9271" y="19935"/>
                  </a:cubicBezTo>
                  <a:cubicBezTo>
                    <a:pt x="32367" y="12024"/>
                    <a:pt x="57808" y="12033"/>
                    <a:pt x="80904" y="19935"/>
                  </a:cubicBezTo>
                  <a:cubicBezTo>
                    <a:pt x="81660" y="20193"/>
                    <a:pt x="82427" y="20314"/>
                    <a:pt x="83174" y="20314"/>
                  </a:cubicBezTo>
                  <a:cubicBezTo>
                    <a:pt x="86091" y="20314"/>
                    <a:pt x="88805" y="18486"/>
                    <a:pt x="89802" y="15578"/>
                  </a:cubicBezTo>
                  <a:cubicBezTo>
                    <a:pt x="91058" y="11922"/>
                    <a:pt x="89110" y="7934"/>
                    <a:pt x="85445" y="668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0" name="Google Shape;1500;p36"/>
            <p:cNvSpPr/>
            <p:nvPr/>
          </p:nvSpPr>
          <p:spPr>
            <a:xfrm>
              <a:off x="7878597" y="4638941"/>
              <a:ext cx="106758" cy="105862"/>
            </a:xfrm>
            <a:custGeom>
              <a:rect b="b" l="l" r="r" t="t"/>
              <a:pathLst>
                <a:path extrusionOk="0" h="105862" w="106758">
                  <a:moveTo>
                    <a:pt x="99762" y="91859"/>
                  </a:moveTo>
                  <a:cubicBezTo>
                    <a:pt x="92423" y="91859"/>
                    <a:pt x="86451" y="85886"/>
                    <a:pt x="86451" y="78547"/>
                  </a:cubicBezTo>
                  <a:lnTo>
                    <a:pt x="86451" y="12995"/>
                  </a:lnTo>
                  <a:cubicBezTo>
                    <a:pt x="86451" y="9866"/>
                    <a:pt x="84392" y="7207"/>
                    <a:pt x="81549" y="6321"/>
                  </a:cubicBezTo>
                  <a:cubicBezTo>
                    <a:pt x="56772" y="-2126"/>
                    <a:pt x="29504" y="-2107"/>
                    <a:pt x="4737" y="6377"/>
                  </a:cubicBezTo>
                  <a:cubicBezTo>
                    <a:pt x="1081" y="7632"/>
                    <a:pt x="-875" y="11611"/>
                    <a:pt x="380" y="15266"/>
                  </a:cubicBezTo>
                  <a:cubicBezTo>
                    <a:pt x="1635" y="18931"/>
                    <a:pt x="5614" y="20879"/>
                    <a:pt x="9269" y="19624"/>
                  </a:cubicBezTo>
                  <a:cubicBezTo>
                    <a:pt x="29606" y="12663"/>
                    <a:pt x="51843" y="12165"/>
                    <a:pt x="72447" y="18128"/>
                  </a:cubicBezTo>
                  <a:lnTo>
                    <a:pt x="72447" y="78547"/>
                  </a:lnTo>
                  <a:cubicBezTo>
                    <a:pt x="72447" y="93613"/>
                    <a:pt x="84696" y="105863"/>
                    <a:pt x="99762" y="105863"/>
                  </a:cubicBezTo>
                  <a:cubicBezTo>
                    <a:pt x="103630" y="105863"/>
                    <a:pt x="106759" y="102724"/>
                    <a:pt x="106759" y="98856"/>
                  </a:cubicBezTo>
                  <a:cubicBezTo>
                    <a:pt x="106759" y="94988"/>
                    <a:pt x="103630" y="91859"/>
                    <a:pt x="99762" y="918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1" name="Google Shape;1501;p36"/>
            <p:cNvSpPr/>
            <p:nvPr/>
          </p:nvSpPr>
          <p:spPr>
            <a:xfrm>
              <a:off x="7914702" y="4676168"/>
              <a:ext cx="14003" cy="28949"/>
            </a:xfrm>
            <a:custGeom>
              <a:rect b="b" l="l" r="r" t="t"/>
              <a:pathLst>
                <a:path extrusionOk="0" h="28949" w="14003">
                  <a:moveTo>
                    <a:pt x="7006" y="0"/>
                  </a:moveTo>
                  <a:cubicBezTo>
                    <a:pt x="3138" y="0"/>
                    <a:pt x="0" y="3129"/>
                    <a:pt x="0" y="6997"/>
                  </a:cubicBezTo>
                  <a:lnTo>
                    <a:pt x="0" y="21943"/>
                  </a:lnTo>
                  <a:cubicBezTo>
                    <a:pt x="0" y="25811"/>
                    <a:pt x="3138" y="28949"/>
                    <a:pt x="7006" y="28949"/>
                  </a:cubicBezTo>
                  <a:cubicBezTo>
                    <a:pt x="10874" y="28949"/>
                    <a:pt x="14003" y="25811"/>
                    <a:pt x="14003" y="21943"/>
                  </a:cubicBezTo>
                  <a:lnTo>
                    <a:pt x="14003" y="6997"/>
                  </a:lnTo>
                  <a:cubicBezTo>
                    <a:pt x="14003" y="3129"/>
                    <a:pt x="10874" y="0"/>
                    <a:pt x="700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2" name="Google Shape;1502;p36"/>
            <p:cNvSpPr/>
            <p:nvPr/>
          </p:nvSpPr>
          <p:spPr>
            <a:xfrm>
              <a:off x="7935635" y="4773316"/>
              <a:ext cx="85443" cy="23385"/>
            </a:xfrm>
            <a:custGeom>
              <a:rect b="b" l="l" r="r" t="t"/>
              <a:pathLst>
                <a:path extrusionOk="0" h="23385" w="85443">
                  <a:moveTo>
                    <a:pt x="84596" y="3677"/>
                  </a:moveTo>
                  <a:cubicBezTo>
                    <a:pt x="82759" y="271"/>
                    <a:pt x="78513" y="-994"/>
                    <a:pt x="75107" y="843"/>
                  </a:cubicBezTo>
                  <a:cubicBezTo>
                    <a:pt x="53921" y="12308"/>
                    <a:pt x="31527" y="12308"/>
                    <a:pt x="10332" y="843"/>
                  </a:cubicBezTo>
                  <a:cubicBezTo>
                    <a:pt x="6936" y="-994"/>
                    <a:pt x="2680" y="271"/>
                    <a:pt x="843" y="3677"/>
                  </a:cubicBezTo>
                  <a:cubicBezTo>
                    <a:pt x="-994" y="7074"/>
                    <a:pt x="270" y="11330"/>
                    <a:pt x="3677" y="13167"/>
                  </a:cubicBezTo>
                  <a:cubicBezTo>
                    <a:pt x="16259" y="19979"/>
                    <a:pt x="29496" y="23386"/>
                    <a:pt x="42724" y="23386"/>
                  </a:cubicBezTo>
                  <a:cubicBezTo>
                    <a:pt x="55952" y="23386"/>
                    <a:pt x="69180" y="19979"/>
                    <a:pt x="81771" y="13167"/>
                  </a:cubicBezTo>
                  <a:cubicBezTo>
                    <a:pt x="85169" y="11330"/>
                    <a:pt x="86442" y="7074"/>
                    <a:pt x="84596" y="367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3" name="Google Shape;1503;p36"/>
            <p:cNvSpPr/>
            <p:nvPr/>
          </p:nvSpPr>
          <p:spPr>
            <a:xfrm>
              <a:off x="7800375" y="4471796"/>
              <a:ext cx="359041" cy="472643"/>
            </a:xfrm>
            <a:custGeom>
              <a:rect b="b" l="l" r="r" t="t"/>
              <a:pathLst>
                <a:path extrusionOk="0" h="472643" w="359041">
                  <a:moveTo>
                    <a:pt x="309388" y="177675"/>
                  </a:moveTo>
                  <a:lnTo>
                    <a:pt x="309388" y="116647"/>
                  </a:lnTo>
                  <a:cubicBezTo>
                    <a:pt x="309388" y="112779"/>
                    <a:pt x="306249" y="109640"/>
                    <a:pt x="302381" y="109640"/>
                  </a:cubicBezTo>
                  <a:cubicBezTo>
                    <a:pt x="298514" y="109640"/>
                    <a:pt x="295375" y="112779"/>
                    <a:pt x="295375" y="116647"/>
                  </a:cubicBezTo>
                  <a:lnTo>
                    <a:pt x="295375" y="153434"/>
                  </a:lnTo>
                  <a:cubicBezTo>
                    <a:pt x="285332" y="150415"/>
                    <a:pt x="277993" y="141082"/>
                    <a:pt x="277993" y="130069"/>
                  </a:cubicBezTo>
                  <a:lnTo>
                    <a:pt x="277993" y="110951"/>
                  </a:lnTo>
                  <a:cubicBezTo>
                    <a:pt x="324499" y="99264"/>
                    <a:pt x="359042" y="57096"/>
                    <a:pt x="359042" y="7007"/>
                  </a:cubicBezTo>
                  <a:cubicBezTo>
                    <a:pt x="359042" y="3139"/>
                    <a:pt x="355913" y="0"/>
                    <a:pt x="352045" y="0"/>
                  </a:cubicBezTo>
                  <a:lnTo>
                    <a:pt x="289476" y="0"/>
                  </a:lnTo>
                  <a:cubicBezTo>
                    <a:pt x="285609" y="0"/>
                    <a:pt x="282470" y="3139"/>
                    <a:pt x="282470" y="7007"/>
                  </a:cubicBezTo>
                  <a:cubicBezTo>
                    <a:pt x="282470" y="10875"/>
                    <a:pt x="285609" y="14013"/>
                    <a:pt x="289476" y="14013"/>
                  </a:cubicBezTo>
                  <a:lnTo>
                    <a:pt x="344780" y="14013"/>
                  </a:lnTo>
                  <a:cubicBezTo>
                    <a:pt x="341189" y="62127"/>
                    <a:pt x="300886" y="100169"/>
                    <a:pt x="251878" y="100169"/>
                  </a:cubicBezTo>
                  <a:lnTo>
                    <a:pt x="133324" y="100169"/>
                  </a:lnTo>
                  <a:cubicBezTo>
                    <a:pt x="136915" y="52055"/>
                    <a:pt x="177218" y="14013"/>
                    <a:pt x="226235" y="14013"/>
                  </a:cubicBezTo>
                  <a:lnTo>
                    <a:pt x="266131" y="14013"/>
                  </a:lnTo>
                  <a:cubicBezTo>
                    <a:pt x="269999" y="14013"/>
                    <a:pt x="273138" y="10875"/>
                    <a:pt x="273138" y="7007"/>
                  </a:cubicBezTo>
                  <a:cubicBezTo>
                    <a:pt x="273138" y="3139"/>
                    <a:pt x="269999" y="0"/>
                    <a:pt x="266131" y="0"/>
                  </a:cubicBezTo>
                  <a:lnTo>
                    <a:pt x="226235" y="0"/>
                  </a:lnTo>
                  <a:cubicBezTo>
                    <a:pt x="198985" y="0"/>
                    <a:pt x="174088" y="10228"/>
                    <a:pt x="155165" y="27029"/>
                  </a:cubicBezTo>
                  <a:lnTo>
                    <a:pt x="126724" y="27029"/>
                  </a:lnTo>
                  <a:cubicBezTo>
                    <a:pt x="82544" y="27029"/>
                    <a:pt x="46598" y="62967"/>
                    <a:pt x="46580" y="107139"/>
                  </a:cubicBezTo>
                  <a:cubicBezTo>
                    <a:pt x="46580" y="107148"/>
                    <a:pt x="46580" y="107157"/>
                    <a:pt x="46580" y="107176"/>
                  </a:cubicBezTo>
                  <a:lnTo>
                    <a:pt x="46580" y="177675"/>
                  </a:lnTo>
                  <a:cubicBezTo>
                    <a:pt x="20391" y="180712"/>
                    <a:pt x="0" y="203015"/>
                    <a:pt x="0" y="229998"/>
                  </a:cubicBezTo>
                  <a:cubicBezTo>
                    <a:pt x="0" y="257554"/>
                    <a:pt x="21259" y="280217"/>
                    <a:pt x="48232" y="282487"/>
                  </a:cubicBezTo>
                  <a:cubicBezTo>
                    <a:pt x="54260" y="320225"/>
                    <a:pt x="76405" y="352655"/>
                    <a:pt x="107375" y="372465"/>
                  </a:cubicBezTo>
                  <a:lnTo>
                    <a:pt x="96630" y="429524"/>
                  </a:lnTo>
                  <a:cubicBezTo>
                    <a:pt x="96123" y="432238"/>
                    <a:pt x="97249" y="434998"/>
                    <a:pt x="99511" y="436567"/>
                  </a:cubicBezTo>
                  <a:cubicBezTo>
                    <a:pt x="100711" y="437407"/>
                    <a:pt x="102105" y="437823"/>
                    <a:pt x="103508" y="437823"/>
                  </a:cubicBezTo>
                  <a:cubicBezTo>
                    <a:pt x="104754" y="437823"/>
                    <a:pt x="106009" y="437500"/>
                    <a:pt x="107117" y="436826"/>
                  </a:cubicBezTo>
                  <a:lnTo>
                    <a:pt x="135816" y="419591"/>
                  </a:lnTo>
                  <a:lnTo>
                    <a:pt x="172316" y="469763"/>
                  </a:lnTo>
                  <a:cubicBezTo>
                    <a:pt x="173636" y="471572"/>
                    <a:pt x="175741" y="472643"/>
                    <a:pt x="177984" y="472643"/>
                  </a:cubicBezTo>
                  <a:cubicBezTo>
                    <a:pt x="180218" y="472643"/>
                    <a:pt x="182322" y="471572"/>
                    <a:pt x="183643" y="469763"/>
                  </a:cubicBezTo>
                  <a:lnTo>
                    <a:pt x="220151" y="419591"/>
                  </a:lnTo>
                  <a:lnTo>
                    <a:pt x="248841" y="436826"/>
                  </a:lnTo>
                  <a:cubicBezTo>
                    <a:pt x="249949" y="437500"/>
                    <a:pt x="251205" y="437832"/>
                    <a:pt x="252451" y="437832"/>
                  </a:cubicBezTo>
                  <a:cubicBezTo>
                    <a:pt x="253844" y="437832"/>
                    <a:pt x="255248" y="437407"/>
                    <a:pt x="256448" y="436577"/>
                  </a:cubicBezTo>
                  <a:cubicBezTo>
                    <a:pt x="258709" y="434998"/>
                    <a:pt x="259845" y="432238"/>
                    <a:pt x="259328" y="429524"/>
                  </a:cubicBezTo>
                  <a:lnTo>
                    <a:pt x="248602" y="372548"/>
                  </a:lnTo>
                  <a:cubicBezTo>
                    <a:pt x="256568" y="367443"/>
                    <a:pt x="264045" y="361452"/>
                    <a:pt x="270894" y="354593"/>
                  </a:cubicBezTo>
                  <a:cubicBezTo>
                    <a:pt x="290741" y="334755"/>
                    <a:pt x="303443" y="309683"/>
                    <a:pt x="307745" y="282487"/>
                  </a:cubicBezTo>
                  <a:cubicBezTo>
                    <a:pt x="334709" y="280207"/>
                    <a:pt x="355968" y="257545"/>
                    <a:pt x="355968" y="229998"/>
                  </a:cubicBezTo>
                  <a:cubicBezTo>
                    <a:pt x="355968" y="203015"/>
                    <a:pt x="335567" y="180712"/>
                    <a:pt x="309388" y="177675"/>
                  </a:cubicBezTo>
                  <a:close/>
                  <a:moveTo>
                    <a:pt x="14003" y="229998"/>
                  </a:moveTo>
                  <a:cubicBezTo>
                    <a:pt x="14003" y="210751"/>
                    <a:pt x="28145" y="194744"/>
                    <a:pt x="46580" y="191799"/>
                  </a:cubicBezTo>
                  <a:lnTo>
                    <a:pt x="46580" y="214785"/>
                  </a:lnTo>
                  <a:cubicBezTo>
                    <a:pt x="40229" y="211074"/>
                    <a:pt x="34090" y="210954"/>
                    <a:pt x="33204" y="210954"/>
                  </a:cubicBezTo>
                  <a:cubicBezTo>
                    <a:pt x="29336" y="210982"/>
                    <a:pt x="26216" y="214130"/>
                    <a:pt x="26244" y="217998"/>
                  </a:cubicBezTo>
                  <a:cubicBezTo>
                    <a:pt x="26272" y="221856"/>
                    <a:pt x="29401" y="224958"/>
                    <a:pt x="33250" y="224958"/>
                  </a:cubicBezTo>
                  <a:cubicBezTo>
                    <a:pt x="33259" y="224958"/>
                    <a:pt x="33278" y="224958"/>
                    <a:pt x="33287" y="224958"/>
                  </a:cubicBezTo>
                  <a:cubicBezTo>
                    <a:pt x="33352" y="224958"/>
                    <a:pt x="38299" y="225106"/>
                    <a:pt x="42001" y="228770"/>
                  </a:cubicBezTo>
                  <a:cubicBezTo>
                    <a:pt x="45038" y="231798"/>
                    <a:pt x="46580" y="236580"/>
                    <a:pt x="46580" y="243014"/>
                  </a:cubicBezTo>
                  <a:lnTo>
                    <a:pt x="46580" y="261680"/>
                  </a:lnTo>
                  <a:cubicBezTo>
                    <a:pt x="46580" y="263877"/>
                    <a:pt x="46635" y="266056"/>
                    <a:pt x="46746" y="268225"/>
                  </a:cubicBezTo>
                  <a:cubicBezTo>
                    <a:pt x="28229" y="265354"/>
                    <a:pt x="14003" y="249310"/>
                    <a:pt x="14003" y="229998"/>
                  </a:cubicBezTo>
                  <a:close/>
                  <a:moveTo>
                    <a:pt x="60583" y="107194"/>
                  </a:moveTo>
                  <a:cubicBezTo>
                    <a:pt x="60583" y="107185"/>
                    <a:pt x="60583" y="107185"/>
                    <a:pt x="60583" y="107176"/>
                  </a:cubicBezTo>
                  <a:cubicBezTo>
                    <a:pt x="60583" y="70712"/>
                    <a:pt x="90252" y="41043"/>
                    <a:pt x="126724" y="41043"/>
                  </a:cubicBezTo>
                  <a:lnTo>
                    <a:pt x="141955" y="41043"/>
                  </a:lnTo>
                  <a:cubicBezTo>
                    <a:pt x="128976" y="57548"/>
                    <a:pt x="120733" y="77949"/>
                    <a:pt x="119293" y="100169"/>
                  </a:cubicBezTo>
                  <a:lnTo>
                    <a:pt x="84972" y="100169"/>
                  </a:lnTo>
                  <a:cubicBezTo>
                    <a:pt x="81104" y="100169"/>
                    <a:pt x="77974" y="103308"/>
                    <a:pt x="77974" y="107176"/>
                  </a:cubicBezTo>
                  <a:lnTo>
                    <a:pt x="77974" y="130069"/>
                  </a:lnTo>
                  <a:cubicBezTo>
                    <a:pt x="77974" y="141091"/>
                    <a:pt x="70627" y="150415"/>
                    <a:pt x="60583" y="153434"/>
                  </a:cubicBezTo>
                  <a:lnTo>
                    <a:pt x="60583" y="107194"/>
                  </a:lnTo>
                  <a:lnTo>
                    <a:pt x="60583" y="107194"/>
                  </a:lnTo>
                  <a:close/>
                  <a:moveTo>
                    <a:pt x="113283" y="416785"/>
                  </a:moveTo>
                  <a:lnTo>
                    <a:pt x="120271" y="379712"/>
                  </a:lnTo>
                  <a:cubicBezTo>
                    <a:pt x="131349" y="385149"/>
                    <a:pt x="143294" y="389072"/>
                    <a:pt x="155848" y="391214"/>
                  </a:cubicBezTo>
                  <a:lnTo>
                    <a:pt x="113283" y="416785"/>
                  </a:lnTo>
                  <a:close/>
                  <a:moveTo>
                    <a:pt x="177984" y="453737"/>
                  </a:moveTo>
                  <a:lnTo>
                    <a:pt x="147863" y="412344"/>
                  </a:lnTo>
                  <a:lnTo>
                    <a:pt x="177984" y="394251"/>
                  </a:lnTo>
                  <a:lnTo>
                    <a:pt x="208095" y="412344"/>
                  </a:lnTo>
                  <a:lnTo>
                    <a:pt x="177984" y="453737"/>
                  </a:lnTo>
                  <a:close/>
                  <a:moveTo>
                    <a:pt x="200148" y="391232"/>
                  </a:moveTo>
                  <a:cubicBezTo>
                    <a:pt x="212554" y="389137"/>
                    <a:pt x="224508" y="385278"/>
                    <a:pt x="235706" y="379786"/>
                  </a:cubicBezTo>
                  <a:lnTo>
                    <a:pt x="242675" y="416785"/>
                  </a:lnTo>
                  <a:lnTo>
                    <a:pt x="200148" y="391232"/>
                  </a:lnTo>
                  <a:close/>
                  <a:moveTo>
                    <a:pt x="295375" y="261680"/>
                  </a:moveTo>
                  <a:cubicBezTo>
                    <a:pt x="295375" y="293039"/>
                    <a:pt x="283163" y="322514"/>
                    <a:pt x="260990" y="344688"/>
                  </a:cubicBezTo>
                  <a:cubicBezTo>
                    <a:pt x="238817" y="366871"/>
                    <a:pt x="209342" y="379075"/>
                    <a:pt x="177984" y="379075"/>
                  </a:cubicBezTo>
                  <a:cubicBezTo>
                    <a:pt x="113246" y="379075"/>
                    <a:pt x="60583" y="326410"/>
                    <a:pt x="60583" y="261680"/>
                  </a:cubicBezTo>
                  <a:lnTo>
                    <a:pt x="60583" y="167816"/>
                  </a:lnTo>
                  <a:cubicBezTo>
                    <a:pt x="78427" y="164521"/>
                    <a:pt x="91978" y="148855"/>
                    <a:pt x="91978" y="130069"/>
                  </a:cubicBezTo>
                  <a:lnTo>
                    <a:pt x="91978" y="114182"/>
                  </a:lnTo>
                  <a:lnTo>
                    <a:pt x="125994" y="114182"/>
                  </a:lnTo>
                  <a:cubicBezTo>
                    <a:pt x="126013" y="114182"/>
                    <a:pt x="126041" y="114182"/>
                    <a:pt x="126059" y="114182"/>
                  </a:cubicBezTo>
                  <a:lnTo>
                    <a:pt x="251878" y="114182"/>
                  </a:lnTo>
                  <a:cubicBezTo>
                    <a:pt x="255968" y="114182"/>
                    <a:pt x="260011" y="113942"/>
                    <a:pt x="263980" y="113490"/>
                  </a:cubicBezTo>
                  <a:lnTo>
                    <a:pt x="263980" y="130069"/>
                  </a:lnTo>
                  <a:cubicBezTo>
                    <a:pt x="263980" y="148855"/>
                    <a:pt x="277541" y="164521"/>
                    <a:pt x="295375" y="167816"/>
                  </a:cubicBezTo>
                  <a:lnTo>
                    <a:pt x="295375" y="261680"/>
                  </a:lnTo>
                  <a:close/>
                  <a:moveTo>
                    <a:pt x="309222" y="268225"/>
                  </a:moveTo>
                  <a:cubicBezTo>
                    <a:pt x="309333" y="266056"/>
                    <a:pt x="309388" y="263868"/>
                    <a:pt x="309388" y="261680"/>
                  </a:cubicBezTo>
                  <a:lnTo>
                    <a:pt x="309388" y="243014"/>
                  </a:lnTo>
                  <a:cubicBezTo>
                    <a:pt x="309388" y="236589"/>
                    <a:pt x="310930" y="231798"/>
                    <a:pt x="313967" y="228780"/>
                  </a:cubicBezTo>
                  <a:cubicBezTo>
                    <a:pt x="317659" y="225106"/>
                    <a:pt x="322616" y="224958"/>
                    <a:pt x="322671" y="224958"/>
                  </a:cubicBezTo>
                  <a:cubicBezTo>
                    <a:pt x="322690" y="224958"/>
                    <a:pt x="322699" y="224958"/>
                    <a:pt x="322718" y="224958"/>
                  </a:cubicBezTo>
                  <a:cubicBezTo>
                    <a:pt x="326567" y="224958"/>
                    <a:pt x="329696" y="221856"/>
                    <a:pt x="329724" y="217998"/>
                  </a:cubicBezTo>
                  <a:cubicBezTo>
                    <a:pt x="329742" y="214130"/>
                    <a:pt x="326622" y="210982"/>
                    <a:pt x="322755" y="210954"/>
                  </a:cubicBezTo>
                  <a:cubicBezTo>
                    <a:pt x="321878" y="210963"/>
                    <a:pt x="315739" y="211074"/>
                    <a:pt x="309388" y="214785"/>
                  </a:cubicBezTo>
                  <a:lnTo>
                    <a:pt x="309388" y="191808"/>
                  </a:lnTo>
                  <a:cubicBezTo>
                    <a:pt x="327822" y="194744"/>
                    <a:pt x="341955" y="210751"/>
                    <a:pt x="341955" y="229998"/>
                  </a:cubicBezTo>
                  <a:cubicBezTo>
                    <a:pt x="341955" y="249310"/>
                    <a:pt x="327739" y="265354"/>
                    <a:pt x="309222" y="2682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4" name="Google Shape;1504;p36"/>
            <p:cNvSpPr/>
            <p:nvPr/>
          </p:nvSpPr>
          <p:spPr>
            <a:xfrm>
              <a:off x="8062366" y="4865951"/>
              <a:ext cx="121336" cy="78498"/>
            </a:xfrm>
            <a:custGeom>
              <a:rect b="b" l="l" r="r" t="t"/>
              <a:pathLst>
                <a:path extrusionOk="0" h="78498" w="121336">
                  <a:moveTo>
                    <a:pt x="121116" y="69747"/>
                  </a:moveTo>
                  <a:lnTo>
                    <a:pt x="109909" y="26110"/>
                  </a:lnTo>
                  <a:cubicBezTo>
                    <a:pt x="109244" y="23544"/>
                    <a:pt x="107195" y="21569"/>
                    <a:pt x="104611" y="21006"/>
                  </a:cubicBezTo>
                  <a:lnTo>
                    <a:pt x="8497" y="161"/>
                  </a:lnTo>
                  <a:cubicBezTo>
                    <a:pt x="4712" y="-660"/>
                    <a:pt x="983" y="1740"/>
                    <a:pt x="161" y="5515"/>
                  </a:cubicBezTo>
                  <a:cubicBezTo>
                    <a:pt x="-660" y="9300"/>
                    <a:pt x="1740" y="13030"/>
                    <a:pt x="5524" y="13842"/>
                  </a:cubicBezTo>
                  <a:lnTo>
                    <a:pt x="97410" y="33782"/>
                  </a:lnTo>
                  <a:lnTo>
                    <a:pt x="107546" y="73227"/>
                  </a:lnTo>
                  <a:cubicBezTo>
                    <a:pt x="108358" y="76393"/>
                    <a:pt x="111201" y="78498"/>
                    <a:pt x="114321" y="78498"/>
                  </a:cubicBezTo>
                  <a:cubicBezTo>
                    <a:pt x="114903" y="78498"/>
                    <a:pt x="115485" y="78424"/>
                    <a:pt x="116066" y="78267"/>
                  </a:cubicBezTo>
                  <a:cubicBezTo>
                    <a:pt x="119814" y="77307"/>
                    <a:pt x="122076" y="73495"/>
                    <a:pt x="121116" y="6974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5" name="Google Shape;1505;p36"/>
            <p:cNvSpPr/>
            <p:nvPr/>
          </p:nvSpPr>
          <p:spPr>
            <a:xfrm>
              <a:off x="7835412" y="4866218"/>
              <a:ext cx="57665" cy="23479"/>
            </a:xfrm>
            <a:custGeom>
              <a:rect b="b" l="l" r="r" t="t"/>
              <a:pathLst>
                <a:path extrusionOk="0" h="23479" w="57665">
                  <a:moveTo>
                    <a:pt x="57505" y="5524"/>
                  </a:moveTo>
                  <a:cubicBezTo>
                    <a:pt x="56692" y="1740"/>
                    <a:pt x="52954" y="-661"/>
                    <a:pt x="49178" y="161"/>
                  </a:cubicBezTo>
                  <a:lnTo>
                    <a:pt x="5524" y="9633"/>
                  </a:lnTo>
                  <a:cubicBezTo>
                    <a:pt x="1740" y="10454"/>
                    <a:pt x="-660" y="14184"/>
                    <a:pt x="161" y="17959"/>
                  </a:cubicBezTo>
                  <a:cubicBezTo>
                    <a:pt x="872" y="21245"/>
                    <a:pt x="3780" y="23480"/>
                    <a:pt x="7002" y="23480"/>
                  </a:cubicBezTo>
                  <a:cubicBezTo>
                    <a:pt x="7491" y="23480"/>
                    <a:pt x="7989" y="23433"/>
                    <a:pt x="8497" y="23322"/>
                  </a:cubicBezTo>
                  <a:lnTo>
                    <a:pt x="52150" y="13851"/>
                  </a:lnTo>
                  <a:cubicBezTo>
                    <a:pt x="55926" y="13030"/>
                    <a:pt x="58326" y="9300"/>
                    <a:pt x="57505" y="552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6" name="Google Shape;1506;p36"/>
            <p:cNvSpPr/>
            <p:nvPr/>
          </p:nvSpPr>
          <p:spPr>
            <a:xfrm>
              <a:off x="7773014" y="4880305"/>
              <a:ext cx="55122" cy="64143"/>
            </a:xfrm>
            <a:custGeom>
              <a:rect b="b" l="l" r="r" t="t"/>
              <a:pathLst>
                <a:path extrusionOk="0" h="64143" w="55122">
                  <a:moveTo>
                    <a:pt x="54961" y="5524"/>
                  </a:moveTo>
                  <a:cubicBezTo>
                    <a:pt x="54140" y="1740"/>
                    <a:pt x="50410" y="-661"/>
                    <a:pt x="46635" y="161"/>
                  </a:cubicBezTo>
                  <a:lnTo>
                    <a:pt x="16726" y="6651"/>
                  </a:lnTo>
                  <a:cubicBezTo>
                    <a:pt x="14132" y="7214"/>
                    <a:pt x="12083" y="9189"/>
                    <a:pt x="11427" y="11756"/>
                  </a:cubicBezTo>
                  <a:lnTo>
                    <a:pt x="221" y="55392"/>
                  </a:lnTo>
                  <a:cubicBezTo>
                    <a:pt x="-739" y="59140"/>
                    <a:pt x="1514" y="62953"/>
                    <a:pt x="5261" y="63922"/>
                  </a:cubicBezTo>
                  <a:cubicBezTo>
                    <a:pt x="5843" y="64070"/>
                    <a:pt x="6434" y="64143"/>
                    <a:pt x="7006" y="64143"/>
                  </a:cubicBezTo>
                  <a:cubicBezTo>
                    <a:pt x="10126" y="64143"/>
                    <a:pt x="12978" y="62039"/>
                    <a:pt x="13791" y="58872"/>
                  </a:cubicBezTo>
                  <a:lnTo>
                    <a:pt x="23917" y="19427"/>
                  </a:lnTo>
                  <a:lnTo>
                    <a:pt x="49607" y="13851"/>
                  </a:lnTo>
                  <a:cubicBezTo>
                    <a:pt x="53383" y="13030"/>
                    <a:pt x="55783" y="9300"/>
                    <a:pt x="54961" y="552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07" name="Google Shape;1507;p36"/>
          <p:cNvGrpSpPr/>
          <p:nvPr/>
        </p:nvGrpSpPr>
        <p:grpSpPr>
          <a:xfrm>
            <a:off x="6900753" y="3851997"/>
            <a:ext cx="338072" cy="234709"/>
            <a:chOff x="8996904" y="4544059"/>
            <a:chExt cx="472629" cy="328127"/>
          </a:xfrm>
        </p:grpSpPr>
        <p:sp>
          <p:nvSpPr>
            <p:cNvPr id="1508" name="Google Shape;1508;p36"/>
            <p:cNvSpPr/>
            <p:nvPr/>
          </p:nvSpPr>
          <p:spPr>
            <a:xfrm>
              <a:off x="8996904" y="4544059"/>
              <a:ext cx="472629" cy="328127"/>
            </a:xfrm>
            <a:custGeom>
              <a:rect b="b" l="l" r="r" t="t"/>
              <a:pathLst>
                <a:path extrusionOk="0" h="328127" w="472629">
                  <a:moveTo>
                    <a:pt x="465615" y="0"/>
                  </a:moveTo>
                  <a:lnTo>
                    <a:pt x="7025" y="0"/>
                  </a:lnTo>
                  <a:cubicBezTo>
                    <a:pt x="3148" y="0"/>
                    <a:pt x="0" y="3148"/>
                    <a:pt x="0" y="7025"/>
                  </a:cubicBezTo>
                  <a:lnTo>
                    <a:pt x="18" y="321102"/>
                  </a:lnTo>
                  <a:cubicBezTo>
                    <a:pt x="18" y="324979"/>
                    <a:pt x="3157" y="328127"/>
                    <a:pt x="7034" y="328127"/>
                  </a:cubicBezTo>
                  <a:lnTo>
                    <a:pt x="465615" y="328127"/>
                  </a:lnTo>
                  <a:cubicBezTo>
                    <a:pt x="469492" y="328127"/>
                    <a:pt x="472630" y="324979"/>
                    <a:pt x="472630" y="321102"/>
                  </a:cubicBezTo>
                  <a:lnTo>
                    <a:pt x="472630" y="245553"/>
                  </a:lnTo>
                  <a:cubicBezTo>
                    <a:pt x="472630" y="245553"/>
                    <a:pt x="472630" y="7025"/>
                    <a:pt x="472630" y="7025"/>
                  </a:cubicBezTo>
                  <a:cubicBezTo>
                    <a:pt x="472630" y="3148"/>
                    <a:pt x="469492" y="0"/>
                    <a:pt x="465615" y="0"/>
                  </a:cubicBezTo>
                  <a:close/>
                  <a:moveTo>
                    <a:pt x="14040" y="79639"/>
                  </a:moveTo>
                  <a:cubicBezTo>
                    <a:pt x="32244" y="77866"/>
                    <a:pt x="49266" y="69309"/>
                    <a:pt x="61543" y="55508"/>
                  </a:cubicBezTo>
                  <a:cubicBezTo>
                    <a:pt x="64119" y="52618"/>
                    <a:pt x="63861" y="48178"/>
                    <a:pt x="60962" y="45603"/>
                  </a:cubicBezTo>
                  <a:cubicBezTo>
                    <a:pt x="58064" y="43027"/>
                    <a:pt x="53633" y="43286"/>
                    <a:pt x="51057" y="46175"/>
                  </a:cubicBezTo>
                  <a:cubicBezTo>
                    <a:pt x="41439" y="56976"/>
                    <a:pt x="28229" y="63807"/>
                    <a:pt x="14040" y="65515"/>
                  </a:cubicBezTo>
                  <a:lnTo>
                    <a:pt x="14040" y="14041"/>
                  </a:lnTo>
                  <a:lnTo>
                    <a:pt x="65522" y="14041"/>
                  </a:lnTo>
                  <a:cubicBezTo>
                    <a:pt x="64987" y="18518"/>
                    <a:pt x="63962" y="22903"/>
                    <a:pt x="62420" y="27149"/>
                  </a:cubicBezTo>
                  <a:cubicBezTo>
                    <a:pt x="61092" y="30787"/>
                    <a:pt x="62974" y="34820"/>
                    <a:pt x="66620" y="36141"/>
                  </a:cubicBezTo>
                  <a:cubicBezTo>
                    <a:pt x="67415" y="36427"/>
                    <a:pt x="68218" y="36565"/>
                    <a:pt x="69021" y="36565"/>
                  </a:cubicBezTo>
                  <a:cubicBezTo>
                    <a:pt x="71882" y="36565"/>
                    <a:pt x="74578" y="34793"/>
                    <a:pt x="75612" y="31940"/>
                  </a:cubicBezTo>
                  <a:cubicBezTo>
                    <a:pt x="77717" y="26162"/>
                    <a:pt x="79055" y="20161"/>
                    <a:pt x="79646" y="14041"/>
                  </a:cubicBezTo>
                  <a:lnTo>
                    <a:pt x="392984" y="14041"/>
                  </a:lnTo>
                  <a:cubicBezTo>
                    <a:pt x="396308" y="48686"/>
                    <a:pt x="423955" y="76325"/>
                    <a:pt x="458598" y="79648"/>
                  </a:cubicBezTo>
                  <a:lnTo>
                    <a:pt x="458598" y="172912"/>
                  </a:lnTo>
                  <a:cubicBezTo>
                    <a:pt x="423945" y="176226"/>
                    <a:pt x="396299" y="203874"/>
                    <a:pt x="392984" y="238519"/>
                  </a:cubicBezTo>
                  <a:lnTo>
                    <a:pt x="79646" y="238519"/>
                  </a:lnTo>
                  <a:cubicBezTo>
                    <a:pt x="76323" y="203874"/>
                    <a:pt x="48685" y="176235"/>
                    <a:pt x="14040" y="172912"/>
                  </a:cubicBezTo>
                  <a:lnTo>
                    <a:pt x="14040" y="79639"/>
                  </a:lnTo>
                  <a:close/>
                  <a:moveTo>
                    <a:pt x="14040" y="187036"/>
                  </a:moveTo>
                  <a:cubicBezTo>
                    <a:pt x="40930" y="190248"/>
                    <a:pt x="62310" y="211628"/>
                    <a:pt x="65513" y="238519"/>
                  </a:cubicBezTo>
                  <a:lnTo>
                    <a:pt x="14040" y="238519"/>
                  </a:lnTo>
                  <a:lnTo>
                    <a:pt x="14040" y="187036"/>
                  </a:lnTo>
                  <a:close/>
                  <a:moveTo>
                    <a:pt x="458589" y="288349"/>
                  </a:moveTo>
                  <a:lnTo>
                    <a:pt x="66353" y="288349"/>
                  </a:lnTo>
                  <a:cubicBezTo>
                    <a:pt x="62476" y="288349"/>
                    <a:pt x="59328" y="291488"/>
                    <a:pt x="59328" y="295365"/>
                  </a:cubicBezTo>
                  <a:cubicBezTo>
                    <a:pt x="59328" y="299242"/>
                    <a:pt x="62476" y="302381"/>
                    <a:pt x="66353" y="302381"/>
                  </a:cubicBezTo>
                  <a:lnTo>
                    <a:pt x="458589" y="302381"/>
                  </a:lnTo>
                  <a:lnTo>
                    <a:pt x="458589" y="314086"/>
                  </a:lnTo>
                  <a:lnTo>
                    <a:pt x="14050" y="314086"/>
                  </a:lnTo>
                  <a:lnTo>
                    <a:pt x="14050" y="302381"/>
                  </a:lnTo>
                  <a:lnTo>
                    <a:pt x="42952" y="302381"/>
                  </a:lnTo>
                  <a:cubicBezTo>
                    <a:pt x="46830" y="302381"/>
                    <a:pt x="49968" y="299242"/>
                    <a:pt x="49968" y="295365"/>
                  </a:cubicBezTo>
                  <a:cubicBezTo>
                    <a:pt x="49968" y="291488"/>
                    <a:pt x="46830" y="288349"/>
                    <a:pt x="42952" y="288349"/>
                  </a:cubicBezTo>
                  <a:lnTo>
                    <a:pt x="14050" y="288349"/>
                  </a:lnTo>
                  <a:lnTo>
                    <a:pt x="14050" y="277586"/>
                  </a:lnTo>
                  <a:lnTo>
                    <a:pt x="458589" y="277586"/>
                  </a:lnTo>
                  <a:lnTo>
                    <a:pt x="458589" y="288349"/>
                  </a:lnTo>
                  <a:close/>
                  <a:moveTo>
                    <a:pt x="458589" y="263545"/>
                  </a:moveTo>
                  <a:lnTo>
                    <a:pt x="14040" y="263545"/>
                  </a:lnTo>
                  <a:lnTo>
                    <a:pt x="14040" y="252560"/>
                  </a:lnTo>
                  <a:lnTo>
                    <a:pt x="458589" y="252560"/>
                  </a:lnTo>
                  <a:lnTo>
                    <a:pt x="458589" y="263545"/>
                  </a:lnTo>
                  <a:close/>
                  <a:moveTo>
                    <a:pt x="458598" y="238528"/>
                  </a:moveTo>
                  <a:lnTo>
                    <a:pt x="407108" y="238528"/>
                  </a:lnTo>
                  <a:cubicBezTo>
                    <a:pt x="410311" y="211628"/>
                    <a:pt x="431691" y="190248"/>
                    <a:pt x="458598" y="187036"/>
                  </a:cubicBezTo>
                  <a:lnTo>
                    <a:pt x="458598" y="238528"/>
                  </a:lnTo>
                  <a:close/>
                  <a:moveTo>
                    <a:pt x="458598" y="65515"/>
                  </a:moveTo>
                  <a:cubicBezTo>
                    <a:pt x="431700" y="62311"/>
                    <a:pt x="410320" y="40932"/>
                    <a:pt x="407108" y="14041"/>
                  </a:cubicBezTo>
                  <a:lnTo>
                    <a:pt x="458598" y="14041"/>
                  </a:lnTo>
                  <a:lnTo>
                    <a:pt x="458598" y="65515"/>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09" name="Google Shape;1509;p36"/>
            <p:cNvSpPr/>
            <p:nvPr/>
          </p:nvSpPr>
          <p:spPr>
            <a:xfrm>
              <a:off x="9130865" y="4567977"/>
              <a:ext cx="204707" cy="204713"/>
            </a:xfrm>
            <a:custGeom>
              <a:rect b="b" l="l" r="r" t="t"/>
              <a:pathLst>
                <a:path extrusionOk="0" h="204713" w="204707">
                  <a:moveTo>
                    <a:pt x="102354" y="0"/>
                  </a:moveTo>
                  <a:cubicBezTo>
                    <a:pt x="45915" y="0"/>
                    <a:pt x="0" y="45917"/>
                    <a:pt x="0" y="102357"/>
                  </a:cubicBezTo>
                  <a:cubicBezTo>
                    <a:pt x="0" y="158797"/>
                    <a:pt x="45915" y="204714"/>
                    <a:pt x="102354" y="204714"/>
                  </a:cubicBezTo>
                  <a:cubicBezTo>
                    <a:pt x="158793" y="204714"/>
                    <a:pt x="204708" y="158797"/>
                    <a:pt x="204708" y="102357"/>
                  </a:cubicBezTo>
                  <a:cubicBezTo>
                    <a:pt x="204708" y="45917"/>
                    <a:pt x="158793" y="0"/>
                    <a:pt x="102354" y="0"/>
                  </a:cubicBezTo>
                  <a:close/>
                  <a:moveTo>
                    <a:pt x="102354" y="190673"/>
                  </a:moveTo>
                  <a:cubicBezTo>
                    <a:pt x="53651" y="190673"/>
                    <a:pt x="14040" y="151052"/>
                    <a:pt x="14040" y="102357"/>
                  </a:cubicBezTo>
                  <a:cubicBezTo>
                    <a:pt x="14040" y="53652"/>
                    <a:pt x="53651" y="14032"/>
                    <a:pt x="102354" y="14032"/>
                  </a:cubicBezTo>
                  <a:cubicBezTo>
                    <a:pt x="151048" y="14032"/>
                    <a:pt x="190667" y="53652"/>
                    <a:pt x="190667" y="102357"/>
                  </a:cubicBezTo>
                  <a:cubicBezTo>
                    <a:pt x="190667" y="151052"/>
                    <a:pt x="151048" y="190673"/>
                    <a:pt x="102354" y="19067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0" name="Google Shape;1510;p36"/>
            <p:cNvSpPr/>
            <p:nvPr/>
          </p:nvSpPr>
          <p:spPr>
            <a:xfrm>
              <a:off x="9192574" y="4590492"/>
              <a:ext cx="81289" cy="159673"/>
            </a:xfrm>
            <a:custGeom>
              <a:rect b="b" l="l" r="r" t="t"/>
              <a:pathLst>
                <a:path extrusionOk="0" h="159673" w="81289">
                  <a:moveTo>
                    <a:pt x="48510" y="72817"/>
                  </a:moveTo>
                  <a:lnTo>
                    <a:pt x="32770" y="72817"/>
                  </a:lnTo>
                  <a:cubicBezTo>
                    <a:pt x="22441" y="72817"/>
                    <a:pt x="14041" y="64416"/>
                    <a:pt x="14041" y="54086"/>
                  </a:cubicBezTo>
                  <a:cubicBezTo>
                    <a:pt x="14041" y="43757"/>
                    <a:pt x="22441" y="35347"/>
                    <a:pt x="32770" y="35347"/>
                  </a:cubicBezTo>
                  <a:lnTo>
                    <a:pt x="33629" y="35347"/>
                  </a:lnTo>
                  <a:lnTo>
                    <a:pt x="33629" y="59930"/>
                  </a:lnTo>
                  <a:cubicBezTo>
                    <a:pt x="33629" y="63807"/>
                    <a:pt x="36767" y="66945"/>
                    <a:pt x="40645" y="66945"/>
                  </a:cubicBezTo>
                  <a:cubicBezTo>
                    <a:pt x="44522" y="66945"/>
                    <a:pt x="47661" y="63807"/>
                    <a:pt x="47661" y="59930"/>
                  </a:cubicBezTo>
                  <a:lnTo>
                    <a:pt x="47661" y="35347"/>
                  </a:lnTo>
                  <a:lnTo>
                    <a:pt x="74264" y="35347"/>
                  </a:lnTo>
                  <a:cubicBezTo>
                    <a:pt x="78141" y="35347"/>
                    <a:pt x="81289" y="32208"/>
                    <a:pt x="81289" y="28331"/>
                  </a:cubicBezTo>
                  <a:cubicBezTo>
                    <a:pt x="81289" y="24454"/>
                    <a:pt x="78141" y="21306"/>
                    <a:pt x="74264" y="21306"/>
                  </a:cubicBezTo>
                  <a:lnTo>
                    <a:pt x="47661" y="21306"/>
                  </a:lnTo>
                  <a:lnTo>
                    <a:pt x="47661" y="7025"/>
                  </a:lnTo>
                  <a:cubicBezTo>
                    <a:pt x="47661" y="3148"/>
                    <a:pt x="44522" y="0"/>
                    <a:pt x="40645" y="0"/>
                  </a:cubicBezTo>
                  <a:cubicBezTo>
                    <a:pt x="36767" y="0"/>
                    <a:pt x="33629" y="3148"/>
                    <a:pt x="33629" y="7025"/>
                  </a:cubicBezTo>
                  <a:lnTo>
                    <a:pt x="33629" y="21306"/>
                  </a:lnTo>
                  <a:lnTo>
                    <a:pt x="32770" y="21306"/>
                  </a:lnTo>
                  <a:cubicBezTo>
                    <a:pt x="14706" y="21306"/>
                    <a:pt x="0" y="36011"/>
                    <a:pt x="0" y="54086"/>
                  </a:cubicBezTo>
                  <a:cubicBezTo>
                    <a:pt x="0" y="72152"/>
                    <a:pt x="14706" y="86858"/>
                    <a:pt x="32770" y="86858"/>
                  </a:cubicBezTo>
                  <a:lnTo>
                    <a:pt x="48510" y="86858"/>
                  </a:lnTo>
                  <a:cubicBezTo>
                    <a:pt x="58839" y="86858"/>
                    <a:pt x="67249" y="95267"/>
                    <a:pt x="67249" y="105597"/>
                  </a:cubicBezTo>
                  <a:cubicBezTo>
                    <a:pt x="67249" y="115927"/>
                    <a:pt x="58839" y="124327"/>
                    <a:pt x="48510" y="124327"/>
                  </a:cubicBezTo>
                  <a:lnTo>
                    <a:pt x="47661" y="124327"/>
                  </a:lnTo>
                  <a:lnTo>
                    <a:pt x="47661" y="99809"/>
                  </a:lnTo>
                  <a:cubicBezTo>
                    <a:pt x="47661" y="95932"/>
                    <a:pt x="44522" y="92793"/>
                    <a:pt x="40645" y="92793"/>
                  </a:cubicBezTo>
                  <a:cubicBezTo>
                    <a:pt x="36767" y="92793"/>
                    <a:pt x="33620" y="95932"/>
                    <a:pt x="33620" y="99809"/>
                  </a:cubicBezTo>
                  <a:lnTo>
                    <a:pt x="33620" y="124327"/>
                  </a:lnTo>
                  <a:lnTo>
                    <a:pt x="7025" y="124327"/>
                  </a:lnTo>
                  <a:cubicBezTo>
                    <a:pt x="3148" y="124327"/>
                    <a:pt x="0" y="127475"/>
                    <a:pt x="0" y="131352"/>
                  </a:cubicBezTo>
                  <a:cubicBezTo>
                    <a:pt x="0" y="135220"/>
                    <a:pt x="3148" y="138368"/>
                    <a:pt x="7025" y="138368"/>
                  </a:cubicBezTo>
                  <a:lnTo>
                    <a:pt x="33620" y="138368"/>
                  </a:lnTo>
                  <a:lnTo>
                    <a:pt x="33620" y="152649"/>
                  </a:lnTo>
                  <a:cubicBezTo>
                    <a:pt x="33620" y="156526"/>
                    <a:pt x="36767" y="159674"/>
                    <a:pt x="40645" y="159674"/>
                  </a:cubicBezTo>
                  <a:cubicBezTo>
                    <a:pt x="44522" y="159674"/>
                    <a:pt x="47661" y="156526"/>
                    <a:pt x="47661" y="152649"/>
                  </a:cubicBezTo>
                  <a:lnTo>
                    <a:pt x="47661" y="138368"/>
                  </a:lnTo>
                  <a:lnTo>
                    <a:pt x="48510" y="138368"/>
                  </a:lnTo>
                  <a:cubicBezTo>
                    <a:pt x="66584" y="138368"/>
                    <a:pt x="81289" y="123663"/>
                    <a:pt x="81289" y="105597"/>
                  </a:cubicBezTo>
                  <a:cubicBezTo>
                    <a:pt x="81289" y="87522"/>
                    <a:pt x="66584" y="72817"/>
                    <a:pt x="48510" y="728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1" name="Google Shape;1511;p36"/>
            <p:cNvSpPr/>
            <p:nvPr/>
          </p:nvSpPr>
          <p:spPr>
            <a:xfrm>
              <a:off x="9063617" y="4634276"/>
              <a:ext cx="39434" cy="14031"/>
            </a:xfrm>
            <a:custGeom>
              <a:rect b="b" l="l" r="r" t="t"/>
              <a:pathLst>
                <a:path extrusionOk="0" h="14031" w="39434">
                  <a:moveTo>
                    <a:pt x="32420" y="0"/>
                  </a:moveTo>
                  <a:lnTo>
                    <a:pt x="7015" y="0"/>
                  </a:lnTo>
                  <a:cubicBezTo>
                    <a:pt x="3138" y="0"/>
                    <a:pt x="0" y="3139"/>
                    <a:pt x="0" y="7016"/>
                  </a:cubicBezTo>
                  <a:cubicBezTo>
                    <a:pt x="0" y="10893"/>
                    <a:pt x="3138" y="14032"/>
                    <a:pt x="7015" y="14032"/>
                  </a:cubicBezTo>
                  <a:lnTo>
                    <a:pt x="32410" y="14032"/>
                  </a:lnTo>
                  <a:cubicBezTo>
                    <a:pt x="36287" y="14032"/>
                    <a:pt x="39435" y="10893"/>
                    <a:pt x="39435" y="7016"/>
                  </a:cubicBezTo>
                  <a:cubicBezTo>
                    <a:pt x="39435" y="3139"/>
                    <a:pt x="36287" y="0"/>
                    <a:pt x="3242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2" name="Google Shape;1512;p36"/>
            <p:cNvSpPr/>
            <p:nvPr/>
          </p:nvSpPr>
          <p:spPr>
            <a:xfrm>
              <a:off x="9063617" y="4665026"/>
              <a:ext cx="39434" cy="14031"/>
            </a:xfrm>
            <a:custGeom>
              <a:rect b="b" l="l" r="r" t="t"/>
              <a:pathLst>
                <a:path extrusionOk="0" h="14031" w="39434">
                  <a:moveTo>
                    <a:pt x="32420" y="0"/>
                  </a:moveTo>
                  <a:lnTo>
                    <a:pt x="7015" y="0"/>
                  </a:lnTo>
                  <a:cubicBezTo>
                    <a:pt x="3138" y="0"/>
                    <a:pt x="0" y="3139"/>
                    <a:pt x="0" y="7016"/>
                  </a:cubicBezTo>
                  <a:cubicBezTo>
                    <a:pt x="0" y="10893"/>
                    <a:pt x="3138" y="14032"/>
                    <a:pt x="7015" y="14032"/>
                  </a:cubicBezTo>
                  <a:lnTo>
                    <a:pt x="32410" y="14032"/>
                  </a:lnTo>
                  <a:cubicBezTo>
                    <a:pt x="36287" y="14032"/>
                    <a:pt x="39435" y="10893"/>
                    <a:pt x="39435" y="7016"/>
                  </a:cubicBezTo>
                  <a:cubicBezTo>
                    <a:pt x="39435" y="3139"/>
                    <a:pt x="36287" y="0"/>
                    <a:pt x="3242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13" name="Google Shape;1513;p36"/>
          <p:cNvGrpSpPr/>
          <p:nvPr/>
        </p:nvGrpSpPr>
        <p:grpSpPr>
          <a:xfrm>
            <a:off x="7874561" y="3859848"/>
            <a:ext cx="338039" cy="219007"/>
            <a:chOff x="10251773" y="4555035"/>
            <a:chExt cx="472584" cy="306175"/>
          </a:xfrm>
        </p:grpSpPr>
        <p:sp>
          <p:nvSpPr>
            <p:cNvPr id="1514" name="Google Shape;1514;p36"/>
            <p:cNvSpPr/>
            <p:nvPr/>
          </p:nvSpPr>
          <p:spPr>
            <a:xfrm>
              <a:off x="10387700" y="4555035"/>
              <a:ext cx="256549" cy="129552"/>
            </a:xfrm>
            <a:custGeom>
              <a:rect b="b" l="l" r="r" t="t"/>
              <a:pathLst>
                <a:path extrusionOk="0" h="129552" w="256549">
                  <a:moveTo>
                    <a:pt x="254527" y="2114"/>
                  </a:moveTo>
                  <a:cubicBezTo>
                    <a:pt x="253208" y="766"/>
                    <a:pt x="251398" y="0"/>
                    <a:pt x="249506" y="0"/>
                  </a:cubicBezTo>
                  <a:lnTo>
                    <a:pt x="7034" y="0"/>
                  </a:lnTo>
                  <a:cubicBezTo>
                    <a:pt x="3157" y="0"/>
                    <a:pt x="0" y="3148"/>
                    <a:pt x="0" y="7034"/>
                  </a:cubicBezTo>
                  <a:cubicBezTo>
                    <a:pt x="0" y="10920"/>
                    <a:pt x="3157" y="14069"/>
                    <a:pt x="7034" y="14069"/>
                  </a:cubicBezTo>
                  <a:lnTo>
                    <a:pt x="188470" y="14069"/>
                  </a:lnTo>
                  <a:cubicBezTo>
                    <a:pt x="191710" y="42344"/>
                    <a:pt x="214206" y="64841"/>
                    <a:pt x="242481" y="68081"/>
                  </a:cubicBezTo>
                  <a:lnTo>
                    <a:pt x="242481" y="122518"/>
                  </a:lnTo>
                  <a:cubicBezTo>
                    <a:pt x="242481" y="126404"/>
                    <a:pt x="245629" y="129552"/>
                    <a:pt x="249515" y="129552"/>
                  </a:cubicBezTo>
                  <a:cubicBezTo>
                    <a:pt x="253401" y="129552"/>
                    <a:pt x="256549" y="126404"/>
                    <a:pt x="256549" y="122518"/>
                  </a:cubicBezTo>
                  <a:lnTo>
                    <a:pt x="256549" y="7043"/>
                  </a:lnTo>
                  <a:cubicBezTo>
                    <a:pt x="256549" y="5206"/>
                    <a:pt x="255820" y="3425"/>
                    <a:pt x="254527" y="2114"/>
                  </a:cubicBezTo>
                  <a:close/>
                  <a:moveTo>
                    <a:pt x="242481" y="53902"/>
                  </a:moveTo>
                  <a:cubicBezTo>
                    <a:pt x="221970" y="50837"/>
                    <a:pt x="205714" y="34580"/>
                    <a:pt x="202650" y="14069"/>
                  </a:cubicBezTo>
                  <a:lnTo>
                    <a:pt x="242481" y="14069"/>
                  </a:lnTo>
                  <a:lnTo>
                    <a:pt x="242481" y="53902"/>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5" name="Google Shape;1515;p36"/>
            <p:cNvSpPr/>
            <p:nvPr/>
          </p:nvSpPr>
          <p:spPr>
            <a:xfrm>
              <a:off x="10251773" y="4555035"/>
              <a:ext cx="303784" cy="210880"/>
            </a:xfrm>
            <a:custGeom>
              <a:rect b="b" l="l" r="r" t="t"/>
              <a:pathLst>
                <a:path extrusionOk="0" h="210880" w="303784">
                  <a:moveTo>
                    <a:pt x="296750" y="196821"/>
                  </a:moveTo>
                  <a:lnTo>
                    <a:pt x="68070" y="196821"/>
                  </a:lnTo>
                  <a:cubicBezTo>
                    <a:pt x="64829" y="168545"/>
                    <a:pt x="42333" y="146058"/>
                    <a:pt x="14068" y="142818"/>
                  </a:cubicBezTo>
                  <a:lnTo>
                    <a:pt x="14068" y="68081"/>
                  </a:lnTo>
                  <a:cubicBezTo>
                    <a:pt x="42333" y="64841"/>
                    <a:pt x="64829" y="42344"/>
                    <a:pt x="68070" y="14069"/>
                  </a:cubicBezTo>
                  <a:lnTo>
                    <a:pt x="119514" y="14069"/>
                  </a:lnTo>
                  <a:cubicBezTo>
                    <a:pt x="123400" y="14069"/>
                    <a:pt x="126548" y="10920"/>
                    <a:pt x="126548" y="7034"/>
                  </a:cubicBezTo>
                  <a:cubicBezTo>
                    <a:pt x="126548" y="3148"/>
                    <a:pt x="123400" y="0"/>
                    <a:pt x="119514" y="0"/>
                  </a:cubicBezTo>
                  <a:lnTo>
                    <a:pt x="7034" y="0"/>
                  </a:lnTo>
                  <a:cubicBezTo>
                    <a:pt x="3148" y="0"/>
                    <a:pt x="0" y="3148"/>
                    <a:pt x="0" y="7034"/>
                  </a:cubicBezTo>
                  <a:lnTo>
                    <a:pt x="0" y="203855"/>
                  </a:lnTo>
                  <a:cubicBezTo>
                    <a:pt x="0" y="207732"/>
                    <a:pt x="3148" y="210880"/>
                    <a:pt x="7034" y="210880"/>
                  </a:cubicBezTo>
                  <a:lnTo>
                    <a:pt x="296750" y="210880"/>
                  </a:lnTo>
                  <a:cubicBezTo>
                    <a:pt x="300637" y="210889"/>
                    <a:pt x="303785" y="207732"/>
                    <a:pt x="303785" y="203855"/>
                  </a:cubicBezTo>
                  <a:cubicBezTo>
                    <a:pt x="303785" y="199969"/>
                    <a:pt x="300637" y="196821"/>
                    <a:pt x="296750" y="196821"/>
                  </a:cubicBezTo>
                  <a:close/>
                  <a:moveTo>
                    <a:pt x="14068" y="14069"/>
                  </a:moveTo>
                  <a:lnTo>
                    <a:pt x="53891" y="14069"/>
                  </a:lnTo>
                  <a:cubicBezTo>
                    <a:pt x="50826" y="34580"/>
                    <a:pt x="34570" y="50837"/>
                    <a:pt x="14068" y="53902"/>
                  </a:cubicBezTo>
                  <a:lnTo>
                    <a:pt x="14068" y="14069"/>
                  </a:lnTo>
                  <a:close/>
                  <a:moveTo>
                    <a:pt x="14068" y="196821"/>
                  </a:moveTo>
                  <a:lnTo>
                    <a:pt x="14068" y="156997"/>
                  </a:lnTo>
                  <a:cubicBezTo>
                    <a:pt x="34570" y="160062"/>
                    <a:pt x="50826" y="176309"/>
                    <a:pt x="53891" y="196821"/>
                  </a:cubicBezTo>
                  <a:lnTo>
                    <a:pt x="14068" y="19682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6" name="Google Shape;1516;p36"/>
            <p:cNvSpPr/>
            <p:nvPr/>
          </p:nvSpPr>
          <p:spPr>
            <a:xfrm>
              <a:off x="10362306" y="4574781"/>
              <a:ext cx="171401" cy="171407"/>
            </a:xfrm>
            <a:custGeom>
              <a:rect b="b" l="l" r="r" t="t"/>
              <a:pathLst>
                <a:path extrusionOk="0" h="171407" w="171401">
                  <a:moveTo>
                    <a:pt x="85701" y="0"/>
                  </a:moveTo>
                  <a:cubicBezTo>
                    <a:pt x="38447" y="0"/>
                    <a:pt x="0" y="38449"/>
                    <a:pt x="0" y="85704"/>
                  </a:cubicBezTo>
                  <a:cubicBezTo>
                    <a:pt x="0" y="132959"/>
                    <a:pt x="38447" y="171407"/>
                    <a:pt x="85701" y="171407"/>
                  </a:cubicBezTo>
                  <a:cubicBezTo>
                    <a:pt x="132954" y="171407"/>
                    <a:pt x="171402" y="132959"/>
                    <a:pt x="171402" y="85704"/>
                  </a:cubicBezTo>
                  <a:cubicBezTo>
                    <a:pt x="171402" y="38449"/>
                    <a:pt x="132954" y="0"/>
                    <a:pt x="85701" y="0"/>
                  </a:cubicBezTo>
                  <a:close/>
                  <a:moveTo>
                    <a:pt x="85701" y="157338"/>
                  </a:moveTo>
                  <a:cubicBezTo>
                    <a:pt x="46201" y="157338"/>
                    <a:pt x="14067" y="125204"/>
                    <a:pt x="14067" y="85704"/>
                  </a:cubicBezTo>
                  <a:cubicBezTo>
                    <a:pt x="14067" y="46203"/>
                    <a:pt x="46201" y="14069"/>
                    <a:pt x="85701" y="14069"/>
                  </a:cubicBezTo>
                  <a:cubicBezTo>
                    <a:pt x="125201" y="14069"/>
                    <a:pt x="157334" y="46203"/>
                    <a:pt x="157334" y="85704"/>
                  </a:cubicBezTo>
                  <a:cubicBezTo>
                    <a:pt x="157334" y="125204"/>
                    <a:pt x="125201" y="157338"/>
                    <a:pt x="85701" y="15733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7" name="Google Shape;1517;p36"/>
            <p:cNvSpPr/>
            <p:nvPr/>
          </p:nvSpPr>
          <p:spPr>
            <a:xfrm>
              <a:off x="10413234" y="4593363"/>
              <a:ext cx="69555" cy="134232"/>
            </a:xfrm>
            <a:custGeom>
              <a:rect b="b" l="l" r="r" t="t"/>
              <a:pathLst>
                <a:path extrusionOk="0" h="134232" w="69555">
                  <a:moveTo>
                    <a:pt x="41807" y="60096"/>
                  </a:moveTo>
                  <a:lnTo>
                    <a:pt x="41807" y="31645"/>
                  </a:lnTo>
                  <a:lnTo>
                    <a:pt x="62521" y="31645"/>
                  </a:lnTo>
                  <a:cubicBezTo>
                    <a:pt x="66399" y="31645"/>
                    <a:pt x="69556" y="28497"/>
                    <a:pt x="69556" y="24620"/>
                  </a:cubicBezTo>
                  <a:cubicBezTo>
                    <a:pt x="69556" y="20733"/>
                    <a:pt x="66399" y="17586"/>
                    <a:pt x="62521" y="17586"/>
                  </a:cubicBezTo>
                  <a:lnTo>
                    <a:pt x="41807" y="17586"/>
                  </a:lnTo>
                  <a:lnTo>
                    <a:pt x="41807" y="7034"/>
                  </a:lnTo>
                  <a:cubicBezTo>
                    <a:pt x="41807" y="3148"/>
                    <a:pt x="38660" y="0"/>
                    <a:pt x="34773" y="0"/>
                  </a:cubicBezTo>
                  <a:cubicBezTo>
                    <a:pt x="30887" y="0"/>
                    <a:pt x="27739" y="3148"/>
                    <a:pt x="27739" y="7034"/>
                  </a:cubicBezTo>
                  <a:lnTo>
                    <a:pt x="27739" y="17595"/>
                  </a:lnTo>
                  <a:cubicBezTo>
                    <a:pt x="12397" y="17881"/>
                    <a:pt x="0" y="30454"/>
                    <a:pt x="0" y="45870"/>
                  </a:cubicBezTo>
                  <a:cubicBezTo>
                    <a:pt x="0" y="61277"/>
                    <a:pt x="12397" y="73851"/>
                    <a:pt x="27739" y="74137"/>
                  </a:cubicBezTo>
                  <a:lnTo>
                    <a:pt x="27739" y="102587"/>
                  </a:lnTo>
                  <a:lnTo>
                    <a:pt x="7034" y="102587"/>
                  </a:lnTo>
                  <a:cubicBezTo>
                    <a:pt x="3147" y="102587"/>
                    <a:pt x="0" y="105735"/>
                    <a:pt x="0" y="109622"/>
                  </a:cubicBezTo>
                  <a:cubicBezTo>
                    <a:pt x="0" y="113508"/>
                    <a:pt x="3147" y="116656"/>
                    <a:pt x="7034" y="116656"/>
                  </a:cubicBezTo>
                  <a:lnTo>
                    <a:pt x="27739" y="116656"/>
                  </a:lnTo>
                  <a:lnTo>
                    <a:pt x="27739" y="127198"/>
                  </a:lnTo>
                  <a:cubicBezTo>
                    <a:pt x="27739" y="131085"/>
                    <a:pt x="30887" y="134232"/>
                    <a:pt x="34773" y="134232"/>
                  </a:cubicBezTo>
                  <a:cubicBezTo>
                    <a:pt x="38660" y="134232"/>
                    <a:pt x="41807" y="131085"/>
                    <a:pt x="41807" y="127198"/>
                  </a:cubicBezTo>
                  <a:lnTo>
                    <a:pt x="41807" y="116638"/>
                  </a:lnTo>
                  <a:cubicBezTo>
                    <a:pt x="57159" y="116352"/>
                    <a:pt x="69556" y="103788"/>
                    <a:pt x="69556" y="88371"/>
                  </a:cubicBezTo>
                  <a:cubicBezTo>
                    <a:pt x="69556" y="72955"/>
                    <a:pt x="57159" y="60391"/>
                    <a:pt x="41807" y="60096"/>
                  </a:cubicBezTo>
                  <a:close/>
                  <a:moveTo>
                    <a:pt x="27739" y="60059"/>
                  </a:moveTo>
                  <a:cubicBezTo>
                    <a:pt x="20151" y="59773"/>
                    <a:pt x="14058" y="53523"/>
                    <a:pt x="14058" y="45870"/>
                  </a:cubicBezTo>
                  <a:cubicBezTo>
                    <a:pt x="14058" y="38208"/>
                    <a:pt x="20151" y="31959"/>
                    <a:pt x="27739" y="31672"/>
                  </a:cubicBezTo>
                  <a:lnTo>
                    <a:pt x="27739" y="60059"/>
                  </a:lnTo>
                  <a:close/>
                  <a:moveTo>
                    <a:pt x="41807" y="102560"/>
                  </a:moveTo>
                  <a:lnTo>
                    <a:pt x="41807" y="74183"/>
                  </a:lnTo>
                  <a:cubicBezTo>
                    <a:pt x="49395" y="74469"/>
                    <a:pt x="55487" y="80709"/>
                    <a:pt x="55487" y="88371"/>
                  </a:cubicBezTo>
                  <a:cubicBezTo>
                    <a:pt x="55487" y="96024"/>
                    <a:pt x="49395" y="102274"/>
                    <a:pt x="41807" y="1025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8" name="Google Shape;1518;p36"/>
            <p:cNvSpPr/>
            <p:nvPr/>
          </p:nvSpPr>
          <p:spPr>
            <a:xfrm>
              <a:off x="10306818" y="4629485"/>
              <a:ext cx="35022" cy="14068"/>
            </a:xfrm>
            <a:custGeom>
              <a:rect b="b" l="l" r="r" t="t"/>
              <a:pathLst>
                <a:path extrusionOk="0" h="14068" w="35022">
                  <a:moveTo>
                    <a:pt x="27989" y="0"/>
                  </a:moveTo>
                  <a:lnTo>
                    <a:pt x="7034" y="0"/>
                  </a:lnTo>
                  <a:cubicBezTo>
                    <a:pt x="3148" y="0"/>
                    <a:pt x="0" y="3148"/>
                    <a:pt x="0" y="7034"/>
                  </a:cubicBezTo>
                  <a:cubicBezTo>
                    <a:pt x="0" y="10921"/>
                    <a:pt x="3148" y="14069"/>
                    <a:pt x="7034" y="14069"/>
                  </a:cubicBezTo>
                  <a:lnTo>
                    <a:pt x="27989" y="14069"/>
                  </a:lnTo>
                  <a:cubicBezTo>
                    <a:pt x="31875" y="14069"/>
                    <a:pt x="35022" y="10921"/>
                    <a:pt x="35022" y="7034"/>
                  </a:cubicBezTo>
                  <a:cubicBezTo>
                    <a:pt x="35022" y="3148"/>
                    <a:pt x="31875" y="0"/>
                    <a:pt x="279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9" name="Google Shape;1519;p36"/>
            <p:cNvSpPr/>
            <p:nvPr/>
          </p:nvSpPr>
          <p:spPr>
            <a:xfrm>
              <a:off x="10306818" y="4654862"/>
              <a:ext cx="35022" cy="14059"/>
            </a:xfrm>
            <a:custGeom>
              <a:rect b="b" l="l" r="r" t="t"/>
              <a:pathLst>
                <a:path extrusionOk="0" h="14059" w="35022">
                  <a:moveTo>
                    <a:pt x="27989" y="0"/>
                  </a:moveTo>
                  <a:lnTo>
                    <a:pt x="7034" y="0"/>
                  </a:lnTo>
                  <a:cubicBezTo>
                    <a:pt x="3148" y="0"/>
                    <a:pt x="0" y="3148"/>
                    <a:pt x="0" y="7025"/>
                  </a:cubicBezTo>
                  <a:cubicBezTo>
                    <a:pt x="0" y="10911"/>
                    <a:pt x="3148" y="14059"/>
                    <a:pt x="7034" y="14059"/>
                  </a:cubicBezTo>
                  <a:lnTo>
                    <a:pt x="27989" y="14059"/>
                  </a:lnTo>
                  <a:cubicBezTo>
                    <a:pt x="31875" y="14059"/>
                    <a:pt x="35022" y="10911"/>
                    <a:pt x="35022" y="7025"/>
                  </a:cubicBezTo>
                  <a:cubicBezTo>
                    <a:pt x="35022" y="3148"/>
                    <a:pt x="31875" y="0"/>
                    <a:pt x="279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0" name="Google Shape;1520;p36"/>
            <p:cNvSpPr/>
            <p:nvPr/>
          </p:nvSpPr>
          <p:spPr>
            <a:xfrm>
              <a:off x="10534769" y="4694179"/>
              <a:ext cx="189588" cy="167031"/>
            </a:xfrm>
            <a:custGeom>
              <a:rect b="b" l="l" r="r" t="t"/>
              <a:pathLst>
                <a:path extrusionOk="0" h="167031" w="189588">
                  <a:moveTo>
                    <a:pt x="182572" y="38236"/>
                  </a:moveTo>
                  <a:lnTo>
                    <a:pt x="157833" y="38236"/>
                  </a:lnTo>
                  <a:lnTo>
                    <a:pt x="157833" y="7034"/>
                  </a:lnTo>
                  <a:cubicBezTo>
                    <a:pt x="157833" y="3148"/>
                    <a:pt x="154685" y="0"/>
                    <a:pt x="150808" y="0"/>
                  </a:cubicBezTo>
                  <a:lnTo>
                    <a:pt x="7034" y="0"/>
                  </a:lnTo>
                  <a:cubicBezTo>
                    <a:pt x="3148" y="0"/>
                    <a:pt x="0" y="3148"/>
                    <a:pt x="0" y="7034"/>
                  </a:cubicBezTo>
                  <a:lnTo>
                    <a:pt x="0" y="45270"/>
                  </a:lnTo>
                  <a:cubicBezTo>
                    <a:pt x="0" y="49157"/>
                    <a:pt x="3148" y="52305"/>
                    <a:pt x="7034" y="52305"/>
                  </a:cubicBezTo>
                  <a:lnTo>
                    <a:pt x="31792" y="52305"/>
                  </a:lnTo>
                  <a:lnTo>
                    <a:pt x="31792" y="76481"/>
                  </a:lnTo>
                  <a:lnTo>
                    <a:pt x="10589" y="76481"/>
                  </a:lnTo>
                  <a:cubicBezTo>
                    <a:pt x="6702" y="76481"/>
                    <a:pt x="3554" y="79629"/>
                    <a:pt x="3554" y="83516"/>
                  </a:cubicBezTo>
                  <a:lnTo>
                    <a:pt x="3554" y="121752"/>
                  </a:lnTo>
                  <a:cubicBezTo>
                    <a:pt x="3554" y="125638"/>
                    <a:pt x="6702" y="128786"/>
                    <a:pt x="10589" y="128786"/>
                  </a:cubicBezTo>
                  <a:lnTo>
                    <a:pt x="15407" y="128786"/>
                  </a:lnTo>
                  <a:lnTo>
                    <a:pt x="15407" y="159997"/>
                  </a:lnTo>
                  <a:cubicBezTo>
                    <a:pt x="15407" y="163884"/>
                    <a:pt x="18555" y="167031"/>
                    <a:pt x="22432" y="167031"/>
                  </a:cubicBezTo>
                  <a:lnTo>
                    <a:pt x="49691" y="167031"/>
                  </a:lnTo>
                  <a:cubicBezTo>
                    <a:pt x="53577" y="167031"/>
                    <a:pt x="56725" y="163884"/>
                    <a:pt x="56725" y="159997"/>
                  </a:cubicBezTo>
                  <a:cubicBezTo>
                    <a:pt x="56725" y="156111"/>
                    <a:pt x="53577" y="152963"/>
                    <a:pt x="49691" y="152963"/>
                  </a:cubicBezTo>
                  <a:lnTo>
                    <a:pt x="29466" y="152963"/>
                  </a:lnTo>
                  <a:lnTo>
                    <a:pt x="29466" y="128786"/>
                  </a:lnTo>
                  <a:lnTo>
                    <a:pt x="154362" y="128786"/>
                  </a:lnTo>
                  <a:lnTo>
                    <a:pt x="159172" y="128786"/>
                  </a:lnTo>
                  <a:lnTo>
                    <a:pt x="159172" y="152963"/>
                  </a:lnTo>
                  <a:lnTo>
                    <a:pt x="73138" y="152963"/>
                  </a:lnTo>
                  <a:cubicBezTo>
                    <a:pt x="69261" y="152963"/>
                    <a:pt x="66104" y="156111"/>
                    <a:pt x="66104" y="159997"/>
                  </a:cubicBezTo>
                  <a:cubicBezTo>
                    <a:pt x="66104" y="163884"/>
                    <a:pt x="69261" y="167031"/>
                    <a:pt x="73138" y="167031"/>
                  </a:cubicBezTo>
                  <a:lnTo>
                    <a:pt x="166233" y="167031"/>
                  </a:lnTo>
                  <a:cubicBezTo>
                    <a:pt x="170110" y="167031"/>
                    <a:pt x="173249" y="163884"/>
                    <a:pt x="173249" y="159997"/>
                  </a:cubicBezTo>
                  <a:lnTo>
                    <a:pt x="173249" y="121752"/>
                  </a:lnTo>
                  <a:cubicBezTo>
                    <a:pt x="173249" y="117865"/>
                    <a:pt x="170110" y="114718"/>
                    <a:pt x="166233" y="114718"/>
                  </a:cubicBezTo>
                  <a:lnTo>
                    <a:pt x="161387" y="114718"/>
                  </a:lnTo>
                  <a:lnTo>
                    <a:pt x="161387" y="90550"/>
                  </a:lnTo>
                  <a:lnTo>
                    <a:pt x="182572" y="90550"/>
                  </a:lnTo>
                  <a:cubicBezTo>
                    <a:pt x="186449" y="90550"/>
                    <a:pt x="189588" y="87402"/>
                    <a:pt x="189588" y="83516"/>
                  </a:cubicBezTo>
                  <a:lnTo>
                    <a:pt x="189588" y="45270"/>
                  </a:lnTo>
                  <a:cubicBezTo>
                    <a:pt x="189588" y="41384"/>
                    <a:pt x="186449" y="38236"/>
                    <a:pt x="182572" y="38236"/>
                  </a:cubicBezTo>
                  <a:close/>
                  <a:moveTo>
                    <a:pt x="14068" y="38236"/>
                  </a:moveTo>
                  <a:lnTo>
                    <a:pt x="14068" y="14069"/>
                  </a:lnTo>
                  <a:lnTo>
                    <a:pt x="143774" y="14069"/>
                  </a:lnTo>
                  <a:lnTo>
                    <a:pt x="143774" y="38236"/>
                  </a:lnTo>
                  <a:lnTo>
                    <a:pt x="38826" y="38236"/>
                  </a:lnTo>
                  <a:lnTo>
                    <a:pt x="14068" y="38236"/>
                  </a:lnTo>
                  <a:close/>
                  <a:moveTo>
                    <a:pt x="147328" y="114718"/>
                  </a:moveTo>
                  <a:lnTo>
                    <a:pt x="22432" y="114718"/>
                  </a:lnTo>
                  <a:lnTo>
                    <a:pt x="17623" y="114718"/>
                  </a:lnTo>
                  <a:lnTo>
                    <a:pt x="17623" y="90550"/>
                  </a:lnTo>
                  <a:lnTo>
                    <a:pt x="38826" y="90550"/>
                  </a:lnTo>
                  <a:lnTo>
                    <a:pt x="147328" y="90550"/>
                  </a:lnTo>
                  <a:lnTo>
                    <a:pt x="147328" y="114718"/>
                  </a:lnTo>
                  <a:close/>
                  <a:moveTo>
                    <a:pt x="154362" y="76481"/>
                  </a:moveTo>
                  <a:lnTo>
                    <a:pt x="45860" y="76481"/>
                  </a:lnTo>
                  <a:lnTo>
                    <a:pt x="45860" y="52305"/>
                  </a:lnTo>
                  <a:lnTo>
                    <a:pt x="150799" y="52305"/>
                  </a:lnTo>
                  <a:lnTo>
                    <a:pt x="175557" y="52305"/>
                  </a:lnTo>
                  <a:lnTo>
                    <a:pt x="175557" y="76481"/>
                  </a:lnTo>
                  <a:lnTo>
                    <a:pt x="154362" y="7648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21" name="Google Shape;1521;p36"/>
          <p:cNvGrpSpPr/>
          <p:nvPr/>
        </p:nvGrpSpPr>
        <p:grpSpPr>
          <a:xfrm>
            <a:off x="3979340" y="4261658"/>
            <a:ext cx="338067" cy="330619"/>
            <a:chOff x="5232311" y="5116771"/>
            <a:chExt cx="472623" cy="462210"/>
          </a:xfrm>
        </p:grpSpPr>
        <p:sp>
          <p:nvSpPr>
            <p:cNvPr id="1522" name="Google Shape;1522;p36"/>
            <p:cNvSpPr/>
            <p:nvPr/>
          </p:nvSpPr>
          <p:spPr>
            <a:xfrm>
              <a:off x="5232311" y="5164957"/>
              <a:ext cx="84532" cy="139697"/>
            </a:xfrm>
            <a:custGeom>
              <a:rect b="b" l="l" r="r" t="t"/>
              <a:pathLst>
                <a:path extrusionOk="0" h="139697" w="84532">
                  <a:moveTo>
                    <a:pt x="77507" y="125657"/>
                  </a:moveTo>
                  <a:lnTo>
                    <a:pt x="26423" y="125657"/>
                  </a:lnTo>
                  <a:cubicBezTo>
                    <a:pt x="21992" y="116970"/>
                    <a:pt x="18705" y="107988"/>
                    <a:pt x="16665" y="98895"/>
                  </a:cubicBezTo>
                  <a:cubicBezTo>
                    <a:pt x="7471" y="57954"/>
                    <a:pt x="25389" y="23937"/>
                    <a:pt x="31408" y="14041"/>
                  </a:cubicBezTo>
                  <a:lnTo>
                    <a:pt x="66698" y="14041"/>
                  </a:lnTo>
                  <a:cubicBezTo>
                    <a:pt x="70575" y="14041"/>
                    <a:pt x="73723" y="10893"/>
                    <a:pt x="73723" y="7016"/>
                  </a:cubicBezTo>
                  <a:cubicBezTo>
                    <a:pt x="73723" y="3139"/>
                    <a:pt x="70584" y="0"/>
                    <a:pt x="66698" y="0"/>
                  </a:cubicBezTo>
                  <a:lnTo>
                    <a:pt x="27586" y="0"/>
                  </a:lnTo>
                  <a:cubicBezTo>
                    <a:pt x="25333" y="0"/>
                    <a:pt x="23210" y="1080"/>
                    <a:pt x="21890" y="2908"/>
                  </a:cubicBezTo>
                  <a:cubicBezTo>
                    <a:pt x="20617" y="4690"/>
                    <a:pt x="-9357" y="47071"/>
                    <a:pt x="2967" y="101969"/>
                  </a:cubicBezTo>
                  <a:cubicBezTo>
                    <a:pt x="5597" y="113638"/>
                    <a:pt x="10001" y="125112"/>
                    <a:pt x="16074" y="136079"/>
                  </a:cubicBezTo>
                  <a:cubicBezTo>
                    <a:pt x="17302" y="138313"/>
                    <a:pt x="19656" y="139698"/>
                    <a:pt x="22214" y="139698"/>
                  </a:cubicBezTo>
                  <a:lnTo>
                    <a:pt x="77507" y="139698"/>
                  </a:lnTo>
                  <a:cubicBezTo>
                    <a:pt x="81384" y="139698"/>
                    <a:pt x="84532" y="136550"/>
                    <a:pt x="84532" y="132673"/>
                  </a:cubicBezTo>
                  <a:cubicBezTo>
                    <a:pt x="84532" y="128805"/>
                    <a:pt x="81394" y="125657"/>
                    <a:pt x="77507" y="12565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3" name="Google Shape;1523;p36"/>
            <p:cNvSpPr/>
            <p:nvPr/>
          </p:nvSpPr>
          <p:spPr>
            <a:xfrm>
              <a:off x="5365681" y="5116771"/>
              <a:ext cx="110612" cy="44492"/>
            </a:xfrm>
            <a:custGeom>
              <a:rect b="b" l="l" r="r" t="t"/>
              <a:pathLst>
                <a:path extrusionOk="0" h="44492" w="110612">
                  <a:moveTo>
                    <a:pt x="106983" y="14796"/>
                  </a:moveTo>
                  <a:cubicBezTo>
                    <a:pt x="103263" y="8094"/>
                    <a:pt x="97152" y="3238"/>
                    <a:pt x="89776" y="1124"/>
                  </a:cubicBezTo>
                  <a:cubicBezTo>
                    <a:pt x="82410" y="-989"/>
                    <a:pt x="74656" y="-103"/>
                    <a:pt x="67963" y="3617"/>
                  </a:cubicBezTo>
                  <a:cubicBezTo>
                    <a:pt x="61787" y="7042"/>
                    <a:pt x="46676" y="8315"/>
                    <a:pt x="38562" y="8325"/>
                  </a:cubicBezTo>
                  <a:cubicBezTo>
                    <a:pt x="37944" y="8325"/>
                    <a:pt x="23054" y="8445"/>
                    <a:pt x="5294" y="12941"/>
                  </a:cubicBezTo>
                  <a:cubicBezTo>
                    <a:pt x="1536" y="13891"/>
                    <a:pt x="-735" y="17713"/>
                    <a:pt x="216" y="21470"/>
                  </a:cubicBezTo>
                  <a:cubicBezTo>
                    <a:pt x="1167" y="25228"/>
                    <a:pt x="4980" y="27498"/>
                    <a:pt x="8737" y="26547"/>
                  </a:cubicBezTo>
                  <a:cubicBezTo>
                    <a:pt x="24753" y="22495"/>
                    <a:pt x="38497" y="22356"/>
                    <a:pt x="38590" y="22356"/>
                  </a:cubicBezTo>
                  <a:cubicBezTo>
                    <a:pt x="38608" y="22356"/>
                    <a:pt x="38618" y="22356"/>
                    <a:pt x="38627" y="22356"/>
                  </a:cubicBezTo>
                  <a:cubicBezTo>
                    <a:pt x="41295" y="22356"/>
                    <a:pt x="63458" y="22162"/>
                    <a:pt x="74766" y="15894"/>
                  </a:cubicBezTo>
                  <a:cubicBezTo>
                    <a:pt x="78191" y="13993"/>
                    <a:pt x="82151" y="13541"/>
                    <a:pt x="85917" y="14621"/>
                  </a:cubicBezTo>
                  <a:cubicBezTo>
                    <a:pt x="89684" y="15701"/>
                    <a:pt x="92804" y="18175"/>
                    <a:pt x="94705" y="21609"/>
                  </a:cubicBezTo>
                  <a:cubicBezTo>
                    <a:pt x="96949" y="25652"/>
                    <a:pt x="97161" y="30406"/>
                    <a:pt x="95296" y="34643"/>
                  </a:cubicBezTo>
                  <a:cubicBezTo>
                    <a:pt x="93736" y="38197"/>
                    <a:pt x="95342" y="42333"/>
                    <a:pt x="98896" y="43902"/>
                  </a:cubicBezTo>
                  <a:cubicBezTo>
                    <a:pt x="99810" y="44299"/>
                    <a:pt x="100770" y="44493"/>
                    <a:pt x="101721" y="44493"/>
                  </a:cubicBezTo>
                  <a:cubicBezTo>
                    <a:pt x="104417" y="44493"/>
                    <a:pt x="106992" y="42933"/>
                    <a:pt x="108146" y="40302"/>
                  </a:cubicBezTo>
                  <a:cubicBezTo>
                    <a:pt x="111801" y="32013"/>
                    <a:pt x="111377" y="22716"/>
                    <a:pt x="106983" y="1479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4" name="Google Shape;1524;p36"/>
            <p:cNvSpPr/>
            <p:nvPr/>
          </p:nvSpPr>
          <p:spPr>
            <a:xfrm>
              <a:off x="5310243" y="5138512"/>
              <a:ext cx="256217" cy="193042"/>
            </a:xfrm>
            <a:custGeom>
              <a:rect b="b" l="l" r="r" t="t"/>
              <a:pathLst>
                <a:path extrusionOk="0" h="193042" w="256217">
                  <a:moveTo>
                    <a:pt x="248602" y="34670"/>
                  </a:moveTo>
                  <a:cubicBezTo>
                    <a:pt x="243681" y="29759"/>
                    <a:pt x="237155" y="27054"/>
                    <a:pt x="230204" y="27054"/>
                  </a:cubicBezTo>
                  <a:lnTo>
                    <a:pt x="128321" y="27054"/>
                  </a:lnTo>
                  <a:lnTo>
                    <a:pt x="94111" y="27054"/>
                  </a:lnTo>
                  <a:cubicBezTo>
                    <a:pt x="90234" y="27054"/>
                    <a:pt x="87095" y="30193"/>
                    <a:pt x="87095" y="34070"/>
                  </a:cubicBezTo>
                  <a:cubicBezTo>
                    <a:pt x="87095" y="37947"/>
                    <a:pt x="90234" y="41095"/>
                    <a:pt x="94111" y="41095"/>
                  </a:cubicBezTo>
                  <a:lnTo>
                    <a:pt x="128321" y="41095"/>
                  </a:lnTo>
                  <a:lnTo>
                    <a:pt x="230204" y="41095"/>
                  </a:lnTo>
                  <a:cubicBezTo>
                    <a:pt x="233407" y="41095"/>
                    <a:pt x="236407" y="42341"/>
                    <a:pt x="238669" y="44603"/>
                  </a:cubicBezTo>
                  <a:cubicBezTo>
                    <a:pt x="240939" y="46865"/>
                    <a:pt x="242186" y="49874"/>
                    <a:pt x="242186" y="53068"/>
                  </a:cubicBezTo>
                  <a:cubicBezTo>
                    <a:pt x="242186" y="59659"/>
                    <a:pt x="236813" y="65032"/>
                    <a:pt x="230222" y="65041"/>
                  </a:cubicBezTo>
                  <a:lnTo>
                    <a:pt x="162974" y="65041"/>
                  </a:lnTo>
                  <a:lnTo>
                    <a:pt x="130989" y="65041"/>
                  </a:lnTo>
                  <a:cubicBezTo>
                    <a:pt x="127112" y="65041"/>
                    <a:pt x="123973" y="68180"/>
                    <a:pt x="123973" y="72057"/>
                  </a:cubicBezTo>
                  <a:cubicBezTo>
                    <a:pt x="123973" y="75934"/>
                    <a:pt x="127112" y="79082"/>
                    <a:pt x="130989" y="79082"/>
                  </a:cubicBezTo>
                  <a:lnTo>
                    <a:pt x="162974" y="79082"/>
                  </a:lnTo>
                  <a:cubicBezTo>
                    <a:pt x="169584" y="79082"/>
                    <a:pt x="174956" y="84455"/>
                    <a:pt x="174956" y="91055"/>
                  </a:cubicBezTo>
                  <a:cubicBezTo>
                    <a:pt x="174956" y="97655"/>
                    <a:pt x="169584" y="103028"/>
                    <a:pt x="162974" y="103028"/>
                  </a:cubicBezTo>
                  <a:lnTo>
                    <a:pt x="158137" y="103028"/>
                  </a:lnTo>
                  <a:lnTo>
                    <a:pt x="137174" y="103028"/>
                  </a:lnTo>
                  <a:cubicBezTo>
                    <a:pt x="133296" y="103028"/>
                    <a:pt x="130158" y="106167"/>
                    <a:pt x="130158" y="110044"/>
                  </a:cubicBezTo>
                  <a:cubicBezTo>
                    <a:pt x="130158" y="113921"/>
                    <a:pt x="133296" y="117069"/>
                    <a:pt x="137174" y="117069"/>
                  </a:cubicBezTo>
                  <a:lnTo>
                    <a:pt x="158137" y="117069"/>
                  </a:lnTo>
                  <a:cubicBezTo>
                    <a:pt x="164737" y="117069"/>
                    <a:pt x="170110" y="122441"/>
                    <a:pt x="170110" y="129042"/>
                  </a:cubicBezTo>
                  <a:cubicBezTo>
                    <a:pt x="170110" y="135642"/>
                    <a:pt x="164737" y="141015"/>
                    <a:pt x="158137" y="141015"/>
                  </a:cubicBezTo>
                  <a:lnTo>
                    <a:pt x="139140" y="141015"/>
                  </a:lnTo>
                  <a:lnTo>
                    <a:pt x="129225" y="141015"/>
                  </a:lnTo>
                  <a:cubicBezTo>
                    <a:pt x="125348" y="141015"/>
                    <a:pt x="122201" y="144163"/>
                    <a:pt x="122201" y="148040"/>
                  </a:cubicBezTo>
                  <a:cubicBezTo>
                    <a:pt x="122201" y="151917"/>
                    <a:pt x="125348" y="155056"/>
                    <a:pt x="129225" y="155056"/>
                  </a:cubicBezTo>
                  <a:lnTo>
                    <a:pt x="139140" y="155056"/>
                  </a:lnTo>
                  <a:cubicBezTo>
                    <a:pt x="145740" y="155056"/>
                    <a:pt x="151113" y="160428"/>
                    <a:pt x="151113" y="167028"/>
                  </a:cubicBezTo>
                  <a:cubicBezTo>
                    <a:pt x="151113" y="173629"/>
                    <a:pt x="145749" y="179002"/>
                    <a:pt x="139140" y="179002"/>
                  </a:cubicBezTo>
                  <a:lnTo>
                    <a:pt x="95338" y="179002"/>
                  </a:lnTo>
                  <a:cubicBezTo>
                    <a:pt x="75787" y="179002"/>
                    <a:pt x="55100" y="172447"/>
                    <a:pt x="39989" y="161453"/>
                  </a:cubicBezTo>
                  <a:cubicBezTo>
                    <a:pt x="28155" y="152840"/>
                    <a:pt x="14040" y="137516"/>
                    <a:pt x="14040" y="113441"/>
                  </a:cubicBezTo>
                  <a:lnTo>
                    <a:pt x="14040" y="56862"/>
                  </a:lnTo>
                  <a:cubicBezTo>
                    <a:pt x="14040" y="37689"/>
                    <a:pt x="23354" y="23002"/>
                    <a:pt x="41734" y="13217"/>
                  </a:cubicBezTo>
                  <a:cubicBezTo>
                    <a:pt x="45158" y="11389"/>
                    <a:pt x="46460" y="7142"/>
                    <a:pt x="44632" y="3718"/>
                  </a:cubicBezTo>
                  <a:cubicBezTo>
                    <a:pt x="42814" y="302"/>
                    <a:pt x="38558" y="-1000"/>
                    <a:pt x="35142" y="828"/>
                  </a:cubicBezTo>
                  <a:cubicBezTo>
                    <a:pt x="12148" y="13069"/>
                    <a:pt x="0" y="32445"/>
                    <a:pt x="0" y="56862"/>
                  </a:cubicBezTo>
                  <a:lnTo>
                    <a:pt x="0" y="113432"/>
                  </a:lnTo>
                  <a:cubicBezTo>
                    <a:pt x="0" y="136833"/>
                    <a:pt x="11271" y="157908"/>
                    <a:pt x="31727" y="172798"/>
                  </a:cubicBezTo>
                  <a:cubicBezTo>
                    <a:pt x="49414" y="185657"/>
                    <a:pt x="72593" y="193042"/>
                    <a:pt x="95338" y="193042"/>
                  </a:cubicBezTo>
                  <a:lnTo>
                    <a:pt x="139140" y="193042"/>
                  </a:lnTo>
                  <a:cubicBezTo>
                    <a:pt x="153485" y="193042"/>
                    <a:pt x="165153" y="181365"/>
                    <a:pt x="165153" y="167028"/>
                  </a:cubicBezTo>
                  <a:cubicBezTo>
                    <a:pt x="165153" y="162589"/>
                    <a:pt x="164036" y="158407"/>
                    <a:pt x="162069" y="154751"/>
                  </a:cubicBezTo>
                  <a:cubicBezTo>
                    <a:pt x="174550" y="152849"/>
                    <a:pt x="184150" y="142039"/>
                    <a:pt x="184150" y="129042"/>
                  </a:cubicBezTo>
                  <a:cubicBezTo>
                    <a:pt x="184150" y="122654"/>
                    <a:pt x="181833" y="116801"/>
                    <a:pt x="178002" y="112269"/>
                  </a:cubicBezTo>
                  <a:cubicBezTo>
                    <a:pt x="184649" y="107551"/>
                    <a:pt x="188987" y="99797"/>
                    <a:pt x="188987" y="91055"/>
                  </a:cubicBezTo>
                  <a:cubicBezTo>
                    <a:pt x="188987" y="86735"/>
                    <a:pt x="187935" y="82664"/>
                    <a:pt x="186061" y="79073"/>
                  </a:cubicBezTo>
                  <a:lnTo>
                    <a:pt x="230222" y="79073"/>
                  </a:lnTo>
                  <a:cubicBezTo>
                    <a:pt x="244558" y="79063"/>
                    <a:pt x="256217" y="67395"/>
                    <a:pt x="256217" y="53068"/>
                  </a:cubicBezTo>
                  <a:cubicBezTo>
                    <a:pt x="256217" y="46117"/>
                    <a:pt x="253512" y="39590"/>
                    <a:pt x="248602" y="3467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5" name="Google Shape;1525;p36"/>
            <p:cNvSpPr/>
            <p:nvPr/>
          </p:nvSpPr>
          <p:spPr>
            <a:xfrm>
              <a:off x="5262306" y="5185700"/>
              <a:ext cx="39296" cy="39307"/>
            </a:xfrm>
            <a:custGeom>
              <a:rect b="b" l="l" r="r" t="t"/>
              <a:pathLst>
                <a:path extrusionOk="0" h="39307" w="39296">
                  <a:moveTo>
                    <a:pt x="19653" y="0"/>
                  </a:moveTo>
                  <a:cubicBezTo>
                    <a:pt x="8816" y="0"/>
                    <a:pt x="0" y="8816"/>
                    <a:pt x="0" y="19654"/>
                  </a:cubicBezTo>
                  <a:cubicBezTo>
                    <a:pt x="0" y="30491"/>
                    <a:pt x="8816" y="39307"/>
                    <a:pt x="19653" y="39307"/>
                  </a:cubicBezTo>
                  <a:cubicBezTo>
                    <a:pt x="30481" y="39307"/>
                    <a:pt x="39297" y="30491"/>
                    <a:pt x="39297" y="19654"/>
                  </a:cubicBezTo>
                  <a:cubicBezTo>
                    <a:pt x="39297" y="8816"/>
                    <a:pt x="30481" y="0"/>
                    <a:pt x="19653" y="0"/>
                  </a:cubicBezTo>
                  <a:close/>
                  <a:moveTo>
                    <a:pt x="19653" y="25266"/>
                  </a:moveTo>
                  <a:cubicBezTo>
                    <a:pt x="16551" y="25266"/>
                    <a:pt x="14031" y="22746"/>
                    <a:pt x="14031" y="19654"/>
                  </a:cubicBezTo>
                  <a:cubicBezTo>
                    <a:pt x="14031" y="16552"/>
                    <a:pt x="16551" y="14041"/>
                    <a:pt x="19653" y="14041"/>
                  </a:cubicBezTo>
                  <a:cubicBezTo>
                    <a:pt x="22745" y="14041"/>
                    <a:pt x="25265" y="16552"/>
                    <a:pt x="25265" y="19654"/>
                  </a:cubicBezTo>
                  <a:cubicBezTo>
                    <a:pt x="25265" y="22746"/>
                    <a:pt x="22745" y="25266"/>
                    <a:pt x="19653" y="2526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6" name="Google Shape;1526;p36"/>
            <p:cNvSpPr/>
            <p:nvPr/>
          </p:nvSpPr>
          <p:spPr>
            <a:xfrm>
              <a:off x="5238029" y="5471427"/>
              <a:ext cx="101356" cy="107553"/>
            </a:xfrm>
            <a:custGeom>
              <a:rect b="b" l="l" r="r" t="t"/>
              <a:pathLst>
                <a:path extrusionOk="0" h="107553" w="101356">
                  <a:moveTo>
                    <a:pt x="94332" y="0"/>
                  </a:moveTo>
                  <a:lnTo>
                    <a:pt x="7015" y="0"/>
                  </a:lnTo>
                  <a:cubicBezTo>
                    <a:pt x="3138" y="0"/>
                    <a:pt x="0" y="3139"/>
                    <a:pt x="0" y="7016"/>
                  </a:cubicBezTo>
                  <a:lnTo>
                    <a:pt x="0" y="100538"/>
                  </a:lnTo>
                  <a:cubicBezTo>
                    <a:pt x="0" y="104415"/>
                    <a:pt x="3138" y="107554"/>
                    <a:pt x="7015" y="107554"/>
                  </a:cubicBezTo>
                  <a:lnTo>
                    <a:pt x="94332" y="107554"/>
                  </a:lnTo>
                  <a:cubicBezTo>
                    <a:pt x="98209" y="107554"/>
                    <a:pt x="101357" y="104415"/>
                    <a:pt x="101357" y="100538"/>
                  </a:cubicBezTo>
                  <a:lnTo>
                    <a:pt x="101357" y="7016"/>
                  </a:lnTo>
                  <a:cubicBezTo>
                    <a:pt x="101357" y="3139"/>
                    <a:pt x="98209" y="0"/>
                    <a:pt x="94332" y="0"/>
                  </a:cubicBezTo>
                  <a:close/>
                  <a:moveTo>
                    <a:pt x="87316" y="93522"/>
                  </a:moveTo>
                  <a:lnTo>
                    <a:pt x="14031" y="93522"/>
                  </a:lnTo>
                  <a:lnTo>
                    <a:pt x="14031" y="14041"/>
                  </a:lnTo>
                  <a:lnTo>
                    <a:pt x="87316" y="14041"/>
                  </a:lnTo>
                  <a:lnTo>
                    <a:pt x="87316" y="93522"/>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7" name="Google Shape;1527;p36"/>
            <p:cNvSpPr/>
            <p:nvPr/>
          </p:nvSpPr>
          <p:spPr>
            <a:xfrm>
              <a:off x="5359879" y="5415440"/>
              <a:ext cx="101356" cy="163541"/>
            </a:xfrm>
            <a:custGeom>
              <a:rect b="b" l="l" r="r" t="t"/>
              <a:pathLst>
                <a:path extrusionOk="0" h="163541" w="101356">
                  <a:moveTo>
                    <a:pt x="94332" y="0"/>
                  </a:moveTo>
                  <a:lnTo>
                    <a:pt x="7016" y="0"/>
                  </a:lnTo>
                  <a:cubicBezTo>
                    <a:pt x="3138" y="0"/>
                    <a:pt x="0" y="3139"/>
                    <a:pt x="0" y="7016"/>
                  </a:cubicBezTo>
                  <a:lnTo>
                    <a:pt x="0" y="156526"/>
                  </a:lnTo>
                  <a:cubicBezTo>
                    <a:pt x="0" y="160403"/>
                    <a:pt x="3138" y="163542"/>
                    <a:pt x="7016" y="163542"/>
                  </a:cubicBezTo>
                  <a:lnTo>
                    <a:pt x="94332" y="163542"/>
                  </a:lnTo>
                  <a:cubicBezTo>
                    <a:pt x="98209" y="163542"/>
                    <a:pt x="101357" y="160403"/>
                    <a:pt x="101357" y="156526"/>
                  </a:cubicBezTo>
                  <a:lnTo>
                    <a:pt x="101357" y="7016"/>
                  </a:lnTo>
                  <a:cubicBezTo>
                    <a:pt x="101357" y="3139"/>
                    <a:pt x="98209" y="0"/>
                    <a:pt x="94332" y="0"/>
                  </a:cubicBezTo>
                  <a:close/>
                  <a:moveTo>
                    <a:pt x="87316" y="149510"/>
                  </a:moveTo>
                  <a:lnTo>
                    <a:pt x="14031" y="149510"/>
                  </a:lnTo>
                  <a:lnTo>
                    <a:pt x="14031" y="14031"/>
                  </a:lnTo>
                  <a:lnTo>
                    <a:pt x="87316" y="14031"/>
                  </a:lnTo>
                  <a:lnTo>
                    <a:pt x="87316" y="14951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8" name="Google Shape;1528;p36"/>
            <p:cNvSpPr/>
            <p:nvPr/>
          </p:nvSpPr>
          <p:spPr>
            <a:xfrm>
              <a:off x="5481728" y="5307230"/>
              <a:ext cx="101356" cy="271751"/>
            </a:xfrm>
            <a:custGeom>
              <a:rect b="b" l="l" r="r" t="t"/>
              <a:pathLst>
                <a:path extrusionOk="0" h="271751" w="101356">
                  <a:moveTo>
                    <a:pt x="94341" y="146418"/>
                  </a:moveTo>
                  <a:cubicBezTo>
                    <a:pt x="98218" y="146418"/>
                    <a:pt x="101357" y="143279"/>
                    <a:pt x="101357" y="139402"/>
                  </a:cubicBezTo>
                  <a:lnTo>
                    <a:pt x="101357" y="7016"/>
                  </a:lnTo>
                  <a:cubicBezTo>
                    <a:pt x="101357" y="3148"/>
                    <a:pt x="98218" y="0"/>
                    <a:pt x="94341" y="0"/>
                  </a:cubicBezTo>
                  <a:lnTo>
                    <a:pt x="7016" y="0"/>
                  </a:lnTo>
                  <a:cubicBezTo>
                    <a:pt x="3138" y="0"/>
                    <a:pt x="0" y="3139"/>
                    <a:pt x="0" y="7016"/>
                  </a:cubicBezTo>
                  <a:lnTo>
                    <a:pt x="0" y="264736"/>
                  </a:lnTo>
                  <a:cubicBezTo>
                    <a:pt x="0" y="268613"/>
                    <a:pt x="3138" y="271751"/>
                    <a:pt x="7016" y="271751"/>
                  </a:cubicBezTo>
                  <a:lnTo>
                    <a:pt x="94341" y="271751"/>
                  </a:lnTo>
                  <a:cubicBezTo>
                    <a:pt x="98218" y="271751"/>
                    <a:pt x="101357" y="268613"/>
                    <a:pt x="101357" y="264736"/>
                  </a:cubicBezTo>
                  <a:lnTo>
                    <a:pt x="101357" y="162794"/>
                  </a:lnTo>
                  <a:cubicBezTo>
                    <a:pt x="101357" y="158917"/>
                    <a:pt x="98218" y="155778"/>
                    <a:pt x="94341" y="155778"/>
                  </a:cubicBezTo>
                  <a:cubicBezTo>
                    <a:pt x="90464" y="155778"/>
                    <a:pt x="87316" y="158917"/>
                    <a:pt x="87316" y="162794"/>
                  </a:cubicBezTo>
                  <a:lnTo>
                    <a:pt x="87316" y="257720"/>
                  </a:lnTo>
                  <a:lnTo>
                    <a:pt x="14040" y="257720"/>
                  </a:lnTo>
                  <a:lnTo>
                    <a:pt x="14040" y="14041"/>
                  </a:lnTo>
                  <a:lnTo>
                    <a:pt x="87316" y="14041"/>
                  </a:lnTo>
                  <a:lnTo>
                    <a:pt x="87316" y="139402"/>
                  </a:lnTo>
                  <a:cubicBezTo>
                    <a:pt x="87316" y="143279"/>
                    <a:pt x="90464" y="146418"/>
                    <a:pt x="94341" y="14641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9" name="Google Shape;1529;p36"/>
            <p:cNvSpPr/>
            <p:nvPr/>
          </p:nvSpPr>
          <p:spPr>
            <a:xfrm>
              <a:off x="5603578" y="5149393"/>
              <a:ext cx="101356" cy="429588"/>
            </a:xfrm>
            <a:custGeom>
              <a:rect b="b" l="l" r="r" t="t"/>
              <a:pathLst>
                <a:path extrusionOk="0" h="429588" w="101356">
                  <a:moveTo>
                    <a:pt x="94341" y="0"/>
                  </a:moveTo>
                  <a:lnTo>
                    <a:pt x="7025" y="0"/>
                  </a:lnTo>
                  <a:cubicBezTo>
                    <a:pt x="3148" y="0"/>
                    <a:pt x="0" y="3148"/>
                    <a:pt x="0" y="7025"/>
                  </a:cubicBezTo>
                  <a:lnTo>
                    <a:pt x="0" y="422573"/>
                  </a:lnTo>
                  <a:cubicBezTo>
                    <a:pt x="0" y="426450"/>
                    <a:pt x="3148" y="429588"/>
                    <a:pt x="7025" y="429588"/>
                  </a:cubicBezTo>
                  <a:lnTo>
                    <a:pt x="94341" y="429588"/>
                  </a:lnTo>
                  <a:cubicBezTo>
                    <a:pt x="98218" y="429588"/>
                    <a:pt x="101357" y="426450"/>
                    <a:pt x="101357" y="422573"/>
                  </a:cubicBezTo>
                  <a:lnTo>
                    <a:pt x="101357" y="7025"/>
                  </a:lnTo>
                  <a:cubicBezTo>
                    <a:pt x="101357" y="3148"/>
                    <a:pt x="98218" y="0"/>
                    <a:pt x="94341" y="0"/>
                  </a:cubicBezTo>
                  <a:close/>
                  <a:moveTo>
                    <a:pt x="87326" y="415557"/>
                  </a:moveTo>
                  <a:lnTo>
                    <a:pt x="14040" y="415557"/>
                  </a:lnTo>
                  <a:lnTo>
                    <a:pt x="14040" y="14041"/>
                  </a:lnTo>
                  <a:lnTo>
                    <a:pt x="87326" y="14041"/>
                  </a:lnTo>
                  <a:lnTo>
                    <a:pt x="87326" y="41555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30" name="Google Shape;1530;p36"/>
          <p:cNvGrpSpPr/>
          <p:nvPr/>
        </p:nvGrpSpPr>
        <p:grpSpPr>
          <a:xfrm>
            <a:off x="5028961" y="4257927"/>
            <a:ext cx="186436" cy="338081"/>
            <a:chOff x="6593168" y="5111554"/>
            <a:chExt cx="260640" cy="472642"/>
          </a:xfrm>
        </p:grpSpPr>
        <p:sp>
          <p:nvSpPr>
            <p:cNvPr id="1531" name="Google Shape;1531;p36"/>
            <p:cNvSpPr/>
            <p:nvPr/>
          </p:nvSpPr>
          <p:spPr>
            <a:xfrm>
              <a:off x="6601419" y="5111554"/>
              <a:ext cx="126897" cy="137371"/>
            </a:xfrm>
            <a:custGeom>
              <a:rect b="b" l="l" r="r" t="t"/>
              <a:pathLst>
                <a:path extrusionOk="0" h="137371" w="126897">
                  <a:moveTo>
                    <a:pt x="122818" y="45621"/>
                  </a:moveTo>
                  <a:lnTo>
                    <a:pt x="103922" y="14068"/>
                  </a:lnTo>
                  <a:cubicBezTo>
                    <a:pt x="98725" y="5391"/>
                    <a:pt x="89217" y="0"/>
                    <a:pt x="79109" y="0"/>
                  </a:cubicBezTo>
                  <a:lnTo>
                    <a:pt x="47779" y="0"/>
                  </a:lnTo>
                  <a:cubicBezTo>
                    <a:pt x="37671" y="0"/>
                    <a:pt x="28163" y="5391"/>
                    <a:pt x="22966" y="14068"/>
                  </a:cubicBezTo>
                  <a:lnTo>
                    <a:pt x="4079" y="45621"/>
                  </a:lnTo>
                  <a:cubicBezTo>
                    <a:pt x="-3315" y="57972"/>
                    <a:pt x="-417" y="74063"/>
                    <a:pt x="10827" y="83063"/>
                  </a:cubicBezTo>
                  <a:lnTo>
                    <a:pt x="45379" y="110702"/>
                  </a:lnTo>
                  <a:cubicBezTo>
                    <a:pt x="45628" y="110905"/>
                    <a:pt x="45886" y="111071"/>
                    <a:pt x="46136" y="111256"/>
                  </a:cubicBezTo>
                  <a:lnTo>
                    <a:pt x="42711" y="129017"/>
                  </a:lnTo>
                  <a:cubicBezTo>
                    <a:pt x="41973" y="132820"/>
                    <a:pt x="44465" y="136503"/>
                    <a:pt x="48268" y="137242"/>
                  </a:cubicBezTo>
                  <a:cubicBezTo>
                    <a:pt x="48720" y="137325"/>
                    <a:pt x="49163" y="137371"/>
                    <a:pt x="49606" y="137371"/>
                  </a:cubicBezTo>
                  <a:cubicBezTo>
                    <a:pt x="52902" y="137371"/>
                    <a:pt x="55847" y="135035"/>
                    <a:pt x="56493" y="131675"/>
                  </a:cubicBezTo>
                  <a:lnTo>
                    <a:pt x="59364" y="116776"/>
                  </a:lnTo>
                  <a:cubicBezTo>
                    <a:pt x="60721" y="116970"/>
                    <a:pt x="62078" y="117090"/>
                    <a:pt x="63444" y="117090"/>
                  </a:cubicBezTo>
                  <a:cubicBezTo>
                    <a:pt x="64801" y="117090"/>
                    <a:pt x="66167" y="116970"/>
                    <a:pt x="67515" y="116776"/>
                  </a:cubicBezTo>
                  <a:lnTo>
                    <a:pt x="70072" y="130014"/>
                  </a:lnTo>
                  <a:cubicBezTo>
                    <a:pt x="70718" y="133374"/>
                    <a:pt x="73654" y="135709"/>
                    <a:pt x="76958" y="135709"/>
                  </a:cubicBezTo>
                  <a:cubicBezTo>
                    <a:pt x="77392" y="135709"/>
                    <a:pt x="77844" y="135663"/>
                    <a:pt x="78288" y="135580"/>
                  </a:cubicBezTo>
                  <a:cubicBezTo>
                    <a:pt x="82100" y="134842"/>
                    <a:pt x="84592" y="131168"/>
                    <a:pt x="83854" y="127355"/>
                  </a:cubicBezTo>
                  <a:lnTo>
                    <a:pt x="80752" y="111265"/>
                  </a:lnTo>
                  <a:cubicBezTo>
                    <a:pt x="81001" y="111071"/>
                    <a:pt x="81260" y="110905"/>
                    <a:pt x="81509" y="110702"/>
                  </a:cubicBezTo>
                  <a:lnTo>
                    <a:pt x="116070" y="83063"/>
                  </a:lnTo>
                  <a:cubicBezTo>
                    <a:pt x="127314" y="74072"/>
                    <a:pt x="130212" y="57972"/>
                    <a:pt x="122818" y="45621"/>
                  </a:cubicBezTo>
                  <a:close/>
                  <a:moveTo>
                    <a:pt x="107300" y="72096"/>
                  </a:moveTo>
                  <a:lnTo>
                    <a:pt x="72749" y="99744"/>
                  </a:lnTo>
                  <a:cubicBezTo>
                    <a:pt x="67275" y="104120"/>
                    <a:pt x="59622" y="104120"/>
                    <a:pt x="54148" y="99744"/>
                  </a:cubicBezTo>
                  <a:lnTo>
                    <a:pt x="19596" y="72096"/>
                  </a:lnTo>
                  <a:cubicBezTo>
                    <a:pt x="13809" y="67472"/>
                    <a:pt x="12313" y="59191"/>
                    <a:pt x="16126" y="52831"/>
                  </a:cubicBezTo>
                  <a:lnTo>
                    <a:pt x="35012" y="21278"/>
                  </a:lnTo>
                  <a:cubicBezTo>
                    <a:pt x="37689" y="16819"/>
                    <a:pt x="42582" y="14041"/>
                    <a:pt x="47788" y="14041"/>
                  </a:cubicBezTo>
                  <a:lnTo>
                    <a:pt x="79109" y="14041"/>
                  </a:lnTo>
                  <a:cubicBezTo>
                    <a:pt x="84315" y="14041"/>
                    <a:pt x="89208" y="16819"/>
                    <a:pt x="91875" y="21278"/>
                  </a:cubicBezTo>
                  <a:lnTo>
                    <a:pt x="110772" y="52831"/>
                  </a:lnTo>
                  <a:cubicBezTo>
                    <a:pt x="114575" y="59191"/>
                    <a:pt x="113088" y="67472"/>
                    <a:pt x="107300" y="7209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2" name="Google Shape;1532;p36"/>
            <p:cNvSpPr/>
            <p:nvPr/>
          </p:nvSpPr>
          <p:spPr>
            <a:xfrm>
              <a:off x="6777020" y="5396368"/>
              <a:ext cx="51519" cy="51538"/>
            </a:xfrm>
            <a:custGeom>
              <a:rect b="b" l="l" r="r" t="t"/>
              <a:pathLst>
                <a:path extrusionOk="0" h="51538" w="51519">
                  <a:moveTo>
                    <a:pt x="43986" y="7542"/>
                  </a:moveTo>
                  <a:cubicBezTo>
                    <a:pt x="39121" y="2677"/>
                    <a:pt x="32650" y="0"/>
                    <a:pt x="25764" y="0"/>
                  </a:cubicBezTo>
                  <a:cubicBezTo>
                    <a:pt x="18887" y="0"/>
                    <a:pt x="12416" y="2677"/>
                    <a:pt x="7551" y="7542"/>
                  </a:cubicBezTo>
                  <a:cubicBezTo>
                    <a:pt x="2677" y="12416"/>
                    <a:pt x="0" y="18887"/>
                    <a:pt x="0" y="25765"/>
                  </a:cubicBezTo>
                  <a:cubicBezTo>
                    <a:pt x="0" y="32651"/>
                    <a:pt x="2677" y="39122"/>
                    <a:pt x="7542" y="43978"/>
                  </a:cubicBezTo>
                  <a:cubicBezTo>
                    <a:pt x="12406" y="48852"/>
                    <a:pt x="18887" y="51538"/>
                    <a:pt x="25773" y="51538"/>
                  </a:cubicBezTo>
                  <a:cubicBezTo>
                    <a:pt x="32650" y="51538"/>
                    <a:pt x="39131" y="48852"/>
                    <a:pt x="43995" y="43978"/>
                  </a:cubicBezTo>
                  <a:cubicBezTo>
                    <a:pt x="54029" y="33944"/>
                    <a:pt x="54029" y="17595"/>
                    <a:pt x="43986" y="7542"/>
                  </a:cubicBezTo>
                  <a:close/>
                  <a:moveTo>
                    <a:pt x="34062" y="34054"/>
                  </a:moveTo>
                  <a:lnTo>
                    <a:pt x="34062" y="34063"/>
                  </a:lnTo>
                  <a:cubicBezTo>
                    <a:pt x="31847" y="36279"/>
                    <a:pt x="28902" y="37498"/>
                    <a:pt x="25773" y="37498"/>
                  </a:cubicBezTo>
                  <a:cubicBezTo>
                    <a:pt x="22635" y="37498"/>
                    <a:pt x="19690" y="36279"/>
                    <a:pt x="17475" y="34054"/>
                  </a:cubicBezTo>
                  <a:cubicBezTo>
                    <a:pt x="15259" y="31839"/>
                    <a:pt x="14031" y="28894"/>
                    <a:pt x="14031" y="25765"/>
                  </a:cubicBezTo>
                  <a:cubicBezTo>
                    <a:pt x="14031" y="22635"/>
                    <a:pt x="15259" y="19690"/>
                    <a:pt x="17475" y="17466"/>
                  </a:cubicBezTo>
                  <a:cubicBezTo>
                    <a:pt x="19690" y="15250"/>
                    <a:pt x="22635" y="14032"/>
                    <a:pt x="25773" y="14032"/>
                  </a:cubicBezTo>
                  <a:cubicBezTo>
                    <a:pt x="28902" y="14032"/>
                    <a:pt x="31847" y="15260"/>
                    <a:pt x="34062" y="17466"/>
                  </a:cubicBezTo>
                  <a:cubicBezTo>
                    <a:pt x="38632" y="22044"/>
                    <a:pt x="38632" y="29485"/>
                    <a:pt x="34062" y="3405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3" name="Google Shape;1533;p36"/>
            <p:cNvSpPr/>
            <p:nvPr/>
          </p:nvSpPr>
          <p:spPr>
            <a:xfrm>
              <a:off x="6630758" y="5210781"/>
              <a:ext cx="223050" cy="261402"/>
            </a:xfrm>
            <a:custGeom>
              <a:rect b="b" l="l" r="r" t="t"/>
              <a:pathLst>
                <a:path extrusionOk="0" h="261402" w="223050">
                  <a:moveTo>
                    <a:pt x="207409" y="175958"/>
                  </a:moveTo>
                  <a:lnTo>
                    <a:pt x="162638" y="131186"/>
                  </a:lnTo>
                  <a:lnTo>
                    <a:pt x="208387" y="85436"/>
                  </a:lnTo>
                  <a:cubicBezTo>
                    <a:pt x="208396" y="85436"/>
                    <a:pt x="208396" y="85436"/>
                    <a:pt x="208396" y="85436"/>
                  </a:cubicBezTo>
                  <a:cubicBezTo>
                    <a:pt x="221320" y="72494"/>
                    <a:pt x="226166" y="53542"/>
                    <a:pt x="221043" y="35975"/>
                  </a:cubicBezTo>
                  <a:cubicBezTo>
                    <a:pt x="219954" y="32254"/>
                    <a:pt x="216058" y="30113"/>
                    <a:pt x="212338" y="31202"/>
                  </a:cubicBezTo>
                  <a:cubicBezTo>
                    <a:pt x="208618" y="32291"/>
                    <a:pt x="206476" y="36187"/>
                    <a:pt x="207566" y="39907"/>
                  </a:cubicBezTo>
                  <a:cubicBezTo>
                    <a:pt x="211258" y="52554"/>
                    <a:pt x="207769" y="66198"/>
                    <a:pt x="198464" y="75503"/>
                  </a:cubicBezTo>
                  <a:cubicBezTo>
                    <a:pt x="191670" y="82307"/>
                    <a:pt x="182623" y="86054"/>
                    <a:pt x="173005" y="86054"/>
                  </a:cubicBezTo>
                  <a:cubicBezTo>
                    <a:pt x="167623" y="86054"/>
                    <a:pt x="162426" y="84873"/>
                    <a:pt x="157690" y="82648"/>
                  </a:cubicBezTo>
                  <a:cubicBezTo>
                    <a:pt x="157626" y="82611"/>
                    <a:pt x="157552" y="82583"/>
                    <a:pt x="157478" y="82546"/>
                  </a:cubicBezTo>
                  <a:cubicBezTo>
                    <a:pt x="153841" y="80802"/>
                    <a:pt x="150490" y="78439"/>
                    <a:pt x="147554" y="75503"/>
                  </a:cubicBezTo>
                  <a:cubicBezTo>
                    <a:pt x="140751" y="68699"/>
                    <a:pt x="137004" y="59662"/>
                    <a:pt x="137004" y="50043"/>
                  </a:cubicBezTo>
                  <a:cubicBezTo>
                    <a:pt x="137004" y="40424"/>
                    <a:pt x="140751" y="31377"/>
                    <a:pt x="147554" y="24583"/>
                  </a:cubicBezTo>
                  <a:cubicBezTo>
                    <a:pt x="154348" y="17780"/>
                    <a:pt x="163395" y="14032"/>
                    <a:pt x="173014" y="14032"/>
                  </a:cubicBezTo>
                  <a:cubicBezTo>
                    <a:pt x="182623" y="14032"/>
                    <a:pt x="191670" y="17780"/>
                    <a:pt x="198464" y="24583"/>
                  </a:cubicBezTo>
                  <a:cubicBezTo>
                    <a:pt x="201205" y="27325"/>
                    <a:pt x="205655" y="27325"/>
                    <a:pt x="208396" y="24583"/>
                  </a:cubicBezTo>
                  <a:cubicBezTo>
                    <a:pt x="211138" y="21841"/>
                    <a:pt x="211138" y="17392"/>
                    <a:pt x="208396" y="14650"/>
                  </a:cubicBezTo>
                  <a:cubicBezTo>
                    <a:pt x="198944" y="5197"/>
                    <a:pt x="186380" y="0"/>
                    <a:pt x="173014" y="0"/>
                  </a:cubicBezTo>
                  <a:cubicBezTo>
                    <a:pt x="159638" y="0"/>
                    <a:pt x="147074" y="5197"/>
                    <a:pt x="137622" y="14650"/>
                  </a:cubicBezTo>
                  <a:cubicBezTo>
                    <a:pt x="128169" y="24103"/>
                    <a:pt x="122963" y="36667"/>
                    <a:pt x="122963" y="50043"/>
                  </a:cubicBezTo>
                  <a:cubicBezTo>
                    <a:pt x="122963" y="63410"/>
                    <a:pt x="128169" y="75974"/>
                    <a:pt x="137622" y="85436"/>
                  </a:cubicBezTo>
                  <a:cubicBezTo>
                    <a:pt x="139191" y="86996"/>
                    <a:pt x="140843" y="88427"/>
                    <a:pt x="142561" y="89756"/>
                  </a:cubicBezTo>
                  <a:lnTo>
                    <a:pt x="131013" y="99551"/>
                  </a:lnTo>
                  <a:lnTo>
                    <a:pt x="76743" y="45289"/>
                  </a:lnTo>
                  <a:cubicBezTo>
                    <a:pt x="75478" y="44015"/>
                    <a:pt x="73771" y="43286"/>
                    <a:pt x="71980" y="43230"/>
                  </a:cubicBezTo>
                  <a:lnTo>
                    <a:pt x="7224" y="41347"/>
                  </a:lnTo>
                  <a:cubicBezTo>
                    <a:pt x="4233" y="41264"/>
                    <a:pt x="1529" y="43064"/>
                    <a:pt x="467" y="45852"/>
                  </a:cubicBezTo>
                  <a:cubicBezTo>
                    <a:pt x="-604" y="48640"/>
                    <a:pt x="208" y="51788"/>
                    <a:pt x="2480" y="53717"/>
                  </a:cubicBezTo>
                  <a:lnTo>
                    <a:pt x="93784" y="131113"/>
                  </a:lnTo>
                  <a:lnTo>
                    <a:pt x="83666" y="139689"/>
                  </a:lnTo>
                  <a:cubicBezTo>
                    <a:pt x="80703" y="142190"/>
                    <a:pt x="80343" y="146621"/>
                    <a:pt x="82845" y="149584"/>
                  </a:cubicBezTo>
                  <a:cubicBezTo>
                    <a:pt x="84239" y="151218"/>
                    <a:pt x="86214" y="152058"/>
                    <a:pt x="88208" y="152058"/>
                  </a:cubicBezTo>
                  <a:cubicBezTo>
                    <a:pt x="89805" y="152058"/>
                    <a:pt x="91420" y="151513"/>
                    <a:pt x="92741" y="150396"/>
                  </a:cubicBezTo>
                  <a:lnTo>
                    <a:pt x="104640" y="140316"/>
                  </a:lnTo>
                  <a:lnTo>
                    <a:pt x="120341" y="153637"/>
                  </a:lnTo>
                  <a:lnTo>
                    <a:pt x="93202" y="180777"/>
                  </a:lnTo>
                  <a:cubicBezTo>
                    <a:pt x="90460" y="183519"/>
                    <a:pt x="90460" y="187959"/>
                    <a:pt x="93202" y="190701"/>
                  </a:cubicBezTo>
                  <a:cubicBezTo>
                    <a:pt x="94568" y="192076"/>
                    <a:pt x="96369" y="192759"/>
                    <a:pt x="98168" y="192759"/>
                  </a:cubicBezTo>
                  <a:cubicBezTo>
                    <a:pt x="99959" y="192759"/>
                    <a:pt x="101759" y="192076"/>
                    <a:pt x="103126" y="190701"/>
                  </a:cubicBezTo>
                  <a:lnTo>
                    <a:pt x="131086" y="162739"/>
                  </a:lnTo>
                  <a:lnTo>
                    <a:pt x="141591" y="171638"/>
                  </a:lnTo>
                  <a:cubicBezTo>
                    <a:pt x="139865" y="172967"/>
                    <a:pt x="138213" y="174398"/>
                    <a:pt x="136653" y="175967"/>
                  </a:cubicBezTo>
                  <a:cubicBezTo>
                    <a:pt x="127191" y="185411"/>
                    <a:pt x="121985" y="197984"/>
                    <a:pt x="121985" y="211351"/>
                  </a:cubicBezTo>
                  <a:cubicBezTo>
                    <a:pt x="121985" y="224718"/>
                    <a:pt x="127191" y="237291"/>
                    <a:pt x="136644" y="246744"/>
                  </a:cubicBezTo>
                  <a:cubicBezTo>
                    <a:pt x="146096" y="256197"/>
                    <a:pt x="158669" y="261403"/>
                    <a:pt x="172035" y="261403"/>
                  </a:cubicBezTo>
                  <a:cubicBezTo>
                    <a:pt x="185402" y="261403"/>
                    <a:pt x="197965" y="256197"/>
                    <a:pt x="207418" y="246744"/>
                  </a:cubicBezTo>
                  <a:cubicBezTo>
                    <a:pt x="226923" y="227229"/>
                    <a:pt x="226923" y="195473"/>
                    <a:pt x="207418" y="175967"/>
                  </a:cubicBezTo>
                  <a:cubicBezTo>
                    <a:pt x="207409" y="175958"/>
                    <a:pt x="207409" y="175958"/>
                    <a:pt x="207409" y="175958"/>
                  </a:cubicBezTo>
                  <a:close/>
                  <a:moveTo>
                    <a:pt x="155706" y="97021"/>
                  </a:moveTo>
                  <a:cubicBezTo>
                    <a:pt x="161170" y="99034"/>
                    <a:pt x="167005" y="100086"/>
                    <a:pt x="173005" y="100086"/>
                  </a:cubicBezTo>
                  <a:cubicBezTo>
                    <a:pt x="173309" y="100086"/>
                    <a:pt x="173605" y="100077"/>
                    <a:pt x="173909" y="100067"/>
                  </a:cubicBezTo>
                  <a:lnTo>
                    <a:pt x="152715" y="121262"/>
                  </a:lnTo>
                  <a:lnTo>
                    <a:pt x="140963" y="109511"/>
                  </a:lnTo>
                  <a:lnTo>
                    <a:pt x="155706" y="97021"/>
                  </a:lnTo>
                  <a:close/>
                  <a:moveTo>
                    <a:pt x="135139" y="147766"/>
                  </a:moveTo>
                  <a:cubicBezTo>
                    <a:pt x="135130" y="147766"/>
                    <a:pt x="135130" y="147756"/>
                    <a:pt x="135121" y="147756"/>
                  </a:cubicBezTo>
                  <a:lnTo>
                    <a:pt x="26840" y="55960"/>
                  </a:lnTo>
                  <a:lnTo>
                    <a:pt x="68786" y="57179"/>
                  </a:lnTo>
                  <a:lnTo>
                    <a:pt x="125742" y="114136"/>
                  </a:lnTo>
                  <a:cubicBezTo>
                    <a:pt x="125769" y="114164"/>
                    <a:pt x="125797" y="114201"/>
                    <a:pt x="125825" y="114228"/>
                  </a:cubicBezTo>
                  <a:lnTo>
                    <a:pt x="147674" y="136079"/>
                  </a:lnTo>
                  <a:cubicBezTo>
                    <a:pt x="147702" y="136106"/>
                    <a:pt x="147721" y="136134"/>
                    <a:pt x="147748" y="136153"/>
                  </a:cubicBezTo>
                  <a:cubicBezTo>
                    <a:pt x="147776" y="136180"/>
                    <a:pt x="147795" y="136199"/>
                    <a:pt x="147822" y="136227"/>
                  </a:cubicBezTo>
                  <a:lnTo>
                    <a:pt x="172931" y="161327"/>
                  </a:lnTo>
                  <a:cubicBezTo>
                    <a:pt x="172626" y="161327"/>
                    <a:pt x="172331" y="161308"/>
                    <a:pt x="172026" y="161308"/>
                  </a:cubicBezTo>
                  <a:cubicBezTo>
                    <a:pt x="166026" y="161308"/>
                    <a:pt x="160192" y="162360"/>
                    <a:pt x="154727" y="164373"/>
                  </a:cubicBezTo>
                  <a:lnTo>
                    <a:pt x="135139" y="147766"/>
                  </a:lnTo>
                  <a:close/>
                  <a:moveTo>
                    <a:pt x="197486" y="236820"/>
                  </a:moveTo>
                  <a:cubicBezTo>
                    <a:pt x="190691" y="243614"/>
                    <a:pt x="181645" y="247362"/>
                    <a:pt x="172035" y="247362"/>
                  </a:cubicBezTo>
                  <a:cubicBezTo>
                    <a:pt x="162417" y="247362"/>
                    <a:pt x="153370" y="243614"/>
                    <a:pt x="146576" y="236820"/>
                  </a:cubicBezTo>
                  <a:cubicBezTo>
                    <a:pt x="139773" y="230017"/>
                    <a:pt x="136025" y="220970"/>
                    <a:pt x="136025" y="211351"/>
                  </a:cubicBezTo>
                  <a:cubicBezTo>
                    <a:pt x="136025" y="201732"/>
                    <a:pt x="139773" y="192695"/>
                    <a:pt x="146576" y="185891"/>
                  </a:cubicBezTo>
                  <a:cubicBezTo>
                    <a:pt x="149475" y="182992"/>
                    <a:pt x="152788" y="180648"/>
                    <a:pt x="156379" y="178912"/>
                  </a:cubicBezTo>
                  <a:cubicBezTo>
                    <a:pt x="156509" y="178857"/>
                    <a:pt x="156647" y="178792"/>
                    <a:pt x="156777" y="178718"/>
                  </a:cubicBezTo>
                  <a:cubicBezTo>
                    <a:pt x="161493" y="176512"/>
                    <a:pt x="166672" y="175349"/>
                    <a:pt x="172035" y="175349"/>
                  </a:cubicBezTo>
                  <a:cubicBezTo>
                    <a:pt x="181645" y="175349"/>
                    <a:pt x="190682" y="179087"/>
                    <a:pt x="197476" y="185882"/>
                  </a:cubicBezTo>
                  <a:lnTo>
                    <a:pt x="197486" y="185891"/>
                  </a:lnTo>
                  <a:lnTo>
                    <a:pt x="197495" y="185900"/>
                  </a:lnTo>
                  <a:cubicBezTo>
                    <a:pt x="211526" y="199932"/>
                    <a:pt x="211526" y="222779"/>
                    <a:pt x="197486" y="23682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4" name="Google Shape;1534;p36"/>
            <p:cNvSpPr/>
            <p:nvPr/>
          </p:nvSpPr>
          <p:spPr>
            <a:xfrm>
              <a:off x="6777999" y="5235050"/>
              <a:ext cx="51519" cy="51547"/>
            </a:xfrm>
            <a:custGeom>
              <a:rect b="b" l="l" r="r" t="t"/>
              <a:pathLst>
                <a:path extrusionOk="0" h="51547" w="51519">
                  <a:moveTo>
                    <a:pt x="43986" y="7551"/>
                  </a:moveTo>
                  <a:cubicBezTo>
                    <a:pt x="39121" y="2686"/>
                    <a:pt x="32650" y="0"/>
                    <a:pt x="25764" y="0"/>
                  </a:cubicBezTo>
                  <a:cubicBezTo>
                    <a:pt x="18887" y="0"/>
                    <a:pt x="12415" y="2686"/>
                    <a:pt x="7551" y="7551"/>
                  </a:cubicBezTo>
                  <a:cubicBezTo>
                    <a:pt x="2677" y="12416"/>
                    <a:pt x="0" y="18887"/>
                    <a:pt x="0" y="25774"/>
                  </a:cubicBezTo>
                  <a:cubicBezTo>
                    <a:pt x="0" y="32660"/>
                    <a:pt x="2677" y="39132"/>
                    <a:pt x="7542" y="43987"/>
                  </a:cubicBezTo>
                  <a:cubicBezTo>
                    <a:pt x="12406" y="48862"/>
                    <a:pt x="18887" y="51548"/>
                    <a:pt x="25773" y="51548"/>
                  </a:cubicBezTo>
                  <a:cubicBezTo>
                    <a:pt x="32650" y="51548"/>
                    <a:pt x="39131" y="48862"/>
                    <a:pt x="43995" y="43987"/>
                  </a:cubicBezTo>
                  <a:cubicBezTo>
                    <a:pt x="54029" y="33944"/>
                    <a:pt x="54029" y="17604"/>
                    <a:pt x="43986" y="7551"/>
                  </a:cubicBezTo>
                  <a:close/>
                  <a:moveTo>
                    <a:pt x="34062" y="34063"/>
                  </a:moveTo>
                  <a:lnTo>
                    <a:pt x="34062" y="34063"/>
                  </a:lnTo>
                  <a:cubicBezTo>
                    <a:pt x="31847" y="36279"/>
                    <a:pt x="28902" y="37507"/>
                    <a:pt x="25773" y="37507"/>
                  </a:cubicBezTo>
                  <a:cubicBezTo>
                    <a:pt x="22635" y="37507"/>
                    <a:pt x="19690" y="36279"/>
                    <a:pt x="17475" y="34063"/>
                  </a:cubicBezTo>
                  <a:cubicBezTo>
                    <a:pt x="15259" y="31848"/>
                    <a:pt x="14031" y="28903"/>
                    <a:pt x="14031" y="25774"/>
                  </a:cubicBezTo>
                  <a:cubicBezTo>
                    <a:pt x="14031" y="22645"/>
                    <a:pt x="15259" y="19690"/>
                    <a:pt x="17475" y="17475"/>
                  </a:cubicBezTo>
                  <a:cubicBezTo>
                    <a:pt x="19690" y="15260"/>
                    <a:pt x="22635" y="14041"/>
                    <a:pt x="25773" y="14041"/>
                  </a:cubicBezTo>
                  <a:cubicBezTo>
                    <a:pt x="28902" y="14041"/>
                    <a:pt x="31847" y="15260"/>
                    <a:pt x="34062" y="17475"/>
                  </a:cubicBezTo>
                  <a:cubicBezTo>
                    <a:pt x="38632" y="22054"/>
                    <a:pt x="38632" y="29494"/>
                    <a:pt x="34062" y="3406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5" name="Google Shape;1535;p36"/>
            <p:cNvSpPr/>
            <p:nvPr/>
          </p:nvSpPr>
          <p:spPr>
            <a:xfrm>
              <a:off x="6601854" y="5280535"/>
              <a:ext cx="47381" cy="186820"/>
            </a:xfrm>
            <a:custGeom>
              <a:rect b="b" l="l" r="r" t="t"/>
              <a:pathLst>
                <a:path extrusionOk="0" h="186820" w="47381">
                  <a:moveTo>
                    <a:pt x="41685" y="127"/>
                  </a:moveTo>
                  <a:cubicBezTo>
                    <a:pt x="37882" y="-602"/>
                    <a:pt x="34199" y="1881"/>
                    <a:pt x="33470" y="5693"/>
                  </a:cubicBezTo>
                  <a:lnTo>
                    <a:pt x="127" y="178476"/>
                  </a:lnTo>
                  <a:cubicBezTo>
                    <a:pt x="-602" y="182279"/>
                    <a:pt x="1881" y="185963"/>
                    <a:pt x="5694" y="186692"/>
                  </a:cubicBezTo>
                  <a:cubicBezTo>
                    <a:pt x="6137" y="186784"/>
                    <a:pt x="6589" y="186821"/>
                    <a:pt x="7032" y="186821"/>
                  </a:cubicBezTo>
                  <a:cubicBezTo>
                    <a:pt x="10328" y="186821"/>
                    <a:pt x="13263" y="184495"/>
                    <a:pt x="13909" y="181135"/>
                  </a:cubicBezTo>
                  <a:lnTo>
                    <a:pt x="47252" y="8352"/>
                  </a:lnTo>
                  <a:cubicBezTo>
                    <a:pt x="47990" y="4539"/>
                    <a:pt x="45498" y="865"/>
                    <a:pt x="41685" y="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6" name="Google Shape;1536;p36"/>
            <p:cNvSpPr/>
            <p:nvPr/>
          </p:nvSpPr>
          <p:spPr>
            <a:xfrm>
              <a:off x="6593168" y="5325498"/>
              <a:ext cx="143389" cy="258698"/>
            </a:xfrm>
            <a:custGeom>
              <a:rect b="b" l="l" r="r" t="t"/>
              <a:pathLst>
                <a:path extrusionOk="0" h="258698" w="143389">
                  <a:moveTo>
                    <a:pt x="143263" y="178525"/>
                  </a:moveTo>
                  <a:lnTo>
                    <a:pt x="109911" y="5696"/>
                  </a:lnTo>
                  <a:cubicBezTo>
                    <a:pt x="109173" y="1884"/>
                    <a:pt x="105499" y="-609"/>
                    <a:pt x="101687" y="130"/>
                  </a:cubicBezTo>
                  <a:cubicBezTo>
                    <a:pt x="97883" y="868"/>
                    <a:pt x="95391" y="4542"/>
                    <a:pt x="96130" y="8355"/>
                  </a:cubicBezTo>
                  <a:lnTo>
                    <a:pt x="128817" y="177750"/>
                  </a:lnTo>
                  <a:lnTo>
                    <a:pt x="71695" y="241196"/>
                  </a:lnTo>
                  <a:lnTo>
                    <a:pt x="14573" y="177750"/>
                  </a:lnTo>
                  <a:lnTo>
                    <a:pt x="18247" y="158696"/>
                  </a:lnTo>
                  <a:cubicBezTo>
                    <a:pt x="18985" y="154893"/>
                    <a:pt x="16493" y="151209"/>
                    <a:pt x="12690" y="150480"/>
                  </a:cubicBezTo>
                  <a:cubicBezTo>
                    <a:pt x="8887" y="149741"/>
                    <a:pt x="5204" y="152234"/>
                    <a:pt x="4465" y="156037"/>
                  </a:cubicBezTo>
                  <a:lnTo>
                    <a:pt x="127" y="178525"/>
                  </a:lnTo>
                  <a:cubicBezTo>
                    <a:pt x="-289" y="180685"/>
                    <a:pt x="330" y="182910"/>
                    <a:pt x="1807" y="184544"/>
                  </a:cubicBezTo>
                  <a:lnTo>
                    <a:pt x="66479" y="256382"/>
                  </a:lnTo>
                  <a:cubicBezTo>
                    <a:pt x="67809" y="257859"/>
                    <a:pt x="69701" y="258699"/>
                    <a:pt x="71695" y="258699"/>
                  </a:cubicBezTo>
                  <a:cubicBezTo>
                    <a:pt x="73679" y="258699"/>
                    <a:pt x="75581" y="257859"/>
                    <a:pt x="76910" y="256382"/>
                  </a:cubicBezTo>
                  <a:lnTo>
                    <a:pt x="141583" y="184544"/>
                  </a:lnTo>
                  <a:cubicBezTo>
                    <a:pt x="143060" y="182910"/>
                    <a:pt x="143679" y="180685"/>
                    <a:pt x="143263" y="17852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537" name="Google Shape;1537;p36"/>
          <p:cNvSpPr/>
          <p:nvPr/>
        </p:nvSpPr>
        <p:spPr>
          <a:xfrm rot="5400000">
            <a:off x="-409750" y="4138400"/>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nvGrpSpPr>
          <p:cNvPr id="1538" name="Google Shape;1538;p36"/>
          <p:cNvGrpSpPr/>
          <p:nvPr/>
        </p:nvGrpSpPr>
        <p:grpSpPr>
          <a:xfrm rot="10800000">
            <a:off x="8578025" y="-331701"/>
            <a:ext cx="1539300" cy="1530351"/>
            <a:chOff x="8646350" y="439249"/>
            <a:chExt cx="1539300" cy="1530351"/>
          </a:xfrm>
        </p:grpSpPr>
        <p:sp>
          <p:nvSpPr>
            <p:cNvPr id="1539" name="Google Shape;1539;p36"/>
            <p:cNvSpPr/>
            <p:nvPr/>
          </p:nvSpPr>
          <p:spPr>
            <a:xfrm>
              <a:off x="8646350" y="539500"/>
              <a:ext cx="1430100" cy="1430100"/>
            </a:xfrm>
            <a:prstGeom prst="donut">
              <a:avLst>
                <a:gd fmla="val 25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sp>
          <p:nvSpPr>
            <p:cNvPr id="1540" name="Google Shape;1540;p36"/>
            <p:cNvSpPr/>
            <p:nvPr/>
          </p:nvSpPr>
          <p:spPr>
            <a:xfrm rot="2700000">
              <a:off x="9999234" y="471233"/>
              <a:ext cx="154432" cy="154432"/>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ebo"/>
                <a:ea typeface="Heebo"/>
                <a:cs typeface="Heebo"/>
                <a:sym typeface="Heebo"/>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44" name="Shape 1544"/>
        <p:cNvGrpSpPr/>
        <p:nvPr/>
      </p:nvGrpSpPr>
      <p:grpSpPr>
        <a:xfrm>
          <a:off x="0" y="0"/>
          <a:ext cx="0" cy="0"/>
          <a:chOff x="0" y="0"/>
          <a:chExt cx="0" cy="0"/>
        </a:xfrm>
      </p:grpSpPr>
      <p:grpSp>
        <p:nvGrpSpPr>
          <p:cNvPr id="1545" name="Google Shape;1545;p37"/>
          <p:cNvGrpSpPr/>
          <p:nvPr/>
        </p:nvGrpSpPr>
        <p:grpSpPr>
          <a:xfrm>
            <a:off x="1343043" y="3832782"/>
            <a:ext cx="291745" cy="222188"/>
            <a:chOff x="3271200" y="3863875"/>
            <a:chExt cx="481825" cy="366950"/>
          </a:xfrm>
        </p:grpSpPr>
        <p:sp>
          <p:nvSpPr>
            <p:cNvPr id="1546" name="Google Shape;1546;p37"/>
            <p:cNvSpPr/>
            <p:nvPr/>
          </p:nvSpPr>
          <p:spPr>
            <a:xfrm>
              <a:off x="3271200" y="3920350"/>
              <a:ext cx="283225" cy="310475"/>
            </a:xfrm>
            <a:custGeom>
              <a:rect b="b" l="l" r="r" t="t"/>
              <a:pathLst>
                <a:path extrusionOk="0" h="12419" w="11329">
                  <a:moveTo>
                    <a:pt x="1693" y="0"/>
                  </a:moveTo>
                  <a:cubicBezTo>
                    <a:pt x="756" y="0"/>
                    <a:pt x="0" y="756"/>
                    <a:pt x="0" y="1693"/>
                  </a:cubicBezTo>
                  <a:lnTo>
                    <a:pt x="0" y="8468"/>
                  </a:lnTo>
                  <a:cubicBezTo>
                    <a:pt x="0" y="9405"/>
                    <a:pt x="756" y="10160"/>
                    <a:pt x="1693" y="10163"/>
                  </a:cubicBezTo>
                  <a:lnTo>
                    <a:pt x="2861" y="10163"/>
                  </a:lnTo>
                  <a:cubicBezTo>
                    <a:pt x="2861" y="11410"/>
                    <a:pt x="3870" y="12419"/>
                    <a:pt x="5120" y="12419"/>
                  </a:cubicBezTo>
                  <a:cubicBezTo>
                    <a:pt x="6366" y="12419"/>
                    <a:pt x="7378" y="11410"/>
                    <a:pt x="7378" y="10163"/>
                  </a:cubicBezTo>
                  <a:lnTo>
                    <a:pt x="9070" y="10163"/>
                  </a:lnTo>
                  <a:lnTo>
                    <a:pt x="9070" y="6679"/>
                  </a:lnTo>
                  <a:cubicBezTo>
                    <a:pt x="9070" y="6356"/>
                    <a:pt x="9350" y="6116"/>
                    <a:pt x="9645" y="6116"/>
                  </a:cubicBezTo>
                  <a:cubicBezTo>
                    <a:pt x="9705" y="6116"/>
                    <a:pt x="9765" y="6126"/>
                    <a:pt x="9823" y="6146"/>
                  </a:cubicBezTo>
                  <a:cubicBezTo>
                    <a:pt x="9938" y="6187"/>
                    <a:pt x="10055" y="6206"/>
                    <a:pt x="10172" y="6206"/>
                  </a:cubicBezTo>
                  <a:cubicBezTo>
                    <a:pt x="10766" y="6206"/>
                    <a:pt x="11329" y="5708"/>
                    <a:pt x="11329" y="5080"/>
                  </a:cubicBezTo>
                  <a:cubicBezTo>
                    <a:pt x="11329" y="4453"/>
                    <a:pt x="10766" y="3954"/>
                    <a:pt x="10172" y="3954"/>
                  </a:cubicBezTo>
                  <a:cubicBezTo>
                    <a:pt x="10055" y="3954"/>
                    <a:pt x="9938" y="3974"/>
                    <a:pt x="9823" y="4014"/>
                  </a:cubicBezTo>
                  <a:cubicBezTo>
                    <a:pt x="9759" y="4037"/>
                    <a:pt x="9695" y="4048"/>
                    <a:pt x="9632" y="4048"/>
                  </a:cubicBezTo>
                  <a:cubicBezTo>
                    <a:pt x="9333" y="4048"/>
                    <a:pt x="9070" y="3805"/>
                    <a:pt x="9070" y="3484"/>
                  </a:cubicBezTo>
                  <a:lnTo>
                    <a:pt x="9070" y="0"/>
                  </a:lnTo>
                  <a:lnTo>
                    <a:pt x="6381" y="0"/>
                  </a:lnTo>
                  <a:cubicBezTo>
                    <a:pt x="5894" y="0"/>
                    <a:pt x="5635" y="576"/>
                    <a:pt x="5960" y="940"/>
                  </a:cubicBezTo>
                  <a:cubicBezTo>
                    <a:pt x="6610" y="1669"/>
                    <a:pt x="6095" y="2822"/>
                    <a:pt x="5120" y="2822"/>
                  </a:cubicBezTo>
                  <a:cubicBezTo>
                    <a:pt x="4141" y="2822"/>
                    <a:pt x="3626" y="1669"/>
                    <a:pt x="4276" y="940"/>
                  </a:cubicBezTo>
                  <a:cubicBezTo>
                    <a:pt x="4602" y="576"/>
                    <a:pt x="4343" y="0"/>
                    <a:pt x="385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47" name="Google Shape;1547;p37"/>
            <p:cNvSpPr/>
            <p:nvPr/>
          </p:nvSpPr>
          <p:spPr>
            <a:xfrm>
              <a:off x="3526175" y="3863875"/>
              <a:ext cx="226850" cy="310575"/>
            </a:xfrm>
            <a:custGeom>
              <a:rect b="b" l="l" r="r" t="t"/>
              <a:pathLst>
                <a:path extrusionOk="0" h="12423" w="9074">
                  <a:moveTo>
                    <a:pt x="3954" y="1"/>
                  </a:moveTo>
                  <a:cubicBezTo>
                    <a:pt x="2705" y="1"/>
                    <a:pt x="1696" y="1010"/>
                    <a:pt x="1696" y="2259"/>
                  </a:cubicBezTo>
                  <a:lnTo>
                    <a:pt x="1" y="2259"/>
                  </a:lnTo>
                  <a:lnTo>
                    <a:pt x="1" y="5081"/>
                  </a:lnTo>
                  <a:cubicBezTo>
                    <a:pt x="1247" y="5081"/>
                    <a:pt x="2259" y="6093"/>
                    <a:pt x="2259" y="7339"/>
                  </a:cubicBezTo>
                  <a:cubicBezTo>
                    <a:pt x="2259" y="8586"/>
                    <a:pt x="1247" y="9598"/>
                    <a:pt x="1" y="9598"/>
                  </a:cubicBezTo>
                  <a:lnTo>
                    <a:pt x="1" y="12422"/>
                  </a:lnTo>
                  <a:lnTo>
                    <a:pt x="7378" y="12422"/>
                  </a:lnTo>
                  <a:cubicBezTo>
                    <a:pt x="8315" y="12419"/>
                    <a:pt x="9070" y="11664"/>
                    <a:pt x="9073" y="10727"/>
                  </a:cubicBezTo>
                  <a:lnTo>
                    <a:pt x="9073" y="3952"/>
                  </a:lnTo>
                  <a:cubicBezTo>
                    <a:pt x="9070" y="3015"/>
                    <a:pt x="8315" y="2259"/>
                    <a:pt x="7378" y="2259"/>
                  </a:cubicBezTo>
                  <a:lnTo>
                    <a:pt x="6213" y="2259"/>
                  </a:lnTo>
                  <a:cubicBezTo>
                    <a:pt x="6213" y="1010"/>
                    <a:pt x="5201" y="1"/>
                    <a:pt x="395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1548" name="Google Shape;1548;p37"/>
          <p:cNvGrpSpPr/>
          <p:nvPr/>
        </p:nvGrpSpPr>
        <p:grpSpPr>
          <a:xfrm>
            <a:off x="4541062" y="3799828"/>
            <a:ext cx="254864" cy="257380"/>
            <a:chOff x="-37804925" y="3953450"/>
            <a:chExt cx="315075" cy="318225"/>
          </a:xfrm>
        </p:grpSpPr>
        <p:sp>
          <p:nvSpPr>
            <p:cNvPr id="1549" name="Google Shape;1549;p37"/>
            <p:cNvSpPr/>
            <p:nvPr/>
          </p:nvSpPr>
          <p:spPr>
            <a:xfrm>
              <a:off x="-37614300" y="3955025"/>
              <a:ext cx="124450" cy="186200"/>
            </a:xfrm>
            <a:custGeom>
              <a:rect b="b" l="l" r="r" t="t"/>
              <a:pathLst>
                <a:path extrusionOk="0" h="7448" w="4978">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37"/>
            <p:cNvSpPr/>
            <p:nvPr/>
          </p:nvSpPr>
          <p:spPr>
            <a:xfrm>
              <a:off x="-37761600" y="4230700"/>
              <a:ext cx="270175" cy="40975"/>
            </a:xfrm>
            <a:custGeom>
              <a:rect b="b" l="l" r="r" t="t"/>
              <a:pathLst>
                <a:path extrusionOk="0" h="1639" w="10807">
                  <a:moveTo>
                    <a:pt x="1450" y="1"/>
                  </a:moveTo>
                  <a:cubicBezTo>
                    <a:pt x="1292" y="788"/>
                    <a:pt x="662" y="1387"/>
                    <a:pt x="1" y="1639"/>
                  </a:cubicBezTo>
                  <a:lnTo>
                    <a:pt x="8822" y="1639"/>
                  </a:lnTo>
                  <a:cubicBezTo>
                    <a:pt x="9799" y="1639"/>
                    <a:pt x="10649" y="946"/>
                    <a:pt x="1080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37"/>
            <p:cNvSpPr/>
            <p:nvPr/>
          </p:nvSpPr>
          <p:spPr>
            <a:xfrm>
              <a:off x="-37804925" y="3953450"/>
              <a:ext cx="274125" cy="295675"/>
            </a:xfrm>
            <a:custGeom>
              <a:rect b="b" l="l" r="r" t="t"/>
              <a:pathLst>
                <a:path extrusionOk="0" h="11827" w="10965">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52" name="Google Shape;1552;p37"/>
          <p:cNvGrpSpPr/>
          <p:nvPr/>
        </p:nvGrpSpPr>
        <p:grpSpPr>
          <a:xfrm>
            <a:off x="4522635" y="3285732"/>
            <a:ext cx="291741" cy="255607"/>
            <a:chOff x="899850" y="871450"/>
            <a:chExt cx="483175" cy="423400"/>
          </a:xfrm>
        </p:grpSpPr>
        <p:sp>
          <p:nvSpPr>
            <p:cNvPr id="1553" name="Google Shape;1553;p37"/>
            <p:cNvSpPr/>
            <p:nvPr/>
          </p:nvSpPr>
          <p:spPr>
            <a:xfrm>
              <a:off x="1325175" y="1040825"/>
              <a:ext cx="56425" cy="28275"/>
            </a:xfrm>
            <a:custGeom>
              <a:rect b="b" l="l" r="r" t="t"/>
              <a:pathLst>
                <a:path extrusionOk="0" h="1131" w="2257">
                  <a:moveTo>
                    <a:pt x="564" y="1"/>
                  </a:moveTo>
                  <a:cubicBezTo>
                    <a:pt x="251" y="1"/>
                    <a:pt x="1" y="251"/>
                    <a:pt x="1" y="564"/>
                  </a:cubicBezTo>
                  <a:cubicBezTo>
                    <a:pt x="1" y="877"/>
                    <a:pt x="251" y="1130"/>
                    <a:pt x="564" y="1130"/>
                  </a:cubicBezTo>
                  <a:lnTo>
                    <a:pt x="1693" y="1130"/>
                  </a:lnTo>
                  <a:cubicBezTo>
                    <a:pt x="2006" y="1130"/>
                    <a:pt x="2256" y="877"/>
                    <a:pt x="2256" y="564"/>
                  </a:cubicBezTo>
                  <a:cubicBezTo>
                    <a:pt x="2256" y="251"/>
                    <a:pt x="2006" y="1"/>
                    <a:pt x="169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54" name="Google Shape;1554;p37"/>
            <p:cNvSpPr/>
            <p:nvPr/>
          </p:nvSpPr>
          <p:spPr>
            <a:xfrm>
              <a:off x="1323750" y="956100"/>
              <a:ext cx="59275" cy="56525"/>
            </a:xfrm>
            <a:custGeom>
              <a:rect b="b" l="l" r="r" t="t"/>
              <a:pathLst>
                <a:path extrusionOk="0" h="2261" w="2371">
                  <a:moveTo>
                    <a:pt x="1750" y="0"/>
                  </a:moveTo>
                  <a:cubicBezTo>
                    <a:pt x="1605" y="0"/>
                    <a:pt x="1461" y="55"/>
                    <a:pt x="1350" y="165"/>
                  </a:cubicBezTo>
                  <a:lnTo>
                    <a:pt x="220" y="1294"/>
                  </a:lnTo>
                  <a:cubicBezTo>
                    <a:pt x="0" y="1517"/>
                    <a:pt x="0" y="1872"/>
                    <a:pt x="220" y="2095"/>
                  </a:cubicBezTo>
                  <a:cubicBezTo>
                    <a:pt x="332" y="2205"/>
                    <a:pt x="476" y="2260"/>
                    <a:pt x="621" y="2260"/>
                  </a:cubicBezTo>
                  <a:cubicBezTo>
                    <a:pt x="765" y="2260"/>
                    <a:pt x="910" y="2205"/>
                    <a:pt x="1021" y="2095"/>
                  </a:cubicBezTo>
                  <a:lnTo>
                    <a:pt x="2151" y="966"/>
                  </a:lnTo>
                  <a:cubicBezTo>
                    <a:pt x="2370" y="743"/>
                    <a:pt x="2370" y="388"/>
                    <a:pt x="2151" y="165"/>
                  </a:cubicBezTo>
                  <a:cubicBezTo>
                    <a:pt x="2039" y="55"/>
                    <a:pt x="1895" y="0"/>
                    <a:pt x="17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55" name="Google Shape;1555;p37"/>
            <p:cNvSpPr/>
            <p:nvPr/>
          </p:nvSpPr>
          <p:spPr>
            <a:xfrm>
              <a:off x="1323750" y="1097250"/>
              <a:ext cx="59275" cy="56525"/>
            </a:xfrm>
            <a:custGeom>
              <a:rect b="b" l="l" r="r" t="t"/>
              <a:pathLst>
                <a:path extrusionOk="0" h="2261" w="2371">
                  <a:moveTo>
                    <a:pt x="621" y="0"/>
                  </a:moveTo>
                  <a:cubicBezTo>
                    <a:pt x="476" y="0"/>
                    <a:pt x="332" y="55"/>
                    <a:pt x="220" y="165"/>
                  </a:cubicBezTo>
                  <a:cubicBezTo>
                    <a:pt x="0" y="388"/>
                    <a:pt x="0" y="743"/>
                    <a:pt x="220" y="966"/>
                  </a:cubicBezTo>
                  <a:lnTo>
                    <a:pt x="1350" y="2095"/>
                  </a:lnTo>
                  <a:cubicBezTo>
                    <a:pt x="1461" y="2205"/>
                    <a:pt x="1605" y="2260"/>
                    <a:pt x="1750" y="2260"/>
                  </a:cubicBezTo>
                  <a:cubicBezTo>
                    <a:pt x="1895" y="2260"/>
                    <a:pt x="2039" y="2205"/>
                    <a:pt x="2151" y="2095"/>
                  </a:cubicBezTo>
                  <a:cubicBezTo>
                    <a:pt x="2370" y="1872"/>
                    <a:pt x="2370" y="1517"/>
                    <a:pt x="2151" y="1294"/>
                  </a:cubicBezTo>
                  <a:lnTo>
                    <a:pt x="1021" y="165"/>
                  </a:lnTo>
                  <a:cubicBezTo>
                    <a:pt x="910" y="55"/>
                    <a:pt x="765" y="0"/>
                    <a:pt x="62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56" name="Google Shape;1556;p37"/>
            <p:cNvSpPr/>
            <p:nvPr/>
          </p:nvSpPr>
          <p:spPr>
            <a:xfrm>
              <a:off x="899850" y="871450"/>
              <a:ext cx="396150" cy="423400"/>
            </a:xfrm>
            <a:custGeom>
              <a:rect b="b" l="l" r="r" t="t"/>
              <a:pathLst>
                <a:path extrusionOk="0" h="16936" w="15846">
                  <a:moveTo>
                    <a:pt x="6812" y="4518"/>
                  </a:moveTo>
                  <a:lnTo>
                    <a:pt x="6812" y="10164"/>
                  </a:lnTo>
                  <a:lnTo>
                    <a:pt x="5682" y="10164"/>
                  </a:lnTo>
                  <a:lnTo>
                    <a:pt x="5682" y="4518"/>
                  </a:lnTo>
                  <a:close/>
                  <a:moveTo>
                    <a:pt x="14153" y="1130"/>
                  </a:moveTo>
                  <a:cubicBezTo>
                    <a:pt x="14463" y="1130"/>
                    <a:pt x="14716" y="1380"/>
                    <a:pt x="14716" y="1693"/>
                  </a:cubicBezTo>
                  <a:lnTo>
                    <a:pt x="14716" y="12985"/>
                  </a:lnTo>
                  <a:cubicBezTo>
                    <a:pt x="14716" y="13298"/>
                    <a:pt x="14463" y="13551"/>
                    <a:pt x="14153" y="13551"/>
                  </a:cubicBezTo>
                  <a:lnTo>
                    <a:pt x="13587" y="13551"/>
                  </a:lnTo>
                  <a:lnTo>
                    <a:pt x="13587" y="1130"/>
                  </a:lnTo>
                  <a:close/>
                  <a:moveTo>
                    <a:pt x="13018" y="1"/>
                  </a:moveTo>
                  <a:cubicBezTo>
                    <a:pt x="13012" y="1"/>
                    <a:pt x="13006" y="4"/>
                    <a:pt x="13000" y="4"/>
                  </a:cubicBezTo>
                  <a:cubicBezTo>
                    <a:pt x="12992" y="4"/>
                    <a:pt x="12985" y="4"/>
                    <a:pt x="12978" y="4"/>
                  </a:cubicBezTo>
                  <a:cubicBezTo>
                    <a:pt x="12972" y="4"/>
                    <a:pt x="12967" y="4"/>
                    <a:pt x="12961" y="4"/>
                  </a:cubicBezTo>
                  <a:cubicBezTo>
                    <a:pt x="12797" y="4"/>
                    <a:pt x="12768" y="58"/>
                    <a:pt x="7221" y="3385"/>
                  </a:cubicBezTo>
                  <a:lnTo>
                    <a:pt x="3990" y="3385"/>
                  </a:lnTo>
                  <a:cubicBezTo>
                    <a:pt x="1810" y="3388"/>
                    <a:pt x="0" y="5159"/>
                    <a:pt x="0" y="7339"/>
                  </a:cubicBezTo>
                  <a:cubicBezTo>
                    <a:pt x="0" y="9323"/>
                    <a:pt x="1515" y="10959"/>
                    <a:pt x="3424" y="11236"/>
                  </a:cubicBezTo>
                  <a:lnTo>
                    <a:pt x="3424" y="15244"/>
                  </a:lnTo>
                  <a:cubicBezTo>
                    <a:pt x="3424" y="16180"/>
                    <a:pt x="4183" y="16936"/>
                    <a:pt x="5119" y="16936"/>
                  </a:cubicBezTo>
                  <a:cubicBezTo>
                    <a:pt x="6053" y="16936"/>
                    <a:pt x="6812" y="16180"/>
                    <a:pt x="6812" y="15244"/>
                  </a:cubicBezTo>
                  <a:lnTo>
                    <a:pt x="6812" y="11293"/>
                  </a:lnTo>
                  <a:lnTo>
                    <a:pt x="7221" y="11293"/>
                  </a:lnTo>
                  <a:cubicBezTo>
                    <a:pt x="12690" y="14573"/>
                    <a:pt x="12811" y="14681"/>
                    <a:pt x="12984" y="14681"/>
                  </a:cubicBezTo>
                  <a:cubicBezTo>
                    <a:pt x="12997" y="14681"/>
                    <a:pt x="13009" y="14681"/>
                    <a:pt x="13024" y="14681"/>
                  </a:cubicBezTo>
                  <a:lnTo>
                    <a:pt x="14153" y="14681"/>
                  </a:lnTo>
                  <a:cubicBezTo>
                    <a:pt x="15087" y="14678"/>
                    <a:pt x="15845" y="13922"/>
                    <a:pt x="15845" y="12985"/>
                  </a:cubicBezTo>
                  <a:lnTo>
                    <a:pt x="15845" y="1693"/>
                  </a:lnTo>
                  <a:cubicBezTo>
                    <a:pt x="15845" y="756"/>
                    <a:pt x="15087" y="1"/>
                    <a:pt x="1415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1557" name="Google Shape;1557;p37"/>
          <p:cNvSpPr/>
          <p:nvPr/>
        </p:nvSpPr>
        <p:spPr>
          <a:xfrm>
            <a:off x="1343062" y="3291262"/>
            <a:ext cx="291729" cy="280808"/>
          </a:xfrm>
          <a:custGeom>
            <a:rect b="b" l="l" r="r" t="t"/>
            <a:pathLst>
              <a:path extrusionOk="0" h="19273" w="20026">
                <a:moveTo>
                  <a:pt x="14841" y="2901"/>
                </a:moveTo>
                <a:cubicBezTo>
                  <a:pt x="15282" y="2901"/>
                  <a:pt x="15717" y="3074"/>
                  <a:pt x="16042" y="3397"/>
                </a:cubicBezTo>
                <a:cubicBezTo>
                  <a:pt x="16704" y="4059"/>
                  <a:pt x="16704" y="5131"/>
                  <a:pt x="16042" y="5794"/>
                </a:cubicBezTo>
                <a:cubicBezTo>
                  <a:pt x="15717" y="6118"/>
                  <a:pt x="15284" y="6290"/>
                  <a:pt x="14843" y="6290"/>
                </a:cubicBezTo>
                <a:cubicBezTo>
                  <a:pt x="14625" y="6290"/>
                  <a:pt x="14405" y="6248"/>
                  <a:pt x="14196" y="6161"/>
                </a:cubicBezTo>
                <a:cubicBezTo>
                  <a:pt x="13563" y="5899"/>
                  <a:pt x="13151" y="5282"/>
                  <a:pt x="13151" y="4595"/>
                </a:cubicBezTo>
                <a:cubicBezTo>
                  <a:pt x="13151" y="3912"/>
                  <a:pt x="13563" y="3294"/>
                  <a:pt x="14196" y="3029"/>
                </a:cubicBezTo>
                <a:cubicBezTo>
                  <a:pt x="14404" y="2943"/>
                  <a:pt x="14623" y="2901"/>
                  <a:pt x="14841" y="2901"/>
                </a:cubicBezTo>
                <a:close/>
                <a:moveTo>
                  <a:pt x="10859" y="4837"/>
                </a:moveTo>
                <a:cubicBezTo>
                  <a:pt x="11001" y="4837"/>
                  <a:pt x="11142" y="4890"/>
                  <a:pt x="11251" y="4996"/>
                </a:cubicBezTo>
                <a:lnTo>
                  <a:pt x="12049" y="5794"/>
                </a:lnTo>
                <a:cubicBezTo>
                  <a:pt x="12269" y="6014"/>
                  <a:pt x="12269" y="6372"/>
                  <a:pt x="12049" y="6592"/>
                </a:cubicBezTo>
                <a:cubicBezTo>
                  <a:pt x="11939" y="6702"/>
                  <a:pt x="11794" y="6757"/>
                  <a:pt x="11650" y="6757"/>
                </a:cubicBezTo>
                <a:cubicBezTo>
                  <a:pt x="11505" y="6757"/>
                  <a:pt x="11361" y="6702"/>
                  <a:pt x="11251" y="6592"/>
                </a:cubicBezTo>
                <a:lnTo>
                  <a:pt x="10453" y="5794"/>
                </a:lnTo>
                <a:cubicBezTo>
                  <a:pt x="10239" y="5571"/>
                  <a:pt x="10242" y="5219"/>
                  <a:pt x="10459" y="5002"/>
                </a:cubicBezTo>
                <a:cubicBezTo>
                  <a:pt x="10570" y="4892"/>
                  <a:pt x="10715" y="4837"/>
                  <a:pt x="10859" y="4837"/>
                </a:cubicBezTo>
                <a:close/>
                <a:moveTo>
                  <a:pt x="13255" y="7232"/>
                </a:moveTo>
                <a:cubicBezTo>
                  <a:pt x="13396" y="7232"/>
                  <a:pt x="13538" y="7284"/>
                  <a:pt x="13648" y="7390"/>
                </a:cubicBezTo>
                <a:lnTo>
                  <a:pt x="14446" y="8188"/>
                </a:lnTo>
                <a:cubicBezTo>
                  <a:pt x="14665" y="8411"/>
                  <a:pt x="14665" y="8766"/>
                  <a:pt x="14446" y="8989"/>
                </a:cubicBezTo>
                <a:cubicBezTo>
                  <a:pt x="14336" y="9099"/>
                  <a:pt x="14191" y="9154"/>
                  <a:pt x="14047" y="9154"/>
                </a:cubicBezTo>
                <a:cubicBezTo>
                  <a:pt x="13902" y="9154"/>
                  <a:pt x="13758" y="9099"/>
                  <a:pt x="13648" y="8989"/>
                </a:cubicBezTo>
                <a:lnTo>
                  <a:pt x="12850" y="8188"/>
                </a:lnTo>
                <a:cubicBezTo>
                  <a:pt x="12633" y="7968"/>
                  <a:pt x="12636" y="7616"/>
                  <a:pt x="12856" y="7399"/>
                </a:cubicBezTo>
                <a:cubicBezTo>
                  <a:pt x="12966" y="7287"/>
                  <a:pt x="13110" y="7232"/>
                  <a:pt x="13255" y="7232"/>
                </a:cubicBezTo>
                <a:close/>
                <a:moveTo>
                  <a:pt x="10846" y="8029"/>
                </a:moveTo>
                <a:cubicBezTo>
                  <a:pt x="10991" y="8029"/>
                  <a:pt x="11135" y="8084"/>
                  <a:pt x="11245" y="8194"/>
                </a:cubicBezTo>
                <a:cubicBezTo>
                  <a:pt x="11462" y="8411"/>
                  <a:pt x="11465" y="8763"/>
                  <a:pt x="11251" y="8986"/>
                </a:cubicBezTo>
                <a:lnTo>
                  <a:pt x="11251" y="8989"/>
                </a:lnTo>
                <a:lnTo>
                  <a:pt x="10778" y="9461"/>
                </a:lnTo>
                <a:cubicBezTo>
                  <a:pt x="11088" y="10106"/>
                  <a:pt x="10959" y="10874"/>
                  <a:pt x="10453" y="11383"/>
                </a:cubicBezTo>
                <a:cubicBezTo>
                  <a:pt x="10343" y="11493"/>
                  <a:pt x="10198" y="11548"/>
                  <a:pt x="10054" y="11548"/>
                </a:cubicBezTo>
                <a:cubicBezTo>
                  <a:pt x="9909" y="11548"/>
                  <a:pt x="9765" y="11493"/>
                  <a:pt x="9655" y="11383"/>
                </a:cubicBezTo>
                <a:cubicBezTo>
                  <a:pt x="9435" y="11163"/>
                  <a:pt x="9435" y="10804"/>
                  <a:pt x="9655" y="10585"/>
                </a:cubicBezTo>
                <a:cubicBezTo>
                  <a:pt x="10010" y="10229"/>
                  <a:pt x="9757" y="9621"/>
                  <a:pt x="9254" y="9621"/>
                </a:cubicBezTo>
                <a:cubicBezTo>
                  <a:pt x="8751" y="9621"/>
                  <a:pt x="8498" y="10229"/>
                  <a:pt x="8857" y="10585"/>
                </a:cubicBezTo>
                <a:cubicBezTo>
                  <a:pt x="9441" y="11166"/>
                  <a:pt x="9519" y="12084"/>
                  <a:pt x="9043" y="12756"/>
                </a:cubicBezTo>
                <a:cubicBezTo>
                  <a:pt x="8717" y="13218"/>
                  <a:pt x="8196" y="13472"/>
                  <a:pt x="7661" y="13472"/>
                </a:cubicBezTo>
                <a:cubicBezTo>
                  <a:pt x="7415" y="13472"/>
                  <a:pt x="7167" y="13419"/>
                  <a:pt x="6933" y="13307"/>
                </a:cubicBezTo>
                <a:lnTo>
                  <a:pt x="6460" y="13777"/>
                </a:lnTo>
                <a:cubicBezTo>
                  <a:pt x="6351" y="13882"/>
                  <a:pt x="6210" y="13935"/>
                  <a:pt x="6068" y="13935"/>
                </a:cubicBezTo>
                <a:cubicBezTo>
                  <a:pt x="5924" y="13935"/>
                  <a:pt x="5779" y="13880"/>
                  <a:pt x="5668" y="13771"/>
                </a:cubicBezTo>
                <a:cubicBezTo>
                  <a:pt x="5451" y="13551"/>
                  <a:pt x="5448" y="13198"/>
                  <a:pt x="5662" y="12979"/>
                </a:cubicBezTo>
                <a:lnTo>
                  <a:pt x="6135" y="12506"/>
                </a:lnTo>
                <a:cubicBezTo>
                  <a:pt x="5824" y="11861"/>
                  <a:pt x="5957" y="11091"/>
                  <a:pt x="6460" y="10582"/>
                </a:cubicBezTo>
                <a:cubicBezTo>
                  <a:pt x="6570" y="10476"/>
                  <a:pt x="6711" y="10424"/>
                  <a:pt x="6852" y="10424"/>
                </a:cubicBezTo>
                <a:cubicBezTo>
                  <a:pt x="6997" y="10424"/>
                  <a:pt x="7142" y="10479"/>
                  <a:pt x="7252" y="10591"/>
                </a:cubicBezTo>
                <a:cubicBezTo>
                  <a:pt x="7469" y="10808"/>
                  <a:pt x="7472" y="11160"/>
                  <a:pt x="7258" y="11383"/>
                </a:cubicBezTo>
                <a:cubicBezTo>
                  <a:pt x="6902" y="11738"/>
                  <a:pt x="7155" y="12346"/>
                  <a:pt x="7658" y="12346"/>
                </a:cubicBezTo>
                <a:cubicBezTo>
                  <a:pt x="8161" y="12346"/>
                  <a:pt x="8414" y="11738"/>
                  <a:pt x="8059" y="11383"/>
                </a:cubicBezTo>
                <a:cubicBezTo>
                  <a:pt x="7475" y="10798"/>
                  <a:pt x="7393" y="9883"/>
                  <a:pt x="7869" y="9209"/>
                </a:cubicBezTo>
                <a:cubicBezTo>
                  <a:pt x="8195" y="8749"/>
                  <a:pt x="8716" y="8495"/>
                  <a:pt x="9251" y="8495"/>
                </a:cubicBezTo>
                <a:cubicBezTo>
                  <a:pt x="9497" y="8495"/>
                  <a:pt x="9746" y="8549"/>
                  <a:pt x="9980" y="8660"/>
                </a:cubicBezTo>
                <a:lnTo>
                  <a:pt x="10453" y="8188"/>
                </a:lnTo>
                <a:cubicBezTo>
                  <a:pt x="10563" y="8082"/>
                  <a:pt x="10705" y="8029"/>
                  <a:pt x="10846" y="8029"/>
                </a:cubicBezTo>
                <a:close/>
                <a:moveTo>
                  <a:pt x="13208" y="0"/>
                </a:moveTo>
                <a:cubicBezTo>
                  <a:pt x="11632" y="0"/>
                  <a:pt x="10059" y="597"/>
                  <a:pt x="8857" y="1801"/>
                </a:cubicBezTo>
                <a:lnTo>
                  <a:pt x="8456" y="2201"/>
                </a:lnTo>
                <a:lnTo>
                  <a:pt x="9655" y="3397"/>
                </a:lnTo>
                <a:cubicBezTo>
                  <a:pt x="9869" y="3620"/>
                  <a:pt x="9866" y="3972"/>
                  <a:pt x="9646" y="4189"/>
                </a:cubicBezTo>
                <a:cubicBezTo>
                  <a:pt x="9536" y="4300"/>
                  <a:pt x="9391" y="4356"/>
                  <a:pt x="9246" y="4356"/>
                </a:cubicBezTo>
                <a:cubicBezTo>
                  <a:pt x="9106" y="4356"/>
                  <a:pt x="8965" y="4303"/>
                  <a:pt x="8857" y="4198"/>
                </a:cubicBezTo>
                <a:lnTo>
                  <a:pt x="7658" y="2999"/>
                </a:lnTo>
                <a:lnTo>
                  <a:pt x="663" y="9994"/>
                </a:lnTo>
                <a:cubicBezTo>
                  <a:pt x="1" y="10654"/>
                  <a:pt x="1" y="11726"/>
                  <a:pt x="663" y="12388"/>
                </a:cubicBezTo>
                <a:lnTo>
                  <a:pt x="7053" y="18775"/>
                </a:lnTo>
                <a:cubicBezTo>
                  <a:pt x="7383" y="19107"/>
                  <a:pt x="7816" y="19272"/>
                  <a:pt x="8249" y="19272"/>
                </a:cubicBezTo>
                <a:cubicBezTo>
                  <a:pt x="8682" y="19272"/>
                  <a:pt x="9116" y="19107"/>
                  <a:pt x="9447" y="18775"/>
                </a:cubicBezTo>
                <a:lnTo>
                  <a:pt x="16442" y="11783"/>
                </a:lnTo>
                <a:lnTo>
                  <a:pt x="15244" y="10585"/>
                </a:lnTo>
                <a:cubicBezTo>
                  <a:pt x="15030" y="10362"/>
                  <a:pt x="15033" y="10010"/>
                  <a:pt x="15250" y="9793"/>
                </a:cubicBezTo>
                <a:cubicBezTo>
                  <a:pt x="15361" y="9683"/>
                  <a:pt x="15506" y="9628"/>
                  <a:pt x="15650" y="9628"/>
                </a:cubicBezTo>
                <a:cubicBezTo>
                  <a:pt x="15792" y="9628"/>
                  <a:pt x="15933" y="9681"/>
                  <a:pt x="16042" y="9787"/>
                </a:cubicBezTo>
                <a:lnTo>
                  <a:pt x="17240" y="10982"/>
                </a:lnTo>
                <a:lnTo>
                  <a:pt x="17641" y="10585"/>
                </a:lnTo>
                <a:cubicBezTo>
                  <a:pt x="19923" y="8299"/>
                  <a:pt x="20025" y="4677"/>
                  <a:pt x="17999" y="2240"/>
                </a:cubicBezTo>
                <a:lnTo>
                  <a:pt x="19237" y="1003"/>
                </a:lnTo>
                <a:cubicBezTo>
                  <a:pt x="19456" y="783"/>
                  <a:pt x="19456" y="425"/>
                  <a:pt x="19237" y="205"/>
                </a:cubicBezTo>
                <a:cubicBezTo>
                  <a:pt x="19127" y="95"/>
                  <a:pt x="18982" y="40"/>
                  <a:pt x="18838" y="40"/>
                </a:cubicBezTo>
                <a:cubicBezTo>
                  <a:pt x="18693" y="40"/>
                  <a:pt x="18548" y="95"/>
                  <a:pt x="18439" y="205"/>
                </a:cubicBezTo>
                <a:lnTo>
                  <a:pt x="17198" y="1443"/>
                </a:lnTo>
                <a:cubicBezTo>
                  <a:pt x="16045" y="483"/>
                  <a:pt x="14625" y="0"/>
                  <a:pt x="1320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nvGrpSpPr>
          <p:cNvPr id="1558" name="Google Shape;1558;p37"/>
          <p:cNvGrpSpPr/>
          <p:nvPr/>
        </p:nvGrpSpPr>
        <p:grpSpPr>
          <a:xfrm>
            <a:off x="1343039" y="2440320"/>
            <a:ext cx="291768" cy="290652"/>
            <a:chOff x="2085450" y="842250"/>
            <a:chExt cx="483700" cy="481850"/>
          </a:xfrm>
        </p:grpSpPr>
        <p:sp>
          <p:nvSpPr>
            <p:cNvPr id="1559" name="Google Shape;1559;p37"/>
            <p:cNvSpPr/>
            <p:nvPr/>
          </p:nvSpPr>
          <p:spPr>
            <a:xfrm>
              <a:off x="2085525" y="926925"/>
              <a:ext cx="483625" cy="397175"/>
            </a:xfrm>
            <a:custGeom>
              <a:rect b="b" l="l" r="r" t="t"/>
              <a:pathLst>
                <a:path extrusionOk="0" h="15887" w="19345">
                  <a:moveTo>
                    <a:pt x="1693" y="1"/>
                  </a:moveTo>
                  <a:cubicBezTo>
                    <a:pt x="756" y="1"/>
                    <a:pt x="0" y="760"/>
                    <a:pt x="0" y="1696"/>
                  </a:cubicBezTo>
                  <a:cubicBezTo>
                    <a:pt x="0" y="2630"/>
                    <a:pt x="756" y="3389"/>
                    <a:pt x="1693" y="3389"/>
                  </a:cubicBezTo>
                  <a:lnTo>
                    <a:pt x="3990" y="3389"/>
                  </a:lnTo>
                  <a:cubicBezTo>
                    <a:pt x="4924" y="3389"/>
                    <a:pt x="5683" y="4147"/>
                    <a:pt x="5683" y="5084"/>
                  </a:cubicBezTo>
                  <a:lnTo>
                    <a:pt x="5683" y="8547"/>
                  </a:lnTo>
                  <a:cubicBezTo>
                    <a:pt x="5683" y="11347"/>
                    <a:pt x="7962" y="13627"/>
                    <a:pt x="10766" y="13627"/>
                  </a:cubicBezTo>
                  <a:lnTo>
                    <a:pt x="13626" y="13627"/>
                  </a:lnTo>
                  <a:lnTo>
                    <a:pt x="13626" y="15322"/>
                  </a:lnTo>
                  <a:cubicBezTo>
                    <a:pt x="13626" y="15656"/>
                    <a:pt x="13901" y="15887"/>
                    <a:pt x="14194" y="15887"/>
                  </a:cubicBezTo>
                  <a:cubicBezTo>
                    <a:pt x="14308" y="15887"/>
                    <a:pt x="14425" y="15852"/>
                    <a:pt x="14530" y="15774"/>
                  </a:cubicBezTo>
                  <a:lnTo>
                    <a:pt x="19046" y="12386"/>
                  </a:lnTo>
                  <a:cubicBezTo>
                    <a:pt x="19345" y="12160"/>
                    <a:pt x="19345" y="11706"/>
                    <a:pt x="19046" y="11483"/>
                  </a:cubicBezTo>
                  <a:lnTo>
                    <a:pt x="14530" y="8095"/>
                  </a:lnTo>
                  <a:cubicBezTo>
                    <a:pt x="14424" y="8016"/>
                    <a:pt x="14307" y="7981"/>
                    <a:pt x="14192" y="7981"/>
                  </a:cubicBezTo>
                  <a:cubicBezTo>
                    <a:pt x="13899" y="7981"/>
                    <a:pt x="13626" y="8212"/>
                    <a:pt x="13626" y="8547"/>
                  </a:cubicBezTo>
                  <a:lnTo>
                    <a:pt x="13626" y="10239"/>
                  </a:lnTo>
                  <a:lnTo>
                    <a:pt x="10766" y="10239"/>
                  </a:lnTo>
                  <a:cubicBezTo>
                    <a:pt x="9829" y="10239"/>
                    <a:pt x="9070" y="9480"/>
                    <a:pt x="9070" y="8547"/>
                  </a:cubicBezTo>
                  <a:lnTo>
                    <a:pt x="9070" y="5084"/>
                  </a:lnTo>
                  <a:cubicBezTo>
                    <a:pt x="9070" y="2280"/>
                    <a:pt x="6791" y="1"/>
                    <a:pt x="399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60" name="Google Shape;1560;p37"/>
            <p:cNvSpPr/>
            <p:nvPr/>
          </p:nvSpPr>
          <p:spPr>
            <a:xfrm>
              <a:off x="2085450" y="1151875"/>
              <a:ext cx="143650" cy="87575"/>
            </a:xfrm>
            <a:custGeom>
              <a:rect b="b" l="l" r="r" t="t"/>
              <a:pathLst>
                <a:path extrusionOk="0" h="3503" w="5746">
                  <a:moveTo>
                    <a:pt x="4577" y="1"/>
                  </a:moveTo>
                  <a:cubicBezTo>
                    <a:pt x="4391" y="73"/>
                    <a:pt x="4192" y="112"/>
                    <a:pt x="3990" y="115"/>
                  </a:cubicBezTo>
                  <a:lnTo>
                    <a:pt x="1693" y="115"/>
                  </a:lnTo>
                  <a:cubicBezTo>
                    <a:pt x="759" y="115"/>
                    <a:pt x="0" y="871"/>
                    <a:pt x="0" y="1807"/>
                  </a:cubicBezTo>
                  <a:cubicBezTo>
                    <a:pt x="0" y="2744"/>
                    <a:pt x="759" y="3503"/>
                    <a:pt x="1693" y="3503"/>
                  </a:cubicBezTo>
                  <a:lnTo>
                    <a:pt x="1696" y="3500"/>
                  </a:lnTo>
                  <a:lnTo>
                    <a:pt x="3993" y="3500"/>
                  </a:lnTo>
                  <a:cubicBezTo>
                    <a:pt x="4589" y="3500"/>
                    <a:pt x="5183" y="3391"/>
                    <a:pt x="5746" y="3186"/>
                  </a:cubicBezTo>
                  <a:cubicBezTo>
                    <a:pt x="5065" y="2253"/>
                    <a:pt x="4662" y="1151"/>
                    <a:pt x="45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61" name="Google Shape;1561;p37"/>
            <p:cNvSpPr/>
            <p:nvPr/>
          </p:nvSpPr>
          <p:spPr>
            <a:xfrm>
              <a:off x="2274775" y="842250"/>
              <a:ext cx="294375" cy="197650"/>
            </a:xfrm>
            <a:custGeom>
              <a:rect b="b" l="l" r="r" t="t"/>
              <a:pathLst>
                <a:path extrusionOk="0" h="7906" w="11775">
                  <a:moveTo>
                    <a:pt x="6622" y="0"/>
                  </a:moveTo>
                  <a:cubicBezTo>
                    <a:pt x="6329" y="0"/>
                    <a:pt x="6056" y="231"/>
                    <a:pt x="6056" y="566"/>
                  </a:cubicBezTo>
                  <a:lnTo>
                    <a:pt x="6056" y="2259"/>
                  </a:lnTo>
                  <a:lnTo>
                    <a:pt x="3196" y="2259"/>
                  </a:lnTo>
                  <a:cubicBezTo>
                    <a:pt x="2030" y="2265"/>
                    <a:pt x="904" y="2668"/>
                    <a:pt x="1" y="3406"/>
                  </a:cubicBezTo>
                  <a:cubicBezTo>
                    <a:pt x="940" y="4068"/>
                    <a:pt x="1675" y="4978"/>
                    <a:pt x="2130" y="6032"/>
                  </a:cubicBezTo>
                  <a:cubicBezTo>
                    <a:pt x="2431" y="5785"/>
                    <a:pt x="2804" y="5649"/>
                    <a:pt x="3196" y="5646"/>
                  </a:cubicBezTo>
                  <a:lnTo>
                    <a:pt x="6056" y="5646"/>
                  </a:lnTo>
                  <a:lnTo>
                    <a:pt x="6056" y="7342"/>
                  </a:lnTo>
                  <a:cubicBezTo>
                    <a:pt x="6056" y="7679"/>
                    <a:pt x="6334" y="7906"/>
                    <a:pt x="6625" y="7906"/>
                  </a:cubicBezTo>
                  <a:cubicBezTo>
                    <a:pt x="6740" y="7906"/>
                    <a:pt x="6857" y="7871"/>
                    <a:pt x="6960" y="7793"/>
                  </a:cubicBezTo>
                  <a:lnTo>
                    <a:pt x="11476" y="4406"/>
                  </a:lnTo>
                  <a:cubicBezTo>
                    <a:pt x="11775" y="4180"/>
                    <a:pt x="11775" y="3725"/>
                    <a:pt x="11476" y="3502"/>
                  </a:cubicBezTo>
                  <a:lnTo>
                    <a:pt x="6960" y="115"/>
                  </a:lnTo>
                  <a:cubicBezTo>
                    <a:pt x="6854" y="36"/>
                    <a:pt x="6737" y="0"/>
                    <a:pt x="662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1562" name="Google Shape;1562;p37"/>
          <p:cNvGrpSpPr/>
          <p:nvPr/>
        </p:nvGrpSpPr>
        <p:grpSpPr>
          <a:xfrm>
            <a:off x="4541083" y="2436280"/>
            <a:ext cx="254847" cy="289962"/>
            <a:chOff x="2707500" y="249400"/>
            <a:chExt cx="423475" cy="481825"/>
          </a:xfrm>
        </p:grpSpPr>
        <p:sp>
          <p:nvSpPr>
            <p:cNvPr id="1563" name="Google Shape;1563;p37"/>
            <p:cNvSpPr/>
            <p:nvPr/>
          </p:nvSpPr>
          <p:spPr>
            <a:xfrm>
              <a:off x="2739175" y="420675"/>
              <a:ext cx="360100" cy="310550"/>
            </a:xfrm>
            <a:custGeom>
              <a:rect b="b" l="l" r="r" t="t"/>
              <a:pathLst>
                <a:path extrusionOk="0" h="12422" w="14404">
                  <a:moveTo>
                    <a:pt x="3816" y="1130"/>
                  </a:moveTo>
                  <a:cubicBezTo>
                    <a:pt x="4126" y="1130"/>
                    <a:pt x="4379" y="1382"/>
                    <a:pt x="4379" y="1696"/>
                  </a:cubicBezTo>
                  <a:lnTo>
                    <a:pt x="4379" y="8471"/>
                  </a:lnTo>
                  <a:cubicBezTo>
                    <a:pt x="4379" y="8781"/>
                    <a:pt x="4126" y="9034"/>
                    <a:pt x="3816" y="9034"/>
                  </a:cubicBezTo>
                  <a:cubicBezTo>
                    <a:pt x="3503" y="9034"/>
                    <a:pt x="3250" y="8781"/>
                    <a:pt x="3250" y="8471"/>
                  </a:cubicBezTo>
                  <a:lnTo>
                    <a:pt x="3250" y="1696"/>
                  </a:lnTo>
                  <a:cubicBezTo>
                    <a:pt x="3250" y="1382"/>
                    <a:pt x="3503" y="1130"/>
                    <a:pt x="3816" y="1130"/>
                  </a:cubicBezTo>
                  <a:close/>
                  <a:moveTo>
                    <a:pt x="7204" y="1130"/>
                  </a:moveTo>
                  <a:cubicBezTo>
                    <a:pt x="7514" y="1130"/>
                    <a:pt x="7767" y="1382"/>
                    <a:pt x="7767" y="1696"/>
                  </a:cubicBezTo>
                  <a:lnTo>
                    <a:pt x="7767" y="8471"/>
                  </a:lnTo>
                  <a:cubicBezTo>
                    <a:pt x="7767" y="8781"/>
                    <a:pt x="7514" y="9034"/>
                    <a:pt x="7204" y="9034"/>
                  </a:cubicBezTo>
                  <a:cubicBezTo>
                    <a:pt x="6891" y="9034"/>
                    <a:pt x="6638" y="8781"/>
                    <a:pt x="6638" y="8471"/>
                  </a:cubicBezTo>
                  <a:lnTo>
                    <a:pt x="6638" y="1696"/>
                  </a:lnTo>
                  <a:cubicBezTo>
                    <a:pt x="6638" y="1382"/>
                    <a:pt x="6891" y="1130"/>
                    <a:pt x="7204" y="1130"/>
                  </a:cubicBezTo>
                  <a:close/>
                  <a:moveTo>
                    <a:pt x="10592" y="1130"/>
                  </a:moveTo>
                  <a:cubicBezTo>
                    <a:pt x="10902" y="1130"/>
                    <a:pt x="11155" y="1382"/>
                    <a:pt x="11155" y="1696"/>
                  </a:cubicBezTo>
                  <a:lnTo>
                    <a:pt x="11155" y="8471"/>
                  </a:lnTo>
                  <a:cubicBezTo>
                    <a:pt x="11155" y="8781"/>
                    <a:pt x="10902" y="9034"/>
                    <a:pt x="10592" y="9034"/>
                  </a:cubicBezTo>
                  <a:cubicBezTo>
                    <a:pt x="10278" y="9034"/>
                    <a:pt x="10025" y="8781"/>
                    <a:pt x="10025" y="8471"/>
                  </a:cubicBezTo>
                  <a:lnTo>
                    <a:pt x="10025" y="1696"/>
                  </a:lnTo>
                  <a:cubicBezTo>
                    <a:pt x="10025" y="1382"/>
                    <a:pt x="10278" y="1130"/>
                    <a:pt x="10592" y="1130"/>
                  </a:cubicBezTo>
                  <a:close/>
                  <a:moveTo>
                    <a:pt x="1" y="0"/>
                  </a:moveTo>
                  <a:lnTo>
                    <a:pt x="901" y="10880"/>
                  </a:lnTo>
                  <a:cubicBezTo>
                    <a:pt x="976" y="11754"/>
                    <a:pt x="1705" y="12422"/>
                    <a:pt x="2582" y="12422"/>
                  </a:cubicBezTo>
                  <a:cubicBezTo>
                    <a:pt x="2584" y="12422"/>
                    <a:pt x="2586" y="12422"/>
                    <a:pt x="2588" y="12422"/>
                  </a:cubicBezTo>
                  <a:lnTo>
                    <a:pt x="11817" y="12422"/>
                  </a:lnTo>
                  <a:cubicBezTo>
                    <a:pt x="11819" y="12422"/>
                    <a:pt x="11821" y="12422"/>
                    <a:pt x="11823" y="12422"/>
                  </a:cubicBezTo>
                  <a:cubicBezTo>
                    <a:pt x="12700" y="12422"/>
                    <a:pt x="13431" y="11751"/>
                    <a:pt x="13503" y="10877"/>
                  </a:cubicBezTo>
                  <a:lnTo>
                    <a:pt x="14404"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64" name="Google Shape;1564;p37"/>
            <p:cNvSpPr/>
            <p:nvPr/>
          </p:nvSpPr>
          <p:spPr>
            <a:xfrm>
              <a:off x="2707500" y="249400"/>
              <a:ext cx="423475" cy="141175"/>
            </a:xfrm>
            <a:custGeom>
              <a:rect b="b" l="l" r="r" t="t"/>
              <a:pathLst>
                <a:path extrusionOk="0" h="5647" w="16939">
                  <a:moveTo>
                    <a:pt x="9600" y="1130"/>
                  </a:moveTo>
                  <a:cubicBezTo>
                    <a:pt x="9910" y="1130"/>
                    <a:pt x="10163" y="1383"/>
                    <a:pt x="10163" y="1696"/>
                  </a:cubicBezTo>
                  <a:lnTo>
                    <a:pt x="10163" y="2259"/>
                  </a:lnTo>
                  <a:lnTo>
                    <a:pt x="6776" y="2259"/>
                  </a:lnTo>
                  <a:lnTo>
                    <a:pt x="6776" y="1696"/>
                  </a:lnTo>
                  <a:cubicBezTo>
                    <a:pt x="6776" y="1383"/>
                    <a:pt x="7029" y="1130"/>
                    <a:pt x="7342" y="1130"/>
                  </a:cubicBezTo>
                  <a:close/>
                  <a:moveTo>
                    <a:pt x="7342" y="1"/>
                  </a:moveTo>
                  <a:cubicBezTo>
                    <a:pt x="6405" y="1"/>
                    <a:pt x="5646" y="760"/>
                    <a:pt x="5646" y="1696"/>
                  </a:cubicBezTo>
                  <a:lnTo>
                    <a:pt x="5646" y="2259"/>
                  </a:lnTo>
                  <a:lnTo>
                    <a:pt x="1696" y="2259"/>
                  </a:lnTo>
                  <a:cubicBezTo>
                    <a:pt x="759" y="2259"/>
                    <a:pt x="0" y="3018"/>
                    <a:pt x="0" y="3954"/>
                  </a:cubicBezTo>
                  <a:lnTo>
                    <a:pt x="0" y="5084"/>
                  </a:lnTo>
                  <a:cubicBezTo>
                    <a:pt x="0" y="5394"/>
                    <a:pt x="253" y="5647"/>
                    <a:pt x="566" y="5647"/>
                  </a:cubicBezTo>
                  <a:lnTo>
                    <a:pt x="16375" y="5647"/>
                  </a:lnTo>
                  <a:cubicBezTo>
                    <a:pt x="16686" y="5647"/>
                    <a:pt x="16939" y="5394"/>
                    <a:pt x="16939" y="5084"/>
                  </a:cubicBezTo>
                  <a:lnTo>
                    <a:pt x="16939" y="3954"/>
                  </a:lnTo>
                  <a:cubicBezTo>
                    <a:pt x="16939" y="3018"/>
                    <a:pt x="16180" y="2259"/>
                    <a:pt x="15246" y="2259"/>
                  </a:cubicBezTo>
                  <a:lnTo>
                    <a:pt x="11292" y="2259"/>
                  </a:lnTo>
                  <a:lnTo>
                    <a:pt x="11292" y="1696"/>
                  </a:lnTo>
                  <a:cubicBezTo>
                    <a:pt x="11292" y="760"/>
                    <a:pt x="10534" y="1"/>
                    <a:pt x="960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1565" name="Google Shape;1565;p37"/>
          <p:cNvSpPr txBox="1"/>
          <p:nvPr/>
        </p:nvSpPr>
        <p:spPr>
          <a:xfrm>
            <a:off x="723450" y="1187975"/>
            <a:ext cx="7697100" cy="36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100">
                <a:solidFill>
                  <a:schemeClr val="lt1"/>
                </a:solidFill>
                <a:latin typeface="Inter"/>
                <a:ea typeface="Inter"/>
                <a:cs typeface="Inter"/>
                <a:sym typeface="Inter"/>
              </a:rPr>
              <a:t>As a Premium user, you can use this template without attributing </a:t>
            </a:r>
            <a:r>
              <a:rPr b="1" lang="en" sz="1100" u="sng">
                <a:solidFill>
                  <a:schemeClr val="hlink"/>
                </a:solidFill>
                <a:latin typeface="Inter"/>
                <a:ea typeface="Inter"/>
                <a:cs typeface="Inter"/>
                <a:sym typeface="Inter"/>
                <a:hlinkClick r:id="rId3"/>
              </a:rPr>
              <a:t>Slidesgo</a:t>
            </a:r>
            <a:endParaRPr b="1" sz="1100">
              <a:solidFill>
                <a:schemeClr val="dk2"/>
              </a:solidFill>
              <a:latin typeface="Inter"/>
              <a:ea typeface="Inter"/>
              <a:cs typeface="Inter"/>
              <a:sym typeface="Inter"/>
            </a:endParaRPr>
          </a:p>
        </p:txBody>
      </p:sp>
      <p:sp>
        <p:nvSpPr>
          <p:cNvPr id="1566" name="Google Shape;1566;p37"/>
          <p:cNvSpPr txBox="1"/>
          <p:nvPr>
            <p:ph type="title"/>
          </p:nvPr>
        </p:nvSpPr>
        <p:spPr>
          <a:xfrm>
            <a:off x="713225" y="539500"/>
            <a:ext cx="7717500" cy="48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Instructions for use (premium users)</a:t>
            </a:r>
            <a:endParaRPr/>
          </a:p>
        </p:txBody>
      </p:sp>
      <p:grpSp>
        <p:nvGrpSpPr>
          <p:cNvPr id="1567" name="Google Shape;1567;p37"/>
          <p:cNvGrpSpPr/>
          <p:nvPr/>
        </p:nvGrpSpPr>
        <p:grpSpPr>
          <a:xfrm>
            <a:off x="1343052" y="2010830"/>
            <a:ext cx="291746" cy="286082"/>
            <a:chOff x="1490050" y="3805975"/>
            <a:chExt cx="491900" cy="482350"/>
          </a:xfrm>
        </p:grpSpPr>
        <p:sp>
          <p:nvSpPr>
            <p:cNvPr id="1568" name="Google Shape;1568;p37"/>
            <p:cNvSpPr/>
            <p:nvPr/>
          </p:nvSpPr>
          <p:spPr>
            <a:xfrm>
              <a:off x="1541775" y="3877050"/>
              <a:ext cx="302500" cy="277225"/>
            </a:xfrm>
            <a:custGeom>
              <a:rect b="b" l="l" r="r" t="t"/>
              <a:pathLst>
                <a:path extrusionOk="0" h="11089" w="1210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69" name="Google Shape;1569;p37"/>
            <p:cNvSpPr/>
            <p:nvPr/>
          </p:nvSpPr>
          <p:spPr>
            <a:xfrm>
              <a:off x="1824450" y="3805975"/>
              <a:ext cx="157500" cy="150525"/>
            </a:xfrm>
            <a:custGeom>
              <a:rect b="b" l="l" r="r" t="t"/>
              <a:pathLst>
                <a:path extrusionOk="0" h="6021" w="630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70" name="Google Shape;1570;p37"/>
            <p:cNvSpPr/>
            <p:nvPr/>
          </p:nvSpPr>
          <p:spPr>
            <a:xfrm>
              <a:off x="1626675" y="3936600"/>
              <a:ext cx="277225" cy="302600"/>
            </a:xfrm>
            <a:custGeom>
              <a:rect b="b" l="l" r="r" t="t"/>
              <a:pathLst>
                <a:path extrusionOk="0" h="12104" w="11089">
                  <a:moveTo>
                    <a:pt x="9501" y="1"/>
                  </a:moveTo>
                  <a:lnTo>
                    <a:pt x="1" y="9501"/>
                  </a:lnTo>
                  <a:cubicBezTo>
                    <a:pt x="537" y="10254"/>
                    <a:pt x="745" y="11194"/>
                    <a:pt x="576" y="12103"/>
                  </a:cubicBezTo>
                  <a:lnTo>
                    <a:pt x="11088" y="1591"/>
                  </a:lnTo>
                  <a:lnTo>
                    <a:pt x="950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71" name="Google Shape;1571;p37"/>
            <p:cNvSpPr/>
            <p:nvPr/>
          </p:nvSpPr>
          <p:spPr>
            <a:xfrm>
              <a:off x="1490050" y="4166500"/>
              <a:ext cx="129950" cy="121825"/>
            </a:xfrm>
            <a:custGeom>
              <a:rect b="b" l="l" r="r" t="t"/>
              <a:pathLst>
                <a:path extrusionOk="0" h="4873" w="5198">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1572" name="Google Shape;1572;p37"/>
          <p:cNvSpPr txBox="1"/>
          <p:nvPr/>
        </p:nvSpPr>
        <p:spPr>
          <a:xfrm>
            <a:off x="1254000" y="1543625"/>
            <a:ext cx="3000000" cy="354000"/>
          </a:xfrm>
          <a:prstGeom prst="rect">
            <a:avLst/>
          </a:prstGeom>
          <a:noFill/>
          <a:ln>
            <a:noFill/>
          </a:ln>
        </p:spPr>
        <p:txBody>
          <a:bodyPr anchorCtr="0" anchor="t" bIns="91425" lIns="91425" spcFirstLastPara="1" rIns="91425" wrap="square" tIns="91425">
            <a:noAutofit/>
          </a:bodyPr>
          <a:lstStyle/>
          <a:p>
            <a:pPr indent="0" lvl="0" marL="0" rtl="0" algn="l">
              <a:spcBef>
                <a:spcPts val="1000"/>
              </a:spcBef>
              <a:spcAft>
                <a:spcPts val="400"/>
              </a:spcAft>
              <a:buNone/>
            </a:pPr>
            <a:r>
              <a:rPr b="1" lang="en" sz="1100">
                <a:solidFill>
                  <a:schemeClr val="lt1"/>
                </a:solidFill>
                <a:latin typeface="Inter"/>
                <a:ea typeface="Inter"/>
                <a:cs typeface="Inter"/>
                <a:sym typeface="Inter"/>
              </a:rPr>
              <a:t>You are allowed to:</a:t>
            </a:r>
            <a:endParaRPr/>
          </a:p>
        </p:txBody>
      </p:sp>
      <p:sp>
        <p:nvSpPr>
          <p:cNvPr id="1573" name="Google Shape;1573;p37"/>
          <p:cNvSpPr/>
          <p:nvPr/>
        </p:nvSpPr>
        <p:spPr>
          <a:xfrm>
            <a:off x="4541072" y="2011594"/>
            <a:ext cx="254859" cy="286108"/>
          </a:xfrm>
          <a:custGeom>
            <a:rect b="b" l="l" r="r" t="t"/>
            <a:pathLst>
              <a:path extrusionOk="0" h="19273" w="17168">
                <a:moveTo>
                  <a:pt x="15361" y="1130"/>
                </a:moveTo>
                <a:cubicBezTo>
                  <a:pt x="15671" y="1130"/>
                  <a:pt x="15924" y="1382"/>
                  <a:pt x="15924" y="1696"/>
                </a:cubicBezTo>
                <a:cubicBezTo>
                  <a:pt x="15924" y="2006"/>
                  <a:pt x="15671" y="2259"/>
                  <a:pt x="15361" y="2259"/>
                </a:cubicBezTo>
                <a:lnTo>
                  <a:pt x="1810" y="2259"/>
                </a:lnTo>
                <a:cubicBezTo>
                  <a:pt x="1497" y="2259"/>
                  <a:pt x="1244" y="2006"/>
                  <a:pt x="1244" y="1696"/>
                </a:cubicBezTo>
                <a:cubicBezTo>
                  <a:pt x="1244" y="1382"/>
                  <a:pt x="1497" y="1130"/>
                  <a:pt x="1810" y="1130"/>
                </a:cubicBezTo>
                <a:close/>
                <a:moveTo>
                  <a:pt x="15361" y="11332"/>
                </a:moveTo>
                <a:cubicBezTo>
                  <a:pt x="15671" y="11332"/>
                  <a:pt x="15924" y="11582"/>
                  <a:pt x="15924" y="11895"/>
                </a:cubicBezTo>
                <a:cubicBezTo>
                  <a:pt x="15924" y="12208"/>
                  <a:pt x="15671" y="12461"/>
                  <a:pt x="15361" y="12461"/>
                </a:cubicBezTo>
                <a:lnTo>
                  <a:pt x="1810" y="12461"/>
                </a:lnTo>
                <a:cubicBezTo>
                  <a:pt x="1497" y="12461"/>
                  <a:pt x="1244" y="12208"/>
                  <a:pt x="1244" y="11895"/>
                </a:cubicBezTo>
                <a:cubicBezTo>
                  <a:pt x="1244" y="11582"/>
                  <a:pt x="1497" y="11332"/>
                  <a:pt x="1810" y="11332"/>
                </a:cubicBezTo>
                <a:close/>
                <a:moveTo>
                  <a:pt x="1804" y="0"/>
                </a:moveTo>
                <a:cubicBezTo>
                  <a:pt x="982" y="0"/>
                  <a:pt x="277" y="593"/>
                  <a:pt x="139" y="1404"/>
                </a:cubicBezTo>
                <a:cubicBezTo>
                  <a:pt x="1" y="2217"/>
                  <a:pt x="467" y="3012"/>
                  <a:pt x="1244" y="3286"/>
                </a:cubicBezTo>
                <a:lnTo>
                  <a:pt x="1244" y="10305"/>
                </a:lnTo>
                <a:cubicBezTo>
                  <a:pt x="570" y="10543"/>
                  <a:pt x="118" y="11178"/>
                  <a:pt x="115" y="11895"/>
                </a:cubicBezTo>
                <a:cubicBezTo>
                  <a:pt x="115" y="12831"/>
                  <a:pt x="874" y="13587"/>
                  <a:pt x="1810" y="13590"/>
                </a:cubicBezTo>
                <a:lnTo>
                  <a:pt x="6752" y="13590"/>
                </a:lnTo>
                <a:lnTo>
                  <a:pt x="2518" y="18333"/>
                </a:lnTo>
                <a:cubicBezTo>
                  <a:pt x="2316" y="18565"/>
                  <a:pt x="2337" y="18914"/>
                  <a:pt x="2566" y="19122"/>
                </a:cubicBezTo>
                <a:cubicBezTo>
                  <a:pt x="2674" y="19218"/>
                  <a:pt x="2809" y="19266"/>
                  <a:pt x="2943" y="19266"/>
                </a:cubicBezTo>
                <a:cubicBezTo>
                  <a:pt x="3095" y="19266"/>
                  <a:pt x="3247" y="19205"/>
                  <a:pt x="3358" y="19086"/>
                </a:cubicBezTo>
                <a:lnTo>
                  <a:pt x="8020" y="13867"/>
                </a:lnTo>
                <a:lnTo>
                  <a:pt x="8020" y="18709"/>
                </a:lnTo>
                <a:cubicBezTo>
                  <a:pt x="8020" y="19019"/>
                  <a:pt x="8273" y="19272"/>
                  <a:pt x="8586" y="19272"/>
                </a:cubicBezTo>
                <a:cubicBezTo>
                  <a:pt x="8896" y="19272"/>
                  <a:pt x="9149" y="19019"/>
                  <a:pt x="9149" y="18709"/>
                </a:cubicBezTo>
                <a:lnTo>
                  <a:pt x="9149" y="13867"/>
                </a:lnTo>
                <a:lnTo>
                  <a:pt x="13810" y="19086"/>
                </a:lnTo>
                <a:cubicBezTo>
                  <a:pt x="13922" y="19203"/>
                  <a:pt x="14072" y="19263"/>
                  <a:pt x="14224" y="19263"/>
                </a:cubicBezTo>
                <a:cubicBezTo>
                  <a:pt x="14359" y="19263"/>
                  <a:pt x="14494" y="19215"/>
                  <a:pt x="14602" y="19119"/>
                </a:cubicBezTo>
                <a:cubicBezTo>
                  <a:pt x="14831" y="18914"/>
                  <a:pt x="14852" y="18562"/>
                  <a:pt x="14650" y="18330"/>
                </a:cubicBezTo>
                <a:lnTo>
                  <a:pt x="10417" y="13590"/>
                </a:lnTo>
                <a:lnTo>
                  <a:pt x="15361" y="13590"/>
                </a:lnTo>
                <a:cubicBezTo>
                  <a:pt x="16183" y="13590"/>
                  <a:pt x="16891" y="12997"/>
                  <a:pt x="17029" y="12184"/>
                </a:cubicBezTo>
                <a:cubicBezTo>
                  <a:pt x="17168" y="11374"/>
                  <a:pt x="16701" y="10579"/>
                  <a:pt x="15924" y="10305"/>
                </a:cubicBezTo>
                <a:lnTo>
                  <a:pt x="15924" y="3286"/>
                </a:lnTo>
                <a:cubicBezTo>
                  <a:pt x="16701" y="3012"/>
                  <a:pt x="17168" y="2217"/>
                  <a:pt x="17029" y="1404"/>
                </a:cubicBezTo>
                <a:cubicBezTo>
                  <a:pt x="16891" y="593"/>
                  <a:pt x="16187" y="0"/>
                  <a:pt x="15367" y="0"/>
                </a:cubicBezTo>
                <a:cubicBezTo>
                  <a:pt x="15365" y="0"/>
                  <a:pt x="15363" y="0"/>
                  <a:pt x="15361" y="0"/>
                </a:cubicBezTo>
                <a:lnTo>
                  <a:pt x="1810" y="0"/>
                </a:lnTo>
                <a:cubicBezTo>
                  <a:pt x="1808" y="0"/>
                  <a:pt x="1806" y="0"/>
                  <a:pt x="180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74" name="Google Shape;1574;p37"/>
          <p:cNvSpPr txBox="1"/>
          <p:nvPr/>
        </p:nvSpPr>
        <p:spPr>
          <a:xfrm>
            <a:off x="1616350" y="1943440"/>
            <a:ext cx="2596800" cy="422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Modify this template</a:t>
            </a:r>
            <a:endParaRPr>
              <a:solidFill>
                <a:schemeClr val="lt1"/>
              </a:solidFill>
            </a:endParaRPr>
          </a:p>
        </p:txBody>
      </p:sp>
      <p:sp>
        <p:nvSpPr>
          <p:cNvPr id="1575" name="Google Shape;1575;p37"/>
          <p:cNvSpPr txBox="1"/>
          <p:nvPr/>
        </p:nvSpPr>
        <p:spPr>
          <a:xfrm>
            <a:off x="4814375" y="1943446"/>
            <a:ext cx="3610500" cy="422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Use it for both personal and commercial projects</a:t>
            </a:r>
            <a:endParaRPr>
              <a:solidFill>
                <a:schemeClr val="lt1"/>
              </a:solidFill>
            </a:endParaRPr>
          </a:p>
        </p:txBody>
      </p:sp>
      <p:sp>
        <p:nvSpPr>
          <p:cNvPr id="1576" name="Google Shape;1576;p37"/>
          <p:cNvSpPr txBox="1"/>
          <p:nvPr/>
        </p:nvSpPr>
        <p:spPr>
          <a:xfrm>
            <a:off x="1254000" y="2886463"/>
            <a:ext cx="3000000" cy="354000"/>
          </a:xfrm>
          <a:prstGeom prst="rect">
            <a:avLst/>
          </a:prstGeom>
          <a:noFill/>
          <a:ln>
            <a:noFill/>
          </a:ln>
        </p:spPr>
        <p:txBody>
          <a:bodyPr anchorCtr="0" anchor="t" bIns="91425" lIns="91425" spcFirstLastPara="1" rIns="91425" wrap="square" tIns="91425">
            <a:noAutofit/>
          </a:bodyPr>
          <a:lstStyle/>
          <a:p>
            <a:pPr indent="0" lvl="0" marL="0" rtl="0" algn="l">
              <a:spcBef>
                <a:spcPts val="1000"/>
              </a:spcBef>
              <a:spcAft>
                <a:spcPts val="400"/>
              </a:spcAft>
              <a:buNone/>
            </a:pPr>
            <a:r>
              <a:rPr b="1" lang="en" sz="1100">
                <a:solidFill>
                  <a:schemeClr val="lt1"/>
                </a:solidFill>
                <a:latin typeface="Inter"/>
                <a:ea typeface="Inter"/>
                <a:cs typeface="Inter"/>
                <a:sym typeface="Inter"/>
              </a:rPr>
              <a:t>You are not allowed to:</a:t>
            </a:r>
            <a:endParaRPr/>
          </a:p>
        </p:txBody>
      </p:sp>
      <p:sp>
        <p:nvSpPr>
          <p:cNvPr id="1577" name="Google Shape;1577;p37"/>
          <p:cNvSpPr txBox="1"/>
          <p:nvPr/>
        </p:nvSpPr>
        <p:spPr>
          <a:xfrm>
            <a:off x="1616350" y="3287025"/>
            <a:ext cx="2596800" cy="422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Sublicense, sell or rent any of Slidesgo Content</a:t>
            </a:r>
            <a:endParaRPr>
              <a:solidFill>
                <a:schemeClr val="lt1"/>
              </a:solidFill>
            </a:endParaRPr>
          </a:p>
        </p:txBody>
      </p:sp>
      <p:sp>
        <p:nvSpPr>
          <p:cNvPr id="1578" name="Google Shape;1578;p37"/>
          <p:cNvSpPr txBox="1"/>
          <p:nvPr/>
        </p:nvSpPr>
        <p:spPr>
          <a:xfrm>
            <a:off x="4814375" y="3287024"/>
            <a:ext cx="3610500" cy="422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Distribute Slidesgo Content unless it has been expressly authorized by Slidesgo</a:t>
            </a:r>
            <a:endParaRPr>
              <a:solidFill>
                <a:schemeClr val="lt1"/>
              </a:solidFill>
            </a:endParaRPr>
          </a:p>
        </p:txBody>
      </p:sp>
      <p:sp>
        <p:nvSpPr>
          <p:cNvPr id="1579" name="Google Shape;1579;p37"/>
          <p:cNvSpPr txBox="1"/>
          <p:nvPr/>
        </p:nvSpPr>
        <p:spPr>
          <a:xfrm>
            <a:off x="1616350" y="3751379"/>
            <a:ext cx="2596800" cy="422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Use any of the elements that are part in a separated way</a:t>
            </a:r>
            <a:endParaRPr>
              <a:solidFill>
                <a:schemeClr val="lt1"/>
              </a:solidFill>
            </a:endParaRPr>
          </a:p>
        </p:txBody>
      </p:sp>
      <p:sp>
        <p:nvSpPr>
          <p:cNvPr id="1580" name="Google Shape;1580;p37"/>
          <p:cNvSpPr txBox="1"/>
          <p:nvPr/>
        </p:nvSpPr>
        <p:spPr>
          <a:xfrm>
            <a:off x="4814375" y="3751378"/>
            <a:ext cx="3610500" cy="422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Register any of the elements as a trademark or logo in an intellectual property registry</a:t>
            </a:r>
            <a:endParaRPr>
              <a:solidFill>
                <a:schemeClr val="lt1"/>
              </a:solidFill>
            </a:endParaRPr>
          </a:p>
        </p:txBody>
      </p:sp>
      <p:sp>
        <p:nvSpPr>
          <p:cNvPr id="1581" name="Google Shape;1581;p37"/>
          <p:cNvSpPr txBox="1"/>
          <p:nvPr/>
        </p:nvSpPr>
        <p:spPr>
          <a:xfrm>
            <a:off x="1616350" y="2408933"/>
            <a:ext cx="2596800" cy="422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Share this template in an </a:t>
            </a:r>
            <a:endParaRPr sz="1100">
              <a:solidFill>
                <a:schemeClr val="lt1"/>
              </a:solidFill>
              <a:latin typeface="Inter"/>
              <a:ea typeface="Inter"/>
              <a:cs typeface="Inter"/>
              <a:sym typeface="Inter"/>
            </a:endParaRPr>
          </a:p>
          <a:p>
            <a:pPr indent="0" lvl="0" marL="0" rtl="0" algn="l">
              <a:spcBef>
                <a:spcPts val="0"/>
              </a:spcBef>
              <a:spcAft>
                <a:spcPts val="0"/>
              </a:spcAft>
              <a:buNone/>
            </a:pPr>
            <a:r>
              <a:rPr lang="en" sz="1100">
                <a:solidFill>
                  <a:schemeClr val="lt1"/>
                </a:solidFill>
                <a:latin typeface="Inter"/>
                <a:ea typeface="Inter"/>
                <a:cs typeface="Inter"/>
                <a:sym typeface="Inter"/>
              </a:rPr>
              <a:t>editable format  </a:t>
            </a:r>
            <a:endParaRPr>
              <a:solidFill>
                <a:schemeClr val="lt1"/>
              </a:solidFill>
            </a:endParaRPr>
          </a:p>
        </p:txBody>
      </p:sp>
      <p:sp>
        <p:nvSpPr>
          <p:cNvPr id="1582" name="Google Shape;1582;p37"/>
          <p:cNvSpPr txBox="1"/>
          <p:nvPr/>
        </p:nvSpPr>
        <p:spPr>
          <a:xfrm>
            <a:off x="4814375" y="2408939"/>
            <a:ext cx="3610500" cy="422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Hide or delete the “Thanks” slide and the mention to Slidesgo in the credits</a:t>
            </a:r>
            <a:endParaRPr>
              <a:solidFill>
                <a:schemeClr val="lt1"/>
              </a:solidFill>
            </a:endParaRPr>
          </a:p>
        </p:txBody>
      </p:sp>
      <p:sp>
        <p:nvSpPr>
          <p:cNvPr id="1583" name="Google Shape;1583;p37"/>
          <p:cNvSpPr txBox="1"/>
          <p:nvPr/>
        </p:nvSpPr>
        <p:spPr>
          <a:xfrm>
            <a:off x="559900" y="4339600"/>
            <a:ext cx="8024100" cy="27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solidFill>
                  <a:schemeClr val="lt1"/>
                </a:solidFill>
                <a:latin typeface="Inter"/>
                <a:ea typeface="Inter"/>
                <a:cs typeface="Inter"/>
                <a:sym typeface="Inter"/>
              </a:rPr>
              <a:t>For more information about editing slides, please read our </a:t>
            </a:r>
            <a:r>
              <a:rPr b="1" lang="en" sz="1100" u="sng">
                <a:solidFill>
                  <a:schemeClr val="hlink"/>
                </a:solidFill>
                <a:latin typeface="Inter"/>
                <a:ea typeface="Inter"/>
                <a:cs typeface="Inter"/>
                <a:sym typeface="Inter"/>
                <a:hlinkClick r:id="rId4"/>
              </a:rPr>
              <a:t>FAQs</a:t>
            </a:r>
            <a:r>
              <a:rPr lang="en" sz="1100">
                <a:solidFill>
                  <a:schemeClr val="lt1"/>
                </a:solidFill>
                <a:latin typeface="Inter"/>
                <a:ea typeface="Inter"/>
                <a:cs typeface="Inter"/>
                <a:sym typeface="Inter"/>
              </a:rPr>
              <a:t> or visit our </a:t>
            </a:r>
            <a:r>
              <a:rPr b="1" lang="en" sz="1100" u="sng">
                <a:solidFill>
                  <a:schemeClr val="hlink"/>
                </a:solidFill>
                <a:latin typeface="Inter"/>
                <a:ea typeface="Inter"/>
                <a:cs typeface="Inter"/>
                <a:sym typeface="Inter"/>
                <a:hlinkClick r:id="rId5"/>
              </a:rPr>
              <a:t>blog</a:t>
            </a:r>
            <a:endParaRPr b="1"/>
          </a:p>
        </p:txBody>
      </p:sp>
      <p:grpSp>
        <p:nvGrpSpPr>
          <p:cNvPr id="1584" name="Google Shape;1584;p37"/>
          <p:cNvGrpSpPr/>
          <p:nvPr/>
        </p:nvGrpSpPr>
        <p:grpSpPr>
          <a:xfrm>
            <a:off x="8430787" y="228418"/>
            <a:ext cx="346490" cy="311075"/>
            <a:chOff x="5655285" y="1922218"/>
            <a:chExt cx="2946347" cy="2645192"/>
          </a:xfrm>
        </p:grpSpPr>
        <p:sp>
          <p:nvSpPr>
            <p:cNvPr id="1585" name="Google Shape;1585;p37"/>
            <p:cNvSpPr/>
            <p:nvPr/>
          </p:nvSpPr>
          <p:spPr>
            <a:xfrm>
              <a:off x="5944020" y="4048928"/>
              <a:ext cx="2362667" cy="518482"/>
            </a:xfrm>
            <a:custGeom>
              <a:rect b="b" l="l" r="r" t="t"/>
              <a:pathLst>
                <a:path extrusionOk="0" h="518482" w="2362667">
                  <a:moveTo>
                    <a:pt x="0" y="0"/>
                  </a:moveTo>
                  <a:lnTo>
                    <a:pt x="2362667" y="0"/>
                  </a:lnTo>
                  <a:lnTo>
                    <a:pt x="2362667" y="518483"/>
                  </a:lnTo>
                  <a:lnTo>
                    <a:pt x="0" y="518483"/>
                  </a:lnTo>
                  <a:lnTo>
                    <a:pt x="0"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6" name="Google Shape;1586;p37"/>
            <p:cNvSpPr/>
            <p:nvPr/>
          </p:nvSpPr>
          <p:spPr>
            <a:xfrm>
              <a:off x="5928497" y="1922218"/>
              <a:ext cx="2412342" cy="1716891"/>
            </a:xfrm>
            <a:custGeom>
              <a:rect b="b" l="l" r="r" t="t"/>
              <a:pathLst>
                <a:path extrusionOk="0" h="1716891" w="2412342">
                  <a:moveTo>
                    <a:pt x="0" y="1716892"/>
                  </a:moveTo>
                  <a:lnTo>
                    <a:pt x="1195305" y="0"/>
                  </a:lnTo>
                  <a:lnTo>
                    <a:pt x="2412342" y="1716892"/>
                  </a:lnTo>
                  <a:lnTo>
                    <a:pt x="0" y="1716892"/>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7" name="Google Shape;1587;p37"/>
            <p:cNvSpPr/>
            <p:nvPr/>
          </p:nvSpPr>
          <p:spPr>
            <a:xfrm>
              <a:off x="6235861" y="2397235"/>
              <a:ext cx="2365771" cy="1518191"/>
            </a:xfrm>
            <a:custGeom>
              <a:rect b="b" l="l" r="r" t="t"/>
              <a:pathLst>
                <a:path extrusionOk="0" h="1518191" w="2365771">
                  <a:moveTo>
                    <a:pt x="2086350" y="1518192"/>
                  </a:moveTo>
                  <a:lnTo>
                    <a:pt x="2365772" y="0"/>
                  </a:lnTo>
                  <a:lnTo>
                    <a:pt x="0" y="1518192"/>
                  </a:lnTo>
                  <a:lnTo>
                    <a:pt x="2086350" y="1518192"/>
                  </a:ln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8" name="Google Shape;1588;p37"/>
            <p:cNvSpPr/>
            <p:nvPr/>
          </p:nvSpPr>
          <p:spPr>
            <a:xfrm>
              <a:off x="5655285" y="2394130"/>
              <a:ext cx="2207432" cy="1521296"/>
            </a:xfrm>
            <a:custGeom>
              <a:rect b="b" l="l" r="r" t="t"/>
              <a:pathLst>
                <a:path extrusionOk="0" h="1521296" w="2207432">
                  <a:moveTo>
                    <a:pt x="270108" y="1521297"/>
                  </a:moveTo>
                  <a:lnTo>
                    <a:pt x="0" y="0"/>
                  </a:lnTo>
                  <a:lnTo>
                    <a:pt x="2207433" y="1521297"/>
                  </a:lnTo>
                  <a:lnTo>
                    <a:pt x="270108" y="1521297"/>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89" name="Google Shape;1589;p37"/>
          <p:cNvGrpSpPr/>
          <p:nvPr/>
        </p:nvGrpSpPr>
        <p:grpSpPr>
          <a:xfrm>
            <a:off x="942179" y="2910127"/>
            <a:ext cx="291890" cy="291890"/>
            <a:chOff x="2085525" y="4992125"/>
            <a:chExt cx="481825" cy="481825"/>
          </a:xfrm>
        </p:grpSpPr>
        <p:sp>
          <p:nvSpPr>
            <p:cNvPr id="1590" name="Google Shape;1590;p37"/>
            <p:cNvSpPr/>
            <p:nvPr/>
          </p:nvSpPr>
          <p:spPr>
            <a:xfrm>
              <a:off x="2244150" y="5152125"/>
              <a:ext cx="164500" cy="161825"/>
            </a:xfrm>
            <a:custGeom>
              <a:rect b="b" l="l" r="r" t="t"/>
              <a:pathLst>
                <a:path extrusionOk="0" h="6473" w="658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91" name="Google Shape;1591;p37"/>
            <p:cNvSpPr/>
            <p:nvPr/>
          </p:nvSpPr>
          <p:spPr>
            <a:xfrm>
              <a:off x="2085525" y="4992125"/>
              <a:ext cx="481825" cy="481825"/>
            </a:xfrm>
            <a:custGeom>
              <a:rect b="b" l="l" r="r" t="t"/>
              <a:pathLst>
                <a:path extrusionOk="0" h="19273" w="19273">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1592" name="Google Shape;1592;p37"/>
          <p:cNvGrpSpPr/>
          <p:nvPr/>
        </p:nvGrpSpPr>
        <p:grpSpPr>
          <a:xfrm>
            <a:off x="942192" y="1551114"/>
            <a:ext cx="291890" cy="291890"/>
            <a:chOff x="1492675" y="4992125"/>
            <a:chExt cx="481825" cy="481825"/>
          </a:xfrm>
        </p:grpSpPr>
        <p:sp>
          <p:nvSpPr>
            <p:cNvPr id="1593" name="Google Shape;1593;p37"/>
            <p:cNvSpPr/>
            <p:nvPr/>
          </p:nvSpPr>
          <p:spPr>
            <a:xfrm>
              <a:off x="1492675" y="4992125"/>
              <a:ext cx="481825" cy="481825"/>
            </a:xfrm>
            <a:custGeom>
              <a:rect b="b" l="l" r="r" t="t"/>
              <a:pathLst>
                <a:path extrusionOk="0" h="19273" w="19273">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1594" name="Google Shape;1594;p37"/>
            <p:cNvSpPr/>
            <p:nvPr/>
          </p:nvSpPr>
          <p:spPr>
            <a:xfrm>
              <a:off x="1639625" y="5170175"/>
              <a:ext cx="190100" cy="125750"/>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98" name="Shape 1598"/>
        <p:cNvGrpSpPr/>
        <p:nvPr/>
      </p:nvGrpSpPr>
      <p:grpSpPr>
        <a:xfrm>
          <a:off x="0" y="0"/>
          <a:ext cx="0" cy="0"/>
          <a:chOff x="0" y="0"/>
          <a:chExt cx="0" cy="0"/>
        </a:xfrm>
      </p:grpSpPr>
      <p:sp>
        <p:nvSpPr>
          <p:cNvPr id="1599" name="Google Shape;1599;p38"/>
          <p:cNvSpPr txBox="1"/>
          <p:nvPr/>
        </p:nvSpPr>
        <p:spPr>
          <a:xfrm>
            <a:off x="723450" y="1187975"/>
            <a:ext cx="7697100" cy="369300"/>
          </a:xfrm>
          <a:prstGeom prst="rect">
            <a:avLst/>
          </a:prstGeom>
          <a:noFill/>
          <a:ln>
            <a:noFill/>
          </a:ln>
        </p:spPr>
        <p:txBody>
          <a:bodyPr anchorCtr="0" anchor="t" bIns="91425" lIns="91425" spcFirstLastPara="1" rIns="91425" wrap="square" tIns="91425">
            <a:noAutofit/>
          </a:bodyPr>
          <a:lstStyle/>
          <a:p>
            <a:pPr indent="0" lvl="0" marL="114300" rtl="0" algn="l">
              <a:lnSpc>
                <a:spcPct val="115000"/>
              </a:lnSpc>
              <a:spcBef>
                <a:spcPts val="0"/>
              </a:spcBef>
              <a:spcAft>
                <a:spcPts val="0"/>
              </a:spcAft>
              <a:buNone/>
            </a:pPr>
            <a:r>
              <a:rPr lang="en" sz="1100">
                <a:solidFill>
                  <a:schemeClr val="lt1"/>
                </a:solidFill>
                <a:latin typeface="Inter"/>
                <a:ea typeface="Inter"/>
                <a:cs typeface="Inter"/>
                <a:sym typeface="Inter"/>
              </a:rPr>
              <a:t>You can add and edit some </a:t>
            </a:r>
            <a:r>
              <a:rPr b="1" lang="en" sz="1100" u="sng">
                <a:solidFill>
                  <a:schemeClr val="hlink"/>
                </a:solidFill>
                <a:latin typeface="Inter"/>
                <a:ea typeface="Inter"/>
                <a:cs typeface="Inter"/>
                <a:sym typeface="Inter"/>
                <a:hlinkClick r:id="rId3"/>
              </a:rPr>
              <a:t>infographics</a:t>
            </a:r>
            <a:r>
              <a:rPr lang="en" sz="1100">
                <a:solidFill>
                  <a:schemeClr val="lt1"/>
                </a:solidFill>
                <a:latin typeface="Inter"/>
                <a:ea typeface="Inter"/>
                <a:cs typeface="Inter"/>
                <a:sym typeface="Inter"/>
              </a:rPr>
              <a:t> to your presentation to present your data in a visual way.</a:t>
            </a:r>
            <a:endParaRPr b="1" sz="1100">
              <a:solidFill>
                <a:schemeClr val="lt1"/>
              </a:solidFill>
              <a:latin typeface="Inter"/>
              <a:ea typeface="Inter"/>
              <a:cs typeface="Inter"/>
              <a:sym typeface="Inter"/>
            </a:endParaRPr>
          </a:p>
        </p:txBody>
      </p:sp>
      <p:sp>
        <p:nvSpPr>
          <p:cNvPr id="1600" name="Google Shape;1600;p38"/>
          <p:cNvSpPr txBox="1"/>
          <p:nvPr>
            <p:ph type="title"/>
          </p:nvPr>
        </p:nvSpPr>
        <p:spPr>
          <a:xfrm>
            <a:off x="713225" y="539500"/>
            <a:ext cx="7717500" cy="48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Infographics</a:t>
            </a:r>
            <a:endParaRPr/>
          </a:p>
        </p:txBody>
      </p:sp>
      <p:sp>
        <p:nvSpPr>
          <p:cNvPr id="1601" name="Google Shape;1601;p38"/>
          <p:cNvSpPr txBox="1"/>
          <p:nvPr/>
        </p:nvSpPr>
        <p:spPr>
          <a:xfrm>
            <a:off x="1149925" y="1690373"/>
            <a:ext cx="3259200" cy="61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Choose your favourite infographic and insert it in your presentation using Ctrl C + Ctrl V or Cmd C + Cmd V in Mac</a:t>
            </a:r>
            <a:endParaRPr sz="1100">
              <a:solidFill>
                <a:schemeClr val="lt1"/>
              </a:solidFill>
              <a:latin typeface="Inter"/>
              <a:ea typeface="Inter"/>
              <a:cs typeface="Inter"/>
              <a:sym typeface="Inter"/>
            </a:endParaRPr>
          </a:p>
        </p:txBody>
      </p:sp>
      <p:sp>
        <p:nvSpPr>
          <p:cNvPr id="1602" name="Google Shape;1602;p38"/>
          <p:cNvSpPr txBox="1"/>
          <p:nvPr/>
        </p:nvSpPr>
        <p:spPr>
          <a:xfrm>
            <a:off x="1149925" y="3228441"/>
            <a:ext cx="3259200" cy="611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lt1"/>
                </a:solidFill>
                <a:latin typeface="Inter"/>
                <a:ea typeface="Inter"/>
                <a:cs typeface="Inter"/>
                <a:sym typeface="Inter"/>
              </a:rPr>
              <a:t>Change the color</a:t>
            </a:r>
            <a:r>
              <a:rPr lang="en" sz="1100">
                <a:solidFill>
                  <a:schemeClr val="lt1"/>
                </a:solidFill>
                <a:latin typeface="Inter"/>
                <a:ea typeface="Inter"/>
                <a:cs typeface="Inter"/>
                <a:sym typeface="Inter"/>
              </a:rPr>
              <a:t> by clicking</a:t>
            </a:r>
            <a:endParaRPr sz="1100">
              <a:solidFill>
                <a:schemeClr val="lt1"/>
              </a:solidFill>
              <a:latin typeface="Inter"/>
              <a:ea typeface="Inter"/>
              <a:cs typeface="Inter"/>
              <a:sym typeface="Inter"/>
            </a:endParaRPr>
          </a:p>
          <a:p>
            <a:pPr indent="0" lvl="0" marL="0" rtl="0" algn="l">
              <a:spcBef>
                <a:spcPts val="0"/>
              </a:spcBef>
              <a:spcAft>
                <a:spcPts val="0"/>
              </a:spcAft>
              <a:buNone/>
            </a:pPr>
            <a:r>
              <a:rPr lang="en" sz="1100">
                <a:solidFill>
                  <a:schemeClr val="lt1"/>
                </a:solidFill>
                <a:latin typeface="Inter"/>
                <a:ea typeface="Inter"/>
                <a:cs typeface="Inter"/>
                <a:sym typeface="Inter"/>
              </a:rPr>
              <a:t>on the paint bucket</a:t>
            </a:r>
            <a:endParaRPr sz="1100">
              <a:solidFill>
                <a:schemeClr val="lt1"/>
              </a:solidFill>
              <a:latin typeface="Inter"/>
              <a:ea typeface="Inter"/>
              <a:cs typeface="Inter"/>
              <a:sym typeface="Inter"/>
            </a:endParaRPr>
          </a:p>
        </p:txBody>
      </p:sp>
      <p:sp>
        <p:nvSpPr>
          <p:cNvPr id="1603" name="Google Shape;1603;p38"/>
          <p:cNvSpPr txBox="1"/>
          <p:nvPr/>
        </p:nvSpPr>
        <p:spPr>
          <a:xfrm>
            <a:off x="5169296" y="3228441"/>
            <a:ext cx="3259200" cy="611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lt1"/>
                </a:solidFill>
                <a:latin typeface="Inter"/>
                <a:ea typeface="Inter"/>
                <a:cs typeface="Inter"/>
                <a:sym typeface="Inter"/>
              </a:rPr>
              <a:t>Group </a:t>
            </a:r>
            <a:r>
              <a:rPr lang="en" sz="1100">
                <a:solidFill>
                  <a:schemeClr val="lt1"/>
                </a:solidFill>
                <a:latin typeface="Inter"/>
                <a:ea typeface="Inter"/>
                <a:cs typeface="Inter"/>
                <a:sym typeface="Inter"/>
              </a:rPr>
              <a:t>the elements again by selecting them, right-clicking and choosing “Group”</a:t>
            </a:r>
            <a:endParaRPr sz="1100">
              <a:solidFill>
                <a:schemeClr val="lt1"/>
              </a:solidFill>
              <a:latin typeface="Inter"/>
              <a:ea typeface="Inter"/>
              <a:cs typeface="Inter"/>
              <a:sym typeface="Inter"/>
            </a:endParaRPr>
          </a:p>
        </p:txBody>
      </p:sp>
      <p:sp>
        <p:nvSpPr>
          <p:cNvPr id="1604" name="Google Shape;1604;p38"/>
          <p:cNvSpPr txBox="1"/>
          <p:nvPr/>
        </p:nvSpPr>
        <p:spPr>
          <a:xfrm>
            <a:off x="5169296" y="1690373"/>
            <a:ext cx="3259200" cy="61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Remember to choose the </a:t>
            </a:r>
            <a:r>
              <a:rPr b="1" lang="en" sz="1100">
                <a:solidFill>
                  <a:schemeClr val="lt1"/>
                </a:solidFill>
                <a:latin typeface="Inter"/>
                <a:ea typeface="Inter"/>
                <a:cs typeface="Inter"/>
                <a:sym typeface="Inter"/>
              </a:rPr>
              <a:t>“Keep source formatting”</a:t>
            </a:r>
            <a:r>
              <a:rPr lang="en" sz="1100">
                <a:solidFill>
                  <a:schemeClr val="lt1"/>
                </a:solidFill>
                <a:latin typeface="Inter"/>
                <a:ea typeface="Inter"/>
                <a:cs typeface="Inter"/>
                <a:sym typeface="Inter"/>
              </a:rPr>
              <a:t> option so that it keeps the design. For more info, please visit </a:t>
            </a:r>
            <a:r>
              <a:rPr b="1" lang="en" sz="1100" u="sng">
                <a:solidFill>
                  <a:schemeClr val="hlink"/>
                </a:solidFill>
                <a:latin typeface="Inter"/>
                <a:ea typeface="Inter"/>
                <a:cs typeface="Inter"/>
                <a:sym typeface="Inter"/>
                <a:hlinkClick r:id="rId4"/>
              </a:rPr>
              <a:t>our blog</a:t>
            </a:r>
            <a:endParaRPr sz="1100">
              <a:solidFill>
                <a:schemeClr val="lt1"/>
              </a:solidFill>
              <a:latin typeface="Inter"/>
              <a:ea typeface="Inter"/>
              <a:cs typeface="Inter"/>
              <a:sym typeface="Inter"/>
            </a:endParaRPr>
          </a:p>
        </p:txBody>
      </p:sp>
      <p:sp>
        <p:nvSpPr>
          <p:cNvPr id="1605" name="Google Shape;1605;p38"/>
          <p:cNvSpPr txBox="1"/>
          <p:nvPr/>
        </p:nvSpPr>
        <p:spPr>
          <a:xfrm>
            <a:off x="1149925" y="2459407"/>
            <a:ext cx="3259200" cy="61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Select one of the parts and </a:t>
            </a:r>
            <a:r>
              <a:rPr b="1" lang="en" sz="1100">
                <a:solidFill>
                  <a:schemeClr val="lt1"/>
                </a:solidFill>
                <a:latin typeface="Inter"/>
                <a:ea typeface="Inter"/>
                <a:cs typeface="Inter"/>
                <a:sym typeface="Inter"/>
              </a:rPr>
              <a:t>ungroup</a:t>
            </a:r>
            <a:r>
              <a:rPr lang="en" sz="1100">
                <a:solidFill>
                  <a:schemeClr val="lt1"/>
                </a:solidFill>
                <a:latin typeface="Inter"/>
                <a:ea typeface="Inter"/>
                <a:cs typeface="Inter"/>
                <a:sym typeface="Inter"/>
              </a:rPr>
              <a:t> it by right-clicking and choosing “Ungroup”</a:t>
            </a:r>
            <a:endParaRPr sz="1100">
              <a:solidFill>
                <a:schemeClr val="lt1"/>
              </a:solidFill>
              <a:latin typeface="Inter"/>
              <a:ea typeface="Inter"/>
              <a:cs typeface="Inter"/>
              <a:sym typeface="Inter"/>
            </a:endParaRPr>
          </a:p>
        </p:txBody>
      </p:sp>
      <p:sp>
        <p:nvSpPr>
          <p:cNvPr id="1606" name="Google Shape;1606;p38"/>
          <p:cNvSpPr txBox="1"/>
          <p:nvPr/>
        </p:nvSpPr>
        <p:spPr>
          <a:xfrm>
            <a:off x="2079000" y="3995375"/>
            <a:ext cx="5393400" cy="61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Then </a:t>
            </a:r>
            <a:r>
              <a:rPr b="1" lang="en" sz="1100">
                <a:solidFill>
                  <a:schemeClr val="lt1"/>
                </a:solidFill>
                <a:latin typeface="Inter"/>
                <a:ea typeface="Inter"/>
                <a:cs typeface="Inter"/>
                <a:sym typeface="Inter"/>
              </a:rPr>
              <a:t>resize </a:t>
            </a:r>
            <a:r>
              <a:rPr lang="en" sz="1100">
                <a:solidFill>
                  <a:schemeClr val="lt1"/>
                </a:solidFill>
                <a:latin typeface="Inter"/>
                <a:ea typeface="Inter"/>
                <a:cs typeface="Inter"/>
                <a:sym typeface="Inter"/>
              </a:rPr>
              <a:t>the element by clicking and dragging one of the square-shaped points of its bounding box (the cursor should look like a double-headed arrow). Remember to hold Shift while dragging to keep the proportions</a:t>
            </a:r>
            <a:endParaRPr sz="1100">
              <a:solidFill>
                <a:schemeClr val="lt1"/>
              </a:solidFill>
              <a:latin typeface="Inter"/>
              <a:ea typeface="Inter"/>
              <a:cs typeface="Inter"/>
              <a:sym typeface="Inter"/>
            </a:endParaRPr>
          </a:p>
        </p:txBody>
      </p:sp>
      <p:sp>
        <p:nvSpPr>
          <p:cNvPr id="1607" name="Google Shape;1607;p38"/>
          <p:cNvSpPr txBox="1"/>
          <p:nvPr/>
        </p:nvSpPr>
        <p:spPr>
          <a:xfrm>
            <a:off x="5169296" y="2459407"/>
            <a:ext cx="3259200" cy="613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lt1"/>
                </a:solidFill>
                <a:latin typeface="Inter"/>
                <a:ea typeface="Inter"/>
                <a:cs typeface="Inter"/>
                <a:sym typeface="Inter"/>
              </a:rPr>
              <a:t>Repeat the steps above with the other parts and when you’re done editing, copy the end result and paste it into your presentation</a:t>
            </a:r>
            <a:endParaRPr sz="1100">
              <a:solidFill>
                <a:schemeClr val="lt1"/>
              </a:solidFill>
              <a:latin typeface="Inter"/>
              <a:ea typeface="Inter"/>
              <a:cs typeface="Inter"/>
              <a:sym typeface="Inter"/>
            </a:endParaRPr>
          </a:p>
        </p:txBody>
      </p:sp>
      <p:sp>
        <p:nvSpPr>
          <p:cNvPr id="1608" name="Google Shape;1608;p38"/>
          <p:cNvSpPr/>
          <p:nvPr/>
        </p:nvSpPr>
        <p:spPr>
          <a:xfrm>
            <a:off x="713235" y="1793273"/>
            <a:ext cx="407400" cy="4074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1"/>
                </a:solidFill>
                <a:latin typeface="Inter"/>
                <a:ea typeface="Inter"/>
                <a:cs typeface="Inter"/>
                <a:sym typeface="Inter"/>
              </a:rPr>
              <a:t>01</a:t>
            </a:r>
            <a:endParaRPr b="1" sz="1300">
              <a:solidFill>
                <a:schemeClr val="dk1"/>
              </a:solidFill>
              <a:latin typeface="Inter"/>
              <a:ea typeface="Inter"/>
              <a:cs typeface="Inter"/>
              <a:sym typeface="Inter"/>
            </a:endParaRPr>
          </a:p>
        </p:txBody>
      </p:sp>
      <p:sp>
        <p:nvSpPr>
          <p:cNvPr id="1609" name="Google Shape;1609;p38"/>
          <p:cNvSpPr/>
          <p:nvPr/>
        </p:nvSpPr>
        <p:spPr>
          <a:xfrm>
            <a:off x="4737645" y="1793273"/>
            <a:ext cx="407400" cy="407400"/>
          </a:xfrm>
          <a:prstGeom prst="ellipse">
            <a:avLst/>
          </a:prstGeom>
          <a:solidFill>
            <a:schemeClr val="lt2"/>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1"/>
                </a:solidFill>
                <a:latin typeface="Inter"/>
                <a:ea typeface="Inter"/>
                <a:cs typeface="Inter"/>
                <a:sym typeface="Inter"/>
              </a:rPr>
              <a:t>07</a:t>
            </a:r>
            <a:endParaRPr b="1" sz="1300">
              <a:solidFill>
                <a:schemeClr val="dk1"/>
              </a:solidFill>
              <a:latin typeface="Inter"/>
              <a:ea typeface="Inter"/>
              <a:cs typeface="Inter"/>
              <a:sym typeface="Inter"/>
            </a:endParaRPr>
          </a:p>
        </p:txBody>
      </p:sp>
      <p:sp>
        <p:nvSpPr>
          <p:cNvPr id="1610" name="Google Shape;1610;p38"/>
          <p:cNvSpPr/>
          <p:nvPr/>
        </p:nvSpPr>
        <p:spPr>
          <a:xfrm>
            <a:off x="713235" y="2562307"/>
            <a:ext cx="407400" cy="407400"/>
          </a:xfrm>
          <a:prstGeom prst="ellipse">
            <a:avLst/>
          </a:prstGeom>
          <a:solidFill>
            <a:schemeClr val="dk2"/>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1"/>
                </a:solidFill>
                <a:latin typeface="Inter"/>
                <a:ea typeface="Inter"/>
                <a:cs typeface="Inter"/>
                <a:sym typeface="Inter"/>
              </a:rPr>
              <a:t>02</a:t>
            </a:r>
            <a:endParaRPr b="1" sz="1300">
              <a:solidFill>
                <a:schemeClr val="dk1"/>
              </a:solidFill>
              <a:latin typeface="Inter"/>
              <a:ea typeface="Inter"/>
              <a:cs typeface="Inter"/>
              <a:sym typeface="Inter"/>
            </a:endParaRPr>
          </a:p>
        </p:txBody>
      </p:sp>
      <p:sp>
        <p:nvSpPr>
          <p:cNvPr id="1611" name="Google Shape;1611;p38"/>
          <p:cNvSpPr/>
          <p:nvPr/>
        </p:nvSpPr>
        <p:spPr>
          <a:xfrm>
            <a:off x="4737645" y="2562307"/>
            <a:ext cx="407400" cy="407400"/>
          </a:xfrm>
          <a:prstGeom prst="ellipse">
            <a:avLst/>
          </a:prstGeom>
          <a:solidFill>
            <a:schemeClr val="dk2"/>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1"/>
                </a:solidFill>
                <a:latin typeface="Inter"/>
                <a:ea typeface="Inter"/>
                <a:cs typeface="Inter"/>
                <a:sym typeface="Inter"/>
              </a:rPr>
              <a:t>06</a:t>
            </a:r>
            <a:endParaRPr b="1" sz="1300">
              <a:solidFill>
                <a:schemeClr val="dk1"/>
              </a:solidFill>
              <a:latin typeface="Inter"/>
              <a:ea typeface="Inter"/>
              <a:cs typeface="Inter"/>
              <a:sym typeface="Inter"/>
            </a:endParaRPr>
          </a:p>
        </p:txBody>
      </p:sp>
      <p:sp>
        <p:nvSpPr>
          <p:cNvPr id="1612" name="Google Shape;1612;p38"/>
          <p:cNvSpPr/>
          <p:nvPr/>
        </p:nvSpPr>
        <p:spPr>
          <a:xfrm>
            <a:off x="713235" y="3330291"/>
            <a:ext cx="407400" cy="407400"/>
          </a:xfrm>
          <a:prstGeom prst="ellipse">
            <a:avLst/>
          </a:prstGeom>
          <a:solidFill>
            <a:schemeClr val="lt2"/>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1"/>
                </a:solidFill>
                <a:latin typeface="Inter"/>
                <a:ea typeface="Inter"/>
                <a:cs typeface="Inter"/>
                <a:sym typeface="Inter"/>
              </a:rPr>
              <a:t>03</a:t>
            </a:r>
            <a:endParaRPr b="1" sz="1300">
              <a:solidFill>
                <a:schemeClr val="dk1"/>
              </a:solidFill>
              <a:latin typeface="Inter"/>
              <a:ea typeface="Inter"/>
              <a:cs typeface="Inter"/>
              <a:sym typeface="Inter"/>
            </a:endParaRPr>
          </a:p>
        </p:txBody>
      </p:sp>
      <p:sp>
        <p:nvSpPr>
          <p:cNvPr id="1613" name="Google Shape;1613;p38"/>
          <p:cNvSpPr/>
          <p:nvPr/>
        </p:nvSpPr>
        <p:spPr>
          <a:xfrm>
            <a:off x="4737645" y="3330291"/>
            <a:ext cx="407400" cy="4074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1"/>
                </a:solidFill>
                <a:latin typeface="Inter"/>
                <a:ea typeface="Inter"/>
                <a:cs typeface="Inter"/>
                <a:sym typeface="Inter"/>
              </a:rPr>
              <a:t>05</a:t>
            </a:r>
            <a:endParaRPr b="1" sz="1300">
              <a:solidFill>
                <a:schemeClr val="dk1"/>
              </a:solidFill>
              <a:latin typeface="Inter"/>
              <a:ea typeface="Inter"/>
              <a:cs typeface="Inter"/>
              <a:sym typeface="Inter"/>
            </a:endParaRPr>
          </a:p>
        </p:txBody>
      </p:sp>
      <p:sp>
        <p:nvSpPr>
          <p:cNvPr id="1614" name="Google Shape;1614;p38"/>
          <p:cNvSpPr/>
          <p:nvPr/>
        </p:nvSpPr>
        <p:spPr>
          <a:xfrm>
            <a:off x="1671610" y="4098270"/>
            <a:ext cx="407400" cy="407400"/>
          </a:xfrm>
          <a:prstGeom prst="ellipse">
            <a:avLst/>
          </a:prstGeom>
          <a:solidFill>
            <a:schemeClr val="accent1"/>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1"/>
                </a:solidFill>
                <a:latin typeface="Inter"/>
                <a:ea typeface="Inter"/>
                <a:cs typeface="Inter"/>
                <a:sym typeface="Inter"/>
              </a:rPr>
              <a:t>04</a:t>
            </a:r>
            <a:endParaRPr b="1" sz="1300">
              <a:solidFill>
                <a:schemeClr val="dk1"/>
              </a:solidFill>
              <a:latin typeface="Inter"/>
              <a:ea typeface="Inter"/>
              <a:cs typeface="Inter"/>
              <a:sym typeface="Inter"/>
            </a:endParaRPr>
          </a:p>
        </p:txBody>
      </p:sp>
      <p:cxnSp>
        <p:nvCxnSpPr>
          <p:cNvPr id="1615" name="Google Shape;1615;p38"/>
          <p:cNvCxnSpPr>
            <a:stCxn id="1608" idx="4"/>
            <a:endCxn id="1610" idx="0"/>
          </p:cNvCxnSpPr>
          <p:nvPr/>
        </p:nvCxnSpPr>
        <p:spPr>
          <a:xfrm>
            <a:off x="916935" y="2200673"/>
            <a:ext cx="0" cy="361500"/>
          </a:xfrm>
          <a:prstGeom prst="straightConnector1">
            <a:avLst/>
          </a:prstGeom>
          <a:noFill/>
          <a:ln cap="flat" cmpd="sng" w="19050">
            <a:solidFill>
              <a:schemeClr val="lt1"/>
            </a:solidFill>
            <a:prstDash val="solid"/>
            <a:round/>
            <a:headEnd len="med" w="med" type="none"/>
            <a:tailEnd len="med" w="med" type="triangle"/>
          </a:ln>
        </p:spPr>
      </p:cxnSp>
      <p:cxnSp>
        <p:nvCxnSpPr>
          <p:cNvPr id="1616" name="Google Shape;1616;p38"/>
          <p:cNvCxnSpPr>
            <a:stCxn id="1610" idx="4"/>
            <a:endCxn id="1612" idx="0"/>
          </p:cNvCxnSpPr>
          <p:nvPr/>
        </p:nvCxnSpPr>
        <p:spPr>
          <a:xfrm>
            <a:off x="916935" y="2969707"/>
            <a:ext cx="0" cy="360600"/>
          </a:xfrm>
          <a:prstGeom prst="straightConnector1">
            <a:avLst/>
          </a:prstGeom>
          <a:noFill/>
          <a:ln cap="flat" cmpd="sng" w="19050">
            <a:solidFill>
              <a:schemeClr val="dk2"/>
            </a:solidFill>
            <a:prstDash val="solid"/>
            <a:round/>
            <a:headEnd len="med" w="med" type="none"/>
            <a:tailEnd len="med" w="med" type="triangle"/>
          </a:ln>
        </p:spPr>
      </p:cxnSp>
      <p:cxnSp>
        <p:nvCxnSpPr>
          <p:cNvPr id="1617" name="Google Shape;1617;p38"/>
          <p:cNvCxnSpPr>
            <a:stCxn id="1612" idx="4"/>
            <a:endCxn id="1614" idx="2"/>
          </p:cNvCxnSpPr>
          <p:nvPr/>
        </p:nvCxnSpPr>
        <p:spPr>
          <a:xfrm flipH="1" rot="-5400000">
            <a:off x="1012185" y="3642441"/>
            <a:ext cx="564300" cy="754800"/>
          </a:xfrm>
          <a:prstGeom prst="bentConnector2">
            <a:avLst/>
          </a:prstGeom>
          <a:noFill/>
          <a:ln cap="flat" cmpd="sng" w="19050">
            <a:solidFill>
              <a:schemeClr val="lt2"/>
            </a:solidFill>
            <a:prstDash val="solid"/>
            <a:round/>
            <a:headEnd len="med" w="med" type="none"/>
            <a:tailEnd len="med" w="med" type="triangle"/>
          </a:ln>
        </p:spPr>
      </p:cxnSp>
      <p:cxnSp>
        <p:nvCxnSpPr>
          <p:cNvPr id="1618" name="Google Shape;1618;p38"/>
          <p:cNvCxnSpPr>
            <a:stCxn id="1614" idx="0"/>
            <a:endCxn id="1613" idx="4"/>
          </p:cNvCxnSpPr>
          <p:nvPr/>
        </p:nvCxnSpPr>
        <p:spPr>
          <a:xfrm rot="-5400000">
            <a:off x="3228010" y="2384970"/>
            <a:ext cx="360600" cy="3066000"/>
          </a:xfrm>
          <a:prstGeom prst="bentConnector3">
            <a:avLst>
              <a:gd fmla="val 49997" name="adj1"/>
            </a:avLst>
          </a:prstGeom>
          <a:noFill/>
          <a:ln cap="flat" cmpd="sng" w="19050">
            <a:solidFill>
              <a:schemeClr val="accent1"/>
            </a:solidFill>
            <a:prstDash val="solid"/>
            <a:round/>
            <a:headEnd len="med" w="med" type="none"/>
            <a:tailEnd len="med" w="med" type="triangle"/>
          </a:ln>
        </p:spPr>
      </p:cxnSp>
      <p:cxnSp>
        <p:nvCxnSpPr>
          <p:cNvPr id="1619" name="Google Shape;1619;p38"/>
          <p:cNvCxnSpPr>
            <a:stCxn id="1613" idx="0"/>
            <a:endCxn id="1611" idx="4"/>
          </p:cNvCxnSpPr>
          <p:nvPr/>
        </p:nvCxnSpPr>
        <p:spPr>
          <a:xfrm rot="-5400000">
            <a:off x="4761345" y="3149691"/>
            <a:ext cx="360600" cy="600"/>
          </a:xfrm>
          <a:prstGeom prst="bentConnector3">
            <a:avLst>
              <a:gd fmla="val 49998" name="adj1"/>
            </a:avLst>
          </a:prstGeom>
          <a:noFill/>
          <a:ln cap="flat" cmpd="sng" w="19050">
            <a:solidFill>
              <a:schemeClr val="lt1"/>
            </a:solidFill>
            <a:prstDash val="solid"/>
            <a:round/>
            <a:headEnd len="med" w="med" type="none"/>
            <a:tailEnd len="med" w="med" type="triangle"/>
          </a:ln>
        </p:spPr>
      </p:cxnSp>
      <p:cxnSp>
        <p:nvCxnSpPr>
          <p:cNvPr id="1620" name="Google Shape;1620;p38"/>
          <p:cNvCxnSpPr>
            <a:stCxn id="1611" idx="0"/>
            <a:endCxn id="1609" idx="4"/>
          </p:cNvCxnSpPr>
          <p:nvPr/>
        </p:nvCxnSpPr>
        <p:spPr>
          <a:xfrm rot="-5400000">
            <a:off x="4760895" y="2381257"/>
            <a:ext cx="361500" cy="600"/>
          </a:xfrm>
          <a:prstGeom prst="bentConnector3">
            <a:avLst>
              <a:gd fmla="val 50019" name="adj1"/>
            </a:avLst>
          </a:prstGeom>
          <a:noFill/>
          <a:ln cap="flat" cmpd="sng" w="19050">
            <a:solidFill>
              <a:schemeClr val="dk2"/>
            </a:solidFill>
            <a:prstDash val="solid"/>
            <a:round/>
            <a:headEnd len="med" w="med" type="none"/>
            <a:tailEnd len="med" w="med" type="triangle"/>
          </a:ln>
        </p:spPr>
      </p:cxn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go Final Pages">
  <a:themeElements>
    <a:clrScheme name="Simple Light">
      <a:dk1>
        <a:srgbClr val="FFFFFF"/>
      </a:dk1>
      <a:lt1>
        <a:srgbClr val="22244E"/>
      </a:lt1>
      <a:dk2>
        <a:srgbClr val="503259"/>
      </a:dk2>
      <a:lt2>
        <a:srgbClr val="765186"/>
      </a:lt2>
      <a:accent1>
        <a:srgbClr val="B07CC6"/>
      </a:accent1>
      <a:accent2>
        <a:srgbClr val="FAF6E7"/>
      </a:accent2>
      <a:accent3>
        <a:srgbClr val="E3DFD2"/>
      </a:accent3>
      <a:accent4>
        <a:srgbClr val="FFFFFF"/>
      </a:accent4>
      <a:accent5>
        <a:srgbClr val="FFFFFF"/>
      </a:accent5>
      <a:accent6>
        <a:srgbClr val="FFFFFF"/>
      </a:accent6>
      <a:hlink>
        <a:srgbClr val="76518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hange Management Process: Flow Diagrams for a Business Plan Infographics by Slidesgo">
  <a:themeElements>
    <a:clrScheme name="Simple Light">
      <a:dk1>
        <a:srgbClr val="2A174E"/>
      </a:dk1>
      <a:lt1>
        <a:srgbClr val="F3F0EE"/>
      </a:lt1>
      <a:dk2>
        <a:srgbClr val="2A174E"/>
      </a:dk2>
      <a:lt2>
        <a:srgbClr val="B6A7F0"/>
      </a:lt2>
      <a:accent1>
        <a:srgbClr val="8BDDFF"/>
      </a:accent1>
      <a:accent2>
        <a:srgbClr val="FAA489"/>
      </a:accent2>
      <a:accent3>
        <a:srgbClr val="3CBD96"/>
      </a:accent3>
      <a:accent4>
        <a:srgbClr val="E5E1DE"/>
      </a:accent4>
      <a:accent5>
        <a:srgbClr val="F8CC86"/>
      </a:accent5>
      <a:accent6>
        <a:srgbClr val="FFFFFF"/>
      </a:accent6>
      <a:hlink>
        <a:srgbClr val="2A174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