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3"/>
  </p:sldMasterIdLst>
  <p:notesMasterIdLst>
    <p:notesMasterId r:id="rId4"/>
  </p:notesMasterIdLst>
  <p:sldIdLst>
    <p:sldId id="256" r:id="rId5"/>
    <p:sldId id="257" r:id="rId6"/>
    <p:sldId id="258" r:id="rId7"/>
    <p:sldId id="259" r:id="rId8"/>
    <p:sldId id="260" r:id="rId9"/>
    <p:sldId id="261" r:id="rId10"/>
    <p:sldId id="262" r:id="rId11"/>
  </p:sldIdLst>
  <p:sldSz cy="5143500" cx="9144000"/>
  <p:notesSz cx="6858000" cy="9144000"/>
  <p:embeddedFontLst>
    <p:embeddedFont>
      <p:font typeface="Vibur"/>
      <p:regular r:id="rId12"/>
    </p:embeddedFont>
    <p:embeddedFont>
      <p:font typeface="Montserrat"/>
      <p:regular r:id="rId13"/>
      <p:bold r:id="rId14"/>
      <p:italic r:id="rId15"/>
      <p:boldItalic r:id="rId16"/>
    </p:embeddedFont>
    <p:embeddedFont>
      <p:font typeface="Bebas Neue"/>
      <p:regular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font" Target="fonts/Montserrat-regular.fntdata"/><Relationship Id="rId12" Type="http://schemas.openxmlformats.org/officeDocument/2006/relationships/font" Target="fonts/Vibur-regular.fntdata"/><Relationship Id="rId15" Type="http://schemas.openxmlformats.org/officeDocument/2006/relationships/font" Target="fonts/Montserrat-italic.fntdata"/><Relationship Id="rId14" Type="http://schemas.openxmlformats.org/officeDocument/2006/relationships/font" Target="fonts/Montserrat-bold.fntdata"/><Relationship Id="rId17" Type="http://schemas.openxmlformats.org/officeDocument/2006/relationships/font" Target="fonts/BebasNeue-regular.fntdata"/><Relationship Id="rId16" Type="http://schemas.openxmlformats.org/officeDocument/2006/relationships/font" Target="fonts/Montserrat-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d8e3e6b5e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d8e3e6b5e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56378c97abc2bd3e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56378c97abc2bd3e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56378c97abc2bd3e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56378c97abc2bd3e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11b78f0e43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11b78f0e43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11b78f0e431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11b78f0e431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11b78f0e431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11b78f0e431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11b78f0e431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11b78f0e431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grpSp>
        <p:nvGrpSpPr>
          <p:cNvPr id="9" name="Google Shape;9;p2"/>
          <p:cNvGrpSpPr/>
          <p:nvPr/>
        </p:nvGrpSpPr>
        <p:grpSpPr>
          <a:xfrm>
            <a:off x="203025" y="203099"/>
            <a:ext cx="8737800" cy="4737434"/>
            <a:chOff x="203025" y="257175"/>
            <a:chExt cx="8737800" cy="4635000"/>
          </a:xfrm>
        </p:grpSpPr>
        <p:sp>
          <p:nvSpPr>
            <p:cNvPr id="10" name="Google Shape;10;p2"/>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2941072" y="45999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 name="Google Shape;23;p2"/>
          <p:cNvSpPr txBox="1"/>
          <p:nvPr>
            <p:ph type="ctrTitle"/>
          </p:nvPr>
        </p:nvSpPr>
        <p:spPr>
          <a:xfrm>
            <a:off x="704225" y="1685138"/>
            <a:ext cx="4650900" cy="969900"/>
          </a:xfrm>
          <a:prstGeom prst="rect">
            <a:avLst/>
          </a:prstGeom>
        </p:spPr>
        <p:txBody>
          <a:bodyPr anchorCtr="0" anchor="b" bIns="91425" lIns="91425" spcFirstLastPara="1" rIns="91425" wrap="square" tIns="91425">
            <a:noAutofit/>
          </a:bodyPr>
          <a:lstStyle>
            <a:lvl1pPr lvl="0" rtl="0">
              <a:spcBef>
                <a:spcPts val="0"/>
              </a:spcBef>
              <a:spcAft>
                <a:spcPts val="0"/>
              </a:spcAft>
              <a:buSzPts val="5200"/>
              <a:buNone/>
              <a:defRPr sz="6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4" name="Google Shape;24;p2"/>
          <p:cNvSpPr txBox="1"/>
          <p:nvPr>
            <p:ph idx="1" type="subTitle"/>
          </p:nvPr>
        </p:nvSpPr>
        <p:spPr>
          <a:xfrm>
            <a:off x="704225" y="2728925"/>
            <a:ext cx="30294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sz="20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5" name="Google Shape;25;p2"/>
          <p:cNvSpPr/>
          <p:nvPr/>
        </p:nvSpPr>
        <p:spPr>
          <a:xfrm rot="-5400000">
            <a:off x="573800" y="-201650"/>
            <a:ext cx="16113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6" name="Shape 26"/>
        <p:cNvGrpSpPr/>
        <p:nvPr/>
      </p:nvGrpSpPr>
      <p:grpSpPr>
        <a:xfrm>
          <a:off x="0" y="0"/>
          <a:ext cx="0" cy="0"/>
          <a:chOff x="0" y="0"/>
          <a:chExt cx="0" cy="0"/>
        </a:xfrm>
      </p:grpSpPr>
      <p:grpSp>
        <p:nvGrpSpPr>
          <p:cNvPr id="27" name="Google Shape;27;p3"/>
          <p:cNvGrpSpPr/>
          <p:nvPr/>
        </p:nvGrpSpPr>
        <p:grpSpPr>
          <a:xfrm>
            <a:off x="203025" y="203099"/>
            <a:ext cx="8737800" cy="4737434"/>
            <a:chOff x="203025" y="257175"/>
            <a:chExt cx="8737800" cy="4635000"/>
          </a:xfrm>
        </p:grpSpPr>
        <p:sp>
          <p:nvSpPr>
            <p:cNvPr id="28" name="Google Shape;28;p3"/>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a:off x="2941072" y="45999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3"/>
          <p:cNvSpPr txBox="1"/>
          <p:nvPr>
            <p:ph type="title"/>
          </p:nvPr>
        </p:nvSpPr>
        <p:spPr>
          <a:xfrm>
            <a:off x="4883900" y="2418300"/>
            <a:ext cx="3387600" cy="841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42" name="Google Shape;42;p3"/>
          <p:cNvSpPr txBox="1"/>
          <p:nvPr>
            <p:ph hasCustomPrompt="1" idx="2" type="title"/>
          </p:nvPr>
        </p:nvSpPr>
        <p:spPr>
          <a:xfrm>
            <a:off x="6829675" y="1694375"/>
            <a:ext cx="1441800" cy="6606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6000"/>
              <a:buNone/>
              <a:defRPr sz="6000">
                <a:solidFill>
                  <a:schemeClr val="l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3" name="Google Shape;43;p3"/>
          <p:cNvSpPr txBox="1"/>
          <p:nvPr>
            <p:ph idx="1" type="subTitle"/>
          </p:nvPr>
        </p:nvSpPr>
        <p:spPr>
          <a:xfrm>
            <a:off x="4884075" y="3323425"/>
            <a:ext cx="3387600" cy="713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4" name="Google Shape;44;p3"/>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5" name="Shape 45"/>
        <p:cNvGrpSpPr/>
        <p:nvPr/>
      </p:nvGrpSpPr>
      <p:grpSpPr>
        <a:xfrm>
          <a:off x="0" y="0"/>
          <a:ext cx="0" cy="0"/>
          <a:chOff x="0" y="0"/>
          <a:chExt cx="0" cy="0"/>
        </a:xfrm>
      </p:grpSpPr>
      <p:grpSp>
        <p:nvGrpSpPr>
          <p:cNvPr id="46" name="Google Shape;46;p4"/>
          <p:cNvGrpSpPr/>
          <p:nvPr/>
        </p:nvGrpSpPr>
        <p:grpSpPr>
          <a:xfrm>
            <a:off x="203025" y="203099"/>
            <a:ext cx="8737800" cy="4737434"/>
            <a:chOff x="203025" y="257175"/>
            <a:chExt cx="8737800" cy="4635000"/>
          </a:xfrm>
        </p:grpSpPr>
        <p:sp>
          <p:nvSpPr>
            <p:cNvPr id="47" name="Google Shape;47;p4"/>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4"/>
            <p:cNvSpPr/>
            <p:nvPr/>
          </p:nvSpPr>
          <p:spPr>
            <a:xfrm>
              <a:off x="2941072" y="45999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4"/>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4"/>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4"/>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4"/>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 name="Google Shape;56;p4"/>
          <p:cNvSpPr txBox="1"/>
          <p:nvPr>
            <p:ph type="title"/>
          </p:nvPr>
        </p:nvSpPr>
        <p:spPr>
          <a:xfrm>
            <a:off x="720000" y="540000"/>
            <a:ext cx="7704000" cy="5400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7" name="Google Shape;57;p4"/>
          <p:cNvSpPr txBox="1"/>
          <p:nvPr>
            <p:ph idx="1" type="body"/>
          </p:nvPr>
        </p:nvSpPr>
        <p:spPr>
          <a:xfrm>
            <a:off x="719925" y="1149550"/>
            <a:ext cx="7704000" cy="34068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AutoNum type="arabicPeriod"/>
              <a:defRPr sz="1200"/>
            </a:lvl1pPr>
            <a:lvl2pPr indent="-317500" lvl="1" marL="914400">
              <a:spcBef>
                <a:spcPts val="0"/>
              </a:spcBef>
              <a:spcAft>
                <a:spcPts val="0"/>
              </a:spcAft>
              <a:buSzPts val="1400"/>
              <a:buAutoNum type="alphaLcPeriod"/>
              <a:defRPr/>
            </a:lvl2pPr>
            <a:lvl3pPr indent="-317500" lvl="2" marL="1371600">
              <a:spcBef>
                <a:spcPts val="0"/>
              </a:spcBef>
              <a:spcAft>
                <a:spcPts val="0"/>
              </a:spcAft>
              <a:buSzPts val="1400"/>
              <a:buAutoNum type="romanLcPeriod"/>
              <a:defRPr/>
            </a:lvl3pPr>
            <a:lvl4pPr indent="-317500" lvl="3" marL="1828800">
              <a:spcBef>
                <a:spcPts val="0"/>
              </a:spcBef>
              <a:spcAft>
                <a:spcPts val="0"/>
              </a:spcAft>
              <a:buSzPts val="1400"/>
              <a:buAutoNum type="arabicPeriod"/>
              <a:defRPr/>
            </a:lvl4pPr>
            <a:lvl5pPr indent="-317500" lvl="4" marL="2286000">
              <a:spcBef>
                <a:spcPts val="0"/>
              </a:spcBef>
              <a:spcAft>
                <a:spcPts val="0"/>
              </a:spcAft>
              <a:buSzPts val="1400"/>
              <a:buAutoNum type="alphaLcPeriod"/>
              <a:defRPr/>
            </a:lvl5pPr>
            <a:lvl6pPr indent="-317500" lvl="5" marL="2743200">
              <a:spcBef>
                <a:spcPts val="0"/>
              </a:spcBef>
              <a:spcAft>
                <a:spcPts val="0"/>
              </a:spcAft>
              <a:buSzPts val="1400"/>
              <a:buAutoNum type="romanLcPeriod"/>
              <a:defRPr/>
            </a:lvl6pPr>
            <a:lvl7pPr indent="-317500" lvl="6" marL="3200400">
              <a:spcBef>
                <a:spcPts val="0"/>
              </a:spcBef>
              <a:spcAft>
                <a:spcPts val="0"/>
              </a:spcAft>
              <a:buSzPts val="1400"/>
              <a:buAutoNum type="arabicPeriod"/>
              <a:defRPr/>
            </a:lvl7pPr>
            <a:lvl8pPr indent="-317500" lvl="7" marL="3657600">
              <a:spcBef>
                <a:spcPts val="0"/>
              </a:spcBef>
              <a:spcAft>
                <a:spcPts val="0"/>
              </a:spcAft>
              <a:buSzPts val="1400"/>
              <a:buAutoNum type="alphaLcPeriod"/>
              <a:defRPr/>
            </a:lvl8pPr>
            <a:lvl9pPr indent="-317500" lvl="8" marL="4114800">
              <a:spcBef>
                <a:spcPts val="0"/>
              </a:spcBef>
              <a:spcAft>
                <a:spcPts val="0"/>
              </a:spcAft>
              <a:buSzPts val="1400"/>
              <a:buAutoNum type="romanLcPeriod"/>
              <a:defRPr/>
            </a:lvl9pPr>
          </a:lstStyle>
          <a:p/>
        </p:txBody>
      </p:sp>
      <p:sp>
        <p:nvSpPr>
          <p:cNvPr id="58" name="Google Shape;58;p4"/>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9" name="Shape 59"/>
        <p:cNvGrpSpPr/>
        <p:nvPr/>
      </p:nvGrpSpPr>
      <p:grpSpPr>
        <a:xfrm>
          <a:off x="0" y="0"/>
          <a:ext cx="0" cy="0"/>
          <a:chOff x="0" y="0"/>
          <a:chExt cx="0" cy="0"/>
        </a:xfrm>
      </p:grpSpPr>
      <p:grpSp>
        <p:nvGrpSpPr>
          <p:cNvPr id="60" name="Google Shape;60;p5"/>
          <p:cNvGrpSpPr/>
          <p:nvPr/>
        </p:nvGrpSpPr>
        <p:grpSpPr>
          <a:xfrm>
            <a:off x="203025" y="203099"/>
            <a:ext cx="8737800" cy="4737434"/>
            <a:chOff x="203025" y="257175"/>
            <a:chExt cx="8737800" cy="4635000"/>
          </a:xfrm>
        </p:grpSpPr>
        <p:sp>
          <p:nvSpPr>
            <p:cNvPr id="61" name="Google Shape;61;p5"/>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5"/>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5"/>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5"/>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5"/>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5"/>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5"/>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5"/>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5"/>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5"/>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5"/>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5"/>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 name="Google Shape;73;p5"/>
          <p:cNvSpPr txBox="1"/>
          <p:nvPr>
            <p:ph type="title"/>
          </p:nvPr>
        </p:nvSpPr>
        <p:spPr>
          <a:xfrm>
            <a:off x="720000" y="540000"/>
            <a:ext cx="6690300" cy="5400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4" name="Google Shape;74;p5"/>
          <p:cNvSpPr txBox="1"/>
          <p:nvPr>
            <p:ph idx="1" type="subTitle"/>
          </p:nvPr>
        </p:nvSpPr>
        <p:spPr>
          <a:xfrm>
            <a:off x="720000" y="1801800"/>
            <a:ext cx="3537600" cy="841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Bebas Neue"/>
              <a:buNone/>
              <a:defRPr sz="2400">
                <a:solidFill>
                  <a:schemeClr val="dk1"/>
                </a:solidFill>
                <a:latin typeface="Vibur"/>
                <a:ea typeface="Vibur"/>
                <a:cs typeface="Vibur"/>
                <a:sym typeface="Vibur"/>
              </a:defRPr>
            </a:lvl1pPr>
            <a:lvl2pPr lvl="1"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9pPr>
          </a:lstStyle>
          <a:p/>
        </p:txBody>
      </p:sp>
      <p:sp>
        <p:nvSpPr>
          <p:cNvPr id="75" name="Google Shape;75;p5"/>
          <p:cNvSpPr txBox="1"/>
          <p:nvPr>
            <p:ph idx="2" type="subTitle"/>
          </p:nvPr>
        </p:nvSpPr>
        <p:spPr>
          <a:xfrm>
            <a:off x="4886400" y="1801800"/>
            <a:ext cx="3537600" cy="841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Bebas Neue"/>
              <a:buNone/>
              <a:defRPr sz="2400">
                <a:solidFill>
                  <a:schemeClr val="dk1"/>
                </a:solidFill>
                <a:latin typeface="Vibur"/>
                <a:ea typeface="Vibur"/>
                <a:cs typeface="Vibur"/>
                <a:sym typeface="Vibur"/>
              </a:defRPr>
            </a:lvl1pPr>
            <a:lvl2pPr lvl="1"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9pPr>
          </a:lstStyle>
          <a:p/>
        </p:txBody>
      </p:sp>
      <p:sp>
        <p:nvSpPr>
          <p:cNvPr id="76" name="Google Shape;76;p5"/>
          <p:cNvSpPr txBox="1"/>
          <p:nvPr>
            <p:ph idx="3" type="subTitle"/>
          </p:nvPr>
        </p:nvSpPr>
        <p:spPr>
          <a:xfrm>
            <a:off x="720000" y="2678850"/>
            <a:ext cx="3537600" cy="960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7" name="Google Shape;77;p5"/>
          <p:cNvSpPr txBox="1"/>
          <p:nvPr>
            <p:ph idx="4" type="subTitle"/>
          </p:nvPr>
        </p:nvSpPr>
        <p:spPr>
          <a:xfrm>
            <a:off x="4886400" y="2678850"/>
            <a:ext cx="3537600" cy="960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8" name="Google Shape;78;p5"/>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9" name="Shape 79"/>
        <p:cNvGrpSpPr/>
        <p:nvPr/>
      </p:nvGrpSpPr>
      <p:grpSpPr>
        <a:xfrm>
          <a:off x="0" y="0"/>
          <a:ext cx="0" cy="0"/>
          <a:chOff x="0" y="0"/>
          <a:chExt cx="0" cy="0"/>
        </a:xfrm>
      </p:grpSpPr>
      <p:grpSp>
        <p:nvGrpSpPr>
          <p:cNvPr id="80" name="Google Shape;80;p6"/>
          <p:cNvGrpSpPr/>
          <p:nvPr/>
        </p:nvGrpSpPr>
        <p:grpSpPr>
          <a:xfrm>
            <a:off x="203025" y="203099"/>
            <a:ext cx="8737800" cy="4737434"/>
            <a:chOff x="203025" y="257175"/>
            <a:chExt cx="8737800" cy="4635000"/>
          </a:xfrm>
        </p:grpSpPr>
        <p:sp>
          <p:nvSpPr>
            <p:cNvPr id="81" name="Google Shape;81;p6"/>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6"/>
            <p:cNvSpPr/>
            <p:nvPr/>
          </p:nvSpPr>
          <p:spPr>
            <a:xfrm>
              <a:off x="2000149" y="466958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6"/>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6"/>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6"/>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6"/>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6"/>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6"/>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6"/>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6"/>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6"/>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6"/>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6"/>
          <p:cNvSpPr txBox="1"/>
          <p:nvPr>
            <p:ph type="title"/>
          </p:nvPr>
        </p:nvSpPr>
        <p:spPr>
          <a:xfrm>
            <a:off x="720000" y="540000"/>
            <a:ext cx="7704000" cy="5400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4" name="Google Shape;94;p6"/>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5" name="Shape 95"/>
        <p:cNvGrpSpPr/>
        <p:nvPr/>
      </p:nvGrpSpPr>
      <p:grpSpPr>
        <a:xfrm>
          <a:off x="0" y="0"/>
          <a:ext cx="0" cy="0"/>
          <a:chOff x="0" y="0"/>
          <a:chExt cx="0" cy="0"/>
        </a:xfrm>
      </p:grpSpPr>
      <p:grpSp>
        <p:nvGrpSpPr>
          <p:cNvPr id="96" name="Google Shape;96;p7"/>
          <p:cNvGrpSpPr/>
          <p:nvPr/>
        </p:nvGrpSpPr>
        <p:grpSpPr>
          <a:xfrm>
            <a:off x="203025" y="203099"/>
            <a:ext cx="8737800" cy="4737434"/>
            <a:chOff x="203025" y="257175"/>
            <a:chExt cx="8737800" cy="4635000"/>
          </a:xfrm>
        </p:grpSpPr>
        <p:sp>
          <p:nvSpPr>
            <p:cNvPr id="97" name="Google Shape;97;p7"/>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7"/>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7"/>
            <p:cNvSpPr/>
            <p:nvPr/>
          </p:nvSpPr>
          <p:spPr>
            <a:xfrm>
              <a:off x="2941072" y="45999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7"/>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7"/>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7"/>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7"/>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7"/>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7"/>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7"/>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7"/>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7"/>
          <p:cNvSpPr txBox="1"/>
          <p:nvPr>
            <p:ph type="title"/>
          </p:nvPr>
        </p:nvSpPr>
        <p:spPr>
          <a:xfrm>
            <a:off x="3715650" y="1480938"/>
            <a:ext cx="17127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7"/>
          <p:cNvSpPr txBox="1"/>
          <p:nvPr>
            <p:ph idx="1" type="subTitle"/>
          </p:nvPr>
        </p:nvSpPr>
        <p:spPr>
          <a:xfrm>
            <a:off x="2291550" y="2244163"/>
            <a:ext cx="4560900" cy="1418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1" name="Google Shape;111;p7"/>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2" name="Shape 112"/>
        <p:cNvGrpSpPr/>
        <p:nvPr/>
      </p:nvGrpSpPr>
      <p:grpSpPr>
        <a:xfrm>
          <a:off x="0" y="0"/>
          <a:ext cx="0" cy="0"/>
          <a:chOff x="0" y="0"/>
          <a:chExt cx="0" cy="0"/>
        </a:xfrm>
      </p:grpSpPr>
      <p:grpSp>
        <p:nvGrpSpPr>
          <p:cNvPr id="113" name="Google Shape;113;p8"/>
          <p:cNvGrpSpPr/>
          <p:nvPr/>
        </p:nvGrpSpPr>
        <p:grpSpPr>
          <a:xfrm>
            <a:off x="203025" y="203099"/>
            <a:ext cx="8737800" cy="4737434"/>
            <a:chOff x="203025" y="257175"/>
            <a:chExt cx="8737800" cy="4635000"/>
          </a:xfrm>
        </p:grpSpPr>
        <p:sp>
          <p:nvSpPr>
            <p:cNvPr id="114" name="Google Shape;114;p8"/>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8"/>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8"/>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8"/>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8"/>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8"/>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8"/>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8"/>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6" name="Google Shape;126;p8"/>
          <p:cNvSpPr txBox="1"/>
          <p:nvPr>
            <p:ph type="title"/>
          </p:nvPr>
        </p:nvSpPr>
        <p:spPr>
          <a:xfrm>
            <a:off x="1388100" y="1772250"/>
            <a:ext cx="6367800" cy="15990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60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27" name="Google Shape;127;p8"/>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8" name="Shape 128"/>
        <p:cNvGrpSpPr/>
        <p:nvPr/>
      </p:nvGrpSpPr>
      <p:grpSpPr>
        <a:xfrm>
          <a:off x="0" y="0"/>
          <a:ext cx="0" cy="0"/>
          <a:chOff x="0" y="0"/>
          <a:chExt cx="0" cy="0"/>
        </a:xfrm>
      </p:grpSpPr>
      <p:grpSp>
        <p:nvGrpSpPr>
          <p:cNvPr id="129" name="Google Shape;129;p9"/>
          <p:cNvGrpSpPr/>
          <p:nvPr/>
        </p:nvGrpSpPr>
        <p:grpSpPr>
          <a:xfrm>
            <a:off x="203025" y="203099"/>
            <a:ext cx="8737800" cy="4737434"/>
            <a:chOff x="203025" y="257175"/>
            <a:chExt cx="8737800" cy="4635000"/>
          </a:xfrm>
        </p:grpSpPr>
        <p:sp>
          <p:nvSpPr>
            <p:cNvPr id="130" name="Google Shape;130;p9"/>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9"/>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9"/>
            <p:cNvSpPr/>
            <p:nvPr/>
          </p:nvSpPr>
          <p:spPr>
            <a:xfrm>
              <a:off x="2941072" y="45999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9"/>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9"/>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9"/>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9"/>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9"/>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9"/>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9"/>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9"/>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9"/>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9"/>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3" name="Google Shape;143;p9"/>
          <p:cNvSpPr txBox="1"/>
          <p:nvPr>
            <p:ph type="title"/>
          </p:nvPr>
        </p:nvSpPr>
        <p:spPr>
          <a:xfrm>
            <a:off x="730050" y="1575725"/>
            <a:ext cx="4480200" cy="17385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120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44" name="Google Shape;144;p9"/>
          <p:cNvSpPr txBox="1"/>
          <p:nvPr>
            <p:ph idx="1" type="subTitle"/>
          </p:nvPr>
        </p:nvSpPr>
        <p:spPr>
          <a:xfrm>
            <a:off x="730050" y="3335425"/>
            <a:ext cx="6723900" cy="803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100"/>
              <a:buNone/>
              <a:defRPr sz="20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45" name="Google Shape;145;p9"/>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46" name="Shape 146"/>
        <p:cNvGrpSpPr/>
        <p:nvPr/>
      </p:nvGrpSpPr>
      <p:grpSpPr>
        <a:xfrm>
          <a:off x="0" y="0"/>
          <a:ext cx="0" cy="0"/>
          <a:chOff x="0" y="0"/>
          <a:chExt cx="0" cy="0"/>
        </a:xfrm>
      </p:grpSpPr>
      <p:sp>
        <p:nvSpPr>
          <p:cNvPr id="147" name="Google Shape;147;p10"/>
          <p:cNvSpPr txBox="1"/>
          <p:nvPr>
            <p:ph type="title"/>
          </p:nvPr>
        </p:nvSpPr>
        <p:spPr>
          <a:xfrm>
            <a:off x="3435600" y="390225"/>
            <a:ext cx="4988400" cy="1298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800"/>
              <a:buNone/>
              <a:defRPr sz="43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8" name="Shape 148"/>
        <p:cNvGrpSpPr/>
        <p:nvPr/>
      </p:nvGrpSpPr>
      <p:grpSpPr>
        <a:xfrm>
          <a:off x="0" y="0"/>
          <a:ext cx="0" cy="0"/>
          <a:chOff x="0" y="0"/>
          <a:chExt cx="0" cy="0"/>
        </a:xfrm>
      </p:grpSpPr>
      <p:grpSp>
        <p:nvGrpSpPr>
          <p:cNvPr id="149" name="Google Shape;149;p11"/>
          <p:cNvGrpSpPr/>
          <p:nvPr/>
        </p:nvGrpSpPr>
        <p:grpSpPr>
          <a:xfrm>
            <a:off x="203025" y="203099"/>
            <a:ext cx="8737800" cy="4737434"/>
            <a:chOff x="203025" y="257175"/>
            <a:chExt cx="8737800" cy="4635000"/>
          </a:xfrm>
        </p:grpSpPr>
        <p:sp>
          <p:nvSpPr>
            <p:cNvPr id="150" name="Google Shape;150;p11"/>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1"/>
            <p:cNvSpPr/>
            <p:nvPr/>
          </p:nvSpPr>
          <p:spPr>
            <a:xfrm>
              <a:off x="2941072" y="45999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1"/>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1"/>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1"/>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1"/>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3" name="Google Shape;163;p11"/>
          <p:cNvSpPr txBox="1"/>
          <p:nvPr>
            <p:ph hasCustomPrompt="1" type="title"/>
          </p:nvPr>
        </p:nvSpPr>
        <p:spPr>
          <a:xfrm>
            <a:off x="1950900" y="1069350"/>
            <a:ext cx="52422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solidFill>
                  <a:schemeClr val="lt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64" name="Google Shape;164;p11"/>
          <p:cNvSpPr txBox="1"/>
          <p:nvPr>
            <p:ph idx="1" type="subTitle"/>
          </p:nvPr>
        </p:nvSpPr>
        <p:spPr>
          <a:xfrm>
            <a:off x="1950906" y="3360750"/>
            <a:ext cx="52422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20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65" name="Google Shape;165;p11"/>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2"/>
        </a:solidFill>
      </p:bgPr>
    </p:bg>
    <p:spTree>
      <p:nvGrpSpPr>
        <p:cNvPr id="166" name="Shape 166"/>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167" name="Shape 167"/>
        <p:cNvGrpSpPr/>
        <p:nvPr/>
      </p:nvGrpSpPr>
      <p:grpSpPr>
        <a:xfrm>
          <a:off x="0" y="0"/>
          <a:ext cx="0" cy="0"/>
          <a:chOff x="0" y="0"/>
          <a:chExt cx="0" cy="0"/>
        </a:xfrm>
      </p:grpSpPr>
      <p:grpSp>
        <p:nvGrpSpPr>
          <p:cNvPr id="168" name="Google Shape;168;p13"/>
          <p:cNvGrpSpPr/>
          <p:nvPr/>
        </p:nvGrpSpPr>
        <p:grpSpPr>
          <a:xfrm>
            <a:off x="203025" y="203099"/>
            <a:ext cx="8737800" cy="4737434"/>
            <a:chOff x="203025" y="257175"/>
            <a:chExt cx="8737800" cy="4635000"/>
          </a:xfrm>
        </p:grpSpPr>
        <p:sp>
          <p:nvSpPr>
            <p:cNvPr id="169" name="Google Shape;169;p13"/>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3"/>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3"/>
            <p:cNvSpPr/>
            <p:nvPr/>
          </p:nvSpPr>
          <p:spPr>
            <a:xfrm>
              <a:off x="2941072" y="45999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3"/>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3"/>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3"/>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3"/>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3"/>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3"/>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3"/>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3"/>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3"/>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3"/>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2" name="Google Shape;182;p13"/>
          <p:cNvSpPr txBox="1"/>
          <p:nvPr>
            <p:ph type="title"/>
          </p:nvPr>
        </p:nvSpPr>
        <p:spPr>
          <a:xfrm>
            <a:off x="720000" y="532925"/>
            <a:ext cx="73191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sz="3000">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3" name="Google Shape;183;p13"/>
          <p:cNvSpPr txBox="1"/>
          <p:nvPr>
            <p:ph idx="2" type="title"/>
          </p:nvPr>
        </p:nvSpPr>
        <p:spPr>
          <a:xfrm>
            <a:off x="720000" y="1742775"/>
            <a:ext cx="2514900" cy="4407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None/>
              <a:defRPr sz="2400">
                <a:solidFill>
                  <a:schemeClr val="dk1"/>
                </a:solidFil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184" name="Google Shape;184;p13"/>
          <p:cNvSpPr txBox="1"/>
          <p:nvPr>
            <p:ph hasCustomPrompt="1" idx="3" type="title"/>
          </p:nvPr>
        </p:nvSpPr>
        <p:spPr>
          <a:xfrm>
            <a:off x="720000" y="1302000"/>
            <a:ext cx="1275300" cy="440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3000">
                <a:solidFill>
                  <a:srgbClr val="93B5B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5" name="Google Shape;185;p13"/>
          <p:cNvSpPr txBox="1"/>
          <p:nvPr>
            <p:ph idx="1" type="subTitle"/>
          </p:nvPr>
        </p:nvSpPr>
        <p:spPr>
          <a:xfrm>
            <a:off x="720000" y="2176900"/>
            <a:ext cx="25149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86" name="Google Shape;186;p13"/>
          <p:cNvSpPr txBox="1"/>
          <p:nvPr>
            <p:ph idx="4" type="title"/>
          </p:nvPr>
        </p:nvSpPr>
        <p:spPr>
          <a:xfrm>
            <a:off x="3387000" y="1742775"/>
            <a:ext cx="2514900" cy="4407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None/>
              <a:defRPr sz="2400">
                <a:solidFill>
                  <a:schemeClr val="dk1"/>
                </a:solidFil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187" name="Google Shape;187;p13"/>
          <p:cNvSpPr txBox="1"/>
          <p:nvPr>
            <p:ph hasCustomPrompt="1" idx="5" type="title"/>
          </p:nvPr>
        </p:nvSpPr>
        <p:spPr>
          <a:xfrm>
            <a:off x="3387000" y="1302000"/>
            <a:ext cx="1275300" cy="440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3000">
                <a:solidFill>
                  <a:srgbClr val="93B5B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8" name="Google Shape;188;p13"/>
          <p:cNvSpPr txBox="1"/>
          <p:nvPr>
            <p:ph idx="6" type="subTitle"/>
          </p:nvPr>
        </p:nvSpPr>
        <p:spPr>
          <a:xfrm>
            <a:off x="3387000" y="2176900"/>
            <a:ext cx="25149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89" name="Google Shape;189;p13"/>
          <p:cNvSpPr txBox="1"/>
          <p:nvPr>
            <p:ph idx="7" type="title"/>
          </p:nvPr>
        </p:nvSpPr>
        <p:spPr>
          <a:xfrm>
            <a:off x="3387000" y="3532175"/>
            <a:ext cx="2514900" cy="440700"/>
          </a:xfrm>
          <a:prstGeom prst="rect">
            <a:avLst/>
          </a:prstGeom>
        </p:spPr>
        <p:txBody>
          <a:bodyPr anchorCtr="0" anchor="t" bIns="91425" lIns="91425" spcFirstLastPara="1" rIns="91425" wrap="square" tIns="91425">
            <a:noAutofit/>
          </a:bodyPr>
          <a:lstStyle>
            <a:lvl1pPr lvl="0" rtl="0">
              <a:spcBef>
                <a:spcPts val="0"/>
              </a:spcBef>
              <a:spcAft>
                <a:spcPts val="0"/>
              </a:spcAft>
              <a:buSzPts val="2000"/>
              <a:buNone/>
              <a:defRPr sz="2400">
                <a:solidFill>
                  <a:schemeClr val="dk1"/>
                </a:solidFil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190" name="Google Shape;190;p13"/>
          <p:cNvSpPr txBox="1"/>
          <p:nvPr>
            <p:ph hasCustomPrompt="1" idx="8" type="title"/>
          </p:nvPr>
        </p:nvSpPr>
        <p:spPr>
          <a:xfrm>
            <a:off x="3387000" y="3091400"/>
            <a:ext cx="1275300" cy="440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3000">
                <a:solidFill>
                  <a:srgbClr val="93B5B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1" name="Google Shape;191;p13"/>
          <p:cNvSpPr txBox="1"/>
          <p:nvPr>
            <p:ph idx="9" type="subTitle"/>
          </p:nvPr>
        </p:nvSpPr>
        <p:spPr>
          <a:xfrm>
            <a:off x="3387000" y="3966300"/>
            <a:ext cx="25149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92" name="Google Shape;192;p13"/>
          <p:cNvSpPr txBox="1"/>
          <p:nvPr>
            <p:ph idx="13" type="title"/>
          </p:nvPr>
        </p:nvSpPr>
        <p:spPr>
          <a:xfrm>
            <a:off x="6070800" y="3532175"/>
            <a:ext cx="2514900" cy="4407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None/>
              <a:defRPr sz="2400">
                <a:solidFill>
                  <a:schemeClr val="dk1"/>
                </a:solidFil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193" name="Google Shape;193;p13"/>
          <p:cNvSpPr txBox="1"/>
          <p:nvPr>
            <p:ph hasCustomPrompt="1" idx="14" type="title"/>
          </p:nvPr>
        </p:nvSpPr>
        <p:spPr>
          <a:xfrm>
            <a:off x="6070800" y="3091400"/>
            <a:ext cx="1275300" cy="4407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3000">
                <a:solidFill>
                  <a:srgbClr val="93B5B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4" name="Google Shape;194;p13"/>
          <p:cNvSpPr txBox="1"/>
          <p:nvPr>
            <p:ph idx="15" type="subTitle"/>
          </p:nvPr>
        </p:nvSpPr>
        <p:spPr>
          <a:xfrm>
            <a:off x="6070800" y="3966300"/>
            <a:ext cx="25149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95" name="Google Shape;195;p13"/>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196" name="Shape 196"/>
        <p:cNvGrpSpPr/>
        <p:nvPr/>
      </p:nvGrpSpPr>
      <p:grpSpPr>
        <a:xfrm>
          <a:off x="0" y="0"/>
          <a:ext cx="0" cy="0"/>
          <a:chOff x="0" y="0"/>
          <a:chExt cx="0" cy="0"/>
        </a:xfrm>
      </p:grpSpPr>
      <p:grpSp>
        <p:nvGrpSpPr>
          <p:cNvPr id="197" name="Google Shape;197;p14"/>
          <p:cNvGrpSpPr/>
          <p:nvPr/>
        </p:nvGrpSpPr>
        <p:grpSpPr>
          <a:xfrm>
            <a:off x="203025" y="203099"/>
            <a:ext cx="8737800" cy="4737434"/>
            <a:chOff x="203025" y="257175"/>
            <a:chExt cx="8737800" cy="4635000"/>
          </a:xfrm>
        </p:grpSpPr>
        <p:sp>
          <p:nvSpPr>
            <p:cNvPr id="198" name="Google Shape;198;p14"/>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4"/>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4"/>
            <p:cNvSpPr/>
            <p:nvPr/>
          </p:nvSpPr>
          <p:spPr>
            <a:xfrm>
              <a:off x="2941072" y="45999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4"/>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4"/>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4"/>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4"/>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4"/>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4"/>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4"/>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4"/>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4"/>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0" name="Google Shape;210;p14"/>
          <p:cNvSpPr txBox="1"/>
          <p:nvPr>
            <p:ph type="title"/>
          </p:nvPr>
        </p:nvSpPr>
        <p:spPr>
          <a:xfrm>
            <a:off x="3437650" y="2906125"/>
            <a:ext cx="4954200" cy="5319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000"/>
              <a:buNone/>
              <a:defRPr sz="30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211" name="Google Shape;211;p14"/>
          <p:cNvSpPr txBox="1"/>
          <p:nvPr>
            <p:ph idx="1" type="subTitle"/>
          </p:nvPr>
        </p:nvSpPr>
        <p:spPr>
          <a:xfrm>
            <a:off x="3437600" y="1214400"/>
            <a:ext cx="4954200" cy="16563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3000"/>
              <a:buNone/>
              <a:defRPr sz="20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sp>
        <p:nvSpPr>
          <p:cNvPr id="212" name="Google Shape;212;p14"/>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
    <p:spTree>
      <p:nvGrpSpPr>
        <p:cNvPr id="213" name="Shape 213"/>
        <p:cNvGrpSpPr/>
        <p:nvPr/>
      </p:nvGrpSpPr>
      <p:grpSpPr>
        <a:xfrm>
          <a:off x="0" y="0"/>
          <a:ext cx="0" cy="0"/>
          <a:chOff x="0" y="0"/>
          <a:chExt cx="0" cy="0"/>
        </a:xfrm>
      </p:grpSpPr>
      <p:grpSp>
        <p:nvGrpSpPr>
          <p:cNvPr id="214" name="Google Shape;214;p15"/>
          <p:cNvGrpSpPr/>
          <p:nvPr/>
        </p:nvGrpSpPr>
        <p:grpSpPr>
          <a:xfrm>
            <a:off x="203025" y="203099"/>
            <a:ext cx="8737800" cy="4737434"/>
            <a:chOff x="203025" y="257175"/>
            <a:chExt cx="8737800" cy="4635000"/>
          </a:xfrm>
        </p:grpSpPr>
        <p:sp>
          <p:nvSpPr>
            <p:cNvPr id="215" name="Google Shape;215;p15"/>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5"/>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5"/>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5"/>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5"/>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5"/>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5"/>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5"/>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5"/>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5"/>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5"/>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5"/>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7" name="Google Shape;227;p15"/>
          <p:cNvSpPr txBox="1"/>
          <p:nvPr>
            <p:ph type="title"/>
          </p:nvPr>
        </p:nvSpPr>
        <p:spPr>
          <a:xfrm>
            <a:off x="720000" y="540000"/>
            <a:ext cx="7423800" cy="5400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8" name="Google Shape;228;p15"/>
          <p:cNvSpPr txBox="1"/>
          <p:nvPr>
            <p:ph idx="1" type="subTitle"/>
          </p:nvPr>
        </p:nvSpPr>
        <p:spPr>
          <a:xfrm>
            <a:off x="1689800" y="2831025"/>
            <a:ext cx="2665500" cy="540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Bebas Neue"/>
              <a:buNone/>
              <a:defRPr sz="2400">
                <a:solidFill>
                  <a:schemeClr val="dk1"/>
                </a:solidFill>
                <a:latin typeface="Vibur"/>
                <a:ea typeface="Vibur"/>
                <a:cs typeface="Vibur"/>
                <a:sym typeface="Vibur"/>
              </a:defRPr>
            </a:lvl1pPr>
            <a:lvl2pPr lvl="1"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9pPr>
          </a:lstStyle>
          <a:p/>
        </p:txBody>
      </p:sp>
      <p:sp>
        <p:nvSpPr>
          <p:cNvPr id="229" name="Google Shape;229;p15"/>
          <p:cNvSpPr txBox="1"/>
          <p:nvPr>
            <p:ph idx="2" type="subTitle"/>
          </p:nvPr>
        </p:nvSpPr>
        <p:spPr>
          <a:xfrm>
            <a:off x="4672300" y="2831025"/>
            <a:ext cx="2501700" cy="540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000"/>
              <a:buFont typeface="Bebas Neue"/>
              <a:buNone/>
              <a:defRPr sz="2400">
                <a:solidFill>
                  <a:schemeClr val="dk1"/>
                </a:solidFill>
                <a:latin typeface="Vibur"/>
                <a:ea typeface="Vibur"/>
                <a:cs typeface="Vibur"/>
                <a:sym typeface="Vibur"/>
              </a:defRPr>
            </a:lvl1pPr>
            <a:lvl2pPr lvl="1"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2pPr>
            <a:lvl3pPr lvl="2"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3pPr>
            <a:lvl4pPr lvl="3"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4pPr>
            <a:lvl5pPr lvl="4"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5pPr>
            <a:lvl6pPr lvl="5"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6pPr>
            <a:lvl7pPr lvl="6"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7pPr>
            <a:lvl8pPr lvl="7"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8pPr>
            <a:lvl9pPr lvl="8" rtl="0" algn="ctr">
              <a:lnSpc>
                <a:spcPct val="100000"/>
              </a:lnSpc>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9pPr>
          </a:lstStyle>
          <a:p/>
        </p:txBody>
      </p:sp>
      <p:sp>
        <p:nvSpPr>
          <p:cNvPr id="230" name="Google Shape;230;p15"/>
          <p:cNvSpPr txBox="1"/>
          <p:nvPr>
            <p:ph idx="3" type="subTitle"/>
          </p:nvPr>
        </p:nvSpPr>
        <p:spPr>
          <a:xfrm>
            <a:off x="1689800" y="3344475"/>
            <a:ext cx="2665500" cy="592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31" name="Google Shape;231;p15"/>
          <p:cNvSpPr txBox="1"/>
          <p:nvPr>
            <p:ph idx="4" type="subTitle"/>
          </p:nvPr>
        </p:nvSpPr>
        <p:spPr>
          <a:xfrm>
            <a:off x="4672300" y="3344475"/>
            <a:ext cx="2501700" cy="592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32" name="Google Shape;232;p15"/>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233" name="Shape 233"/>
        <p:cNvGrpSpPr/>
        <p:nvPr/>
      </p:nvGrpSpPr>
      <p:grpSpPr>
        <a:xfrm>
          <a:off x="0" y="0"/>
          <a:ext cx="0" cy="0"/>
          <a:chOff x="0" y="0"/>
          <a:chExt cx="0" cy="0"/>
        </a:xfrm>
      </p:grpSpPr>
      <p:grpSp>
        <p:nvGrpSpPr>
          <p:cNvPr id="234" name="Google Shape;234;p16"/>
          <p:cNvGrpSpPr/>
          <p:nvPr/>
        </p:nvGrpSpPr>
        <p:grpSpPr>
          <a:xfrm>
            <a:off x="203025" y="203099"/>
            <a:ext cx="8737800" cy="4737434"/>
            <a:chOff x="203025" y="257175"/>
            <a:chExt cx="8737800" cy="4635000"/>
          </a:xfrm>
        </p:grpSpPr>
        <p:sp>
          <p:nvSpPr>
            <p:cNvPr id="235" name="Google Shape;235;p16"/>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6"/>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6"/>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6"/>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6"/>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6"/>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6"/>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6"/>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6"/>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6"/>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6"/>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6"/>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7" name="Google Shape;247;p16"/>
          <p:cNvSpPr txBox="1"/>
          <p:nvPr>
            <p:ph type="title"/>
          </p:nvPr>
        </p:nvSpPr>
        <p:spPr>
          <a:xfrm>
            <a:off x="720000" y="532925"/>
            <a:ext cx="7242900" cy="5472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8" name="Google Shape;248;p16"/>
          <p:cNvSpPr txBox="1"/>
          <p:nvPr>
            <p:ph idx="2" type="title"/>
          </p:nvPr>
        </p:nvSpPr>
        <p:spPr>
          <a:xfrm>
            <a:off x="720000" y="2347123"/>
            <a:ext cx="2336400" cy="452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sz="24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249" name="Google Shape;249;p16"/>
          <p:cNvSpPr txBox="1"/>
          <p:nvPr>
            <p:ph idx="1" type="subTitle"/>
          </p:nvPr>
        </p:nvSpPr>
        <p:spPr>
          <a:xfrm>
            <a:off x="720000" y="2781238"/>
            <a:ext cx="23364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0" name="Google Shape;250;p16"/>
          <p:cNvSpPr txBox="1"/>
          <p:nvPr>
            <p:ph idx="3" type="title"/>
          </p:nvPr>
        </p:nvSpPr>
        <p:spPr>
          <a:xfrm>
            <a:off x="3403800" y="2347123"/>
            <a:ext cx="2336400" cy="452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sz="24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251" name="Google Shape;251;p16"/>
          <p:cNvSpPr txBox="1"/>
          <p:nvPr>
            <p:ph idx="4" type="subTitle"/>
          </p:nvPr>
        </p:nvSpPr>
        <p:spPr>
          <a:xfrm>
            <a:off x="3403800" y="2781238"/>
            <a:ext cx="23364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2" name="Google Shape;252;p16"/>
          <p:cNvSpPr txBox="1"/>
          <p:nvPr>
            <p:ph idx="5" type="title"/>
          </p:nvPr>
        </p:nvSpPr>
        <p:spPr>
          <a:xfrm>
            <a:off x="6087600" y="2347123"/>
            <a:ext cx="2336400" cy="452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sz="24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253" name="Google Shape;253;p16"/>
          <p:cNvSpPr txBox="1"/>
          <p:nvPr>
            <p:ph idx="6" type="subTitle"/>
          </p:nvPr>
        </p:nvSpPr>
        <p:spPr>
          <a:xfrm>
            <a:off x="6087600" y="2781238"/>
            <a:ext cx="23364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4" name="Google Shape;254;p16"/>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255" name="Shape 255"/>
        <p:cNvGrpSpPr/>
        <p:nvPr/>
      </p:nvGrpSpPr>
      <p:grpSpPr>
        <a:xfrm>
          <a:off x="0" y="0"/>
          <a:ext cx="0" cy="0"/>
          <a:chOff x="0" y="0"/>
          <a:chExt cx="0" cy="0"/>
        </a:xfrm>
      </p:grpSpPr>
      <p:grpSp>
        <p:nvGrpSpPr>
          <p:cNvPr id="256" name="Google Shape;256;p17"/>
          <p:cNvGrpSpPr/>
          <p:nvPr/>
        </p:nvGrpSpPr>
        <p:grpSpPr>
          <a:xfrm>
            <a:off x="203025" y="203099"/>
            <a:ext cx="8737800" cy="4737434"/>
            <a:chOff x="203025" y="257175"/>
            <a:chExt cx="8737800" cy="4635000"/>
          </a:xfrm>
        </p:grpSpPr>
        <p:sp>
          <p:nvSpPr>
            <p:cNvPr id="257" name="Google Shape;257;p17"/>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7"/>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7"/>
            <p:cNvSpPr/>
            <p:nvPr/>
          </p:nvSpPr>
          <p:spPr>
            <a:xfrm>
              <a:off x="2941072" y="45999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7"/>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7"/>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7"/>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7"/>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7"/>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7"/>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7"/>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7"/>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7"/>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7"/>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0" name="Google Shape;270;p17"/>
          <p:cNvSpPr txBox="1"/>
          <p:nvPr>
            <p:ph type="title"/>
          </p:nvPr>
        </p:nvSpPr>
        <p:spPr>
          <a:xfrm>
            <a:off x="720000" y="532925"/>
            <a:ext cx="66999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sz="3000">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1" name="Google Shape;271;p17"/>
          <p:cNvSpPr txBox="1"/>
          <p:nvPr>
            <p:ph idx="2" type="title"/>
          </p:nvPr>
        </p:nvSpPr>
        <p:spPr>
          <a:xfrm>
            <a:off x="1899975" y="1759050"/>
            <a:ext cx="2413500" cy="4341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None/>
              <a:defRPr sz="2400">
                <a:solidFill>
                  <a:schemeClr val="dk1"/>
                </a:solidFill>
              </a:defRPr>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272" name="Google Shape;272;p17"/>
          <p:cNvSpPr txBox="1"/>
          <p:nvPr>
            <p:ph idx="1" type="subTitle"/>
          </p:nvPr>
        </p:nvSpPr>
        <p:spPr>
          <a:xfrm>
            <a:off x="1899973" y="2193175"/>
            <a:ext cx="24135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3" name="Google Shape;273;p17"/>
          <p:cNvSpPr txBox="1"/>
          <p:nvPr>
            <p:ph idx="3" type="title"/>
          </p:nvPr>
        </p:nvSpPr>
        <p:spPr>
          <a:xfrm>
            <a:off x="5642000" y="1759047"/>
            <a:ext cx="2413500" cy="4341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None/>
              <a:defRPr sz="2400">
                <a:solidFill>
                  <a:schemeClr val="dk1"/>
                </a:solidFill>
              </a:defRPr>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274" name="Google Shape;274;p17"/>
          <p:cNvSpPr txBox="1"/>
          <p:nvPr>
            <p:ph idx="4" type="subTitle"/>
          </p:nvPr>
        </p:nvSpPr>
        <p:spPr>
          <a:xfrm>
            <a:off x="5642000" y="2193175"/>
            <a:ext cx="24135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5" name="Google Shape;275;p17"/>
          <p:cNvSpPr txBox="1"/>
          <p:nvPr>
            <p:ph idx="5" type="title"/>
          </p:nvPr>
        </p:nvSpPr>
        <p:spPr>
          <a:xfrm>
            <a:off x="1899975" y="3137675"/>
            <a:ext cx="2265000" cy="4341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None/>
              <a:defRPr sz="2400">
                <a:solidFill>
                  <a:schemeClr val="dk1"/>
                </a:solidFill>
              </a:defRPr>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276" name="Google Shape;276;p17"/>
          <p:cNvSpPr txBox="1"/>
          <p:nvPr>
            <p:ph idx="6" type="subTitle"/>
          </p:nvPr>
        </p:nvSpPr>
        <p:spPr>
          <a:xfrm>
            <a:off x="1899973" y="3571800"/>
            <a:ext cx="22650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7" name="Google Shape;277;p17"/>
          <p:cNvSpPr txBox="1"/>
          <p:nvPr>
            <p:ph idx="7" type="title"/>
          </p:nvPr>
        </p:nvSpPr>
        <p:spPr>
          <a:xfrm>
            <a:off x="5642000" y="3137675"/>
            <a:ext cx="2413500" cy="4341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None/>
              <a:defRPr sz="2400">
                <a:solidFill>
                  <a:schemeClr val="dk1"/>
                </a:solidFill>
              </a:defRPr>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278" name="Google Shape;278;p17"/>
          <p:cNvSpPr txBox="1"/>
          <p:nvPr>
            <p:ph idx="8" type="subTitle"/>
          </p:nvPr>
        </p:nvSpPr>
        <p:spPr>
          <a:xfrm>
            <a:off x="5642000" y="3571800"/>
            <a:ext cx="24135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9" name="Google Shape;279;p17"/>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280" name="Shape 280"/>
        <p:cNvGrpSpPr/>
        <p:nvPr/>
      </p:nvGrpSpPr>
      <p:grpSpPr>
        <a:xfrm>
          <a:off x="0" y="0"/>
          <a:ext cx="0" cy="0"/>
          <a:chOff x="0" y="0"/>
          <a:chExt cx="0" cy="0"/>
        </a:xfrm>
      </p:grpSpPr>
      <p:grpSp>
        <p:nvGrpSpPr>
          <p:cNvPr id="281" name="Google Shape;281;p18"/>
          <p:cNvGrpSpPr/>
          <p:nvPr/>
        </p:nvGrpSpPr>
        <p:grpSpPr>
          <a:xfrm>
            <a:off x="203025" y="203099"/>
            <a:ext cx="8737800" cy="4737434"/>
            <a:chOff x="203025" y="257175"/>
            <a:chExt cx="8737800" cy="4635000"/>
          </a:xfrm>
        </p:grpSpPr>
        <p:sp>
          <p:nvSpPr>
            <p:cNvPr id="282" name="Google Shape;282;p18"/>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8"/>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8"/>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8"/>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8"/>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8"/>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8"/>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8"/>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8"/>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8"/>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8"/>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8"/>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4" name="Google Shape;294;p18"/>
          <p:cNvSpPr txBox="1"/>
          <p:nvPr>
            <p:ph type="title"/>
          </p:nvPr>
        </p:nvSpPr>
        <p:spPr>
          <a:xfrm>
            <a:off x="720000" y="533250"/>
            <a:ext cx="68523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5" name="Google Shape;295;p18"/>
          <p:cNvSpPr txBox="1"/>
          <p:nvPr>
            <p:ph idx="2" type="title"/>
          </p:nvPr>
        </p:nvSpPr>
        <p:spPr>
          <a:xfrm>
            <a:off x="720000" y="1835250"/>
            <a:ext cx="23055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sz="24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296" name="Google Shape;296;p18"/>
          <p:cNvSpPr txBox="1"/>
          <p:nvPr>
            <p:ph idx="1" type="subTitle"/>
          </p:nvPr>
        </p:nvSpPr>
        <p:spPr>
          <a:xfrm>
            <a:off x="720000" y="2383275"/>
            <a:ext cx="2305500" cy="52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97" name="Google Shape;297;p18"/>
          <p:cNvSpPr txBox="1"/>
          <p:nvPr>
            <p:ph idx="3" type="title"/>
          </p:nvPr>
        </p:nvSpPr>
        <p:spPr>
          <a:xfrm>
            <a:off x="3419269" y="1835250"/>
            <a:ext cx="23055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sz="24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298" name="Google Shape;298;p18"/>
          <p:cNvSpPr txBox="1"/>
          <p:nvPr>
            <p:ph idx="4" type="subTitle"/>
          </p:nvPr>
        </p:nvSpPr>
        <p:spPr>
          <a:xfrm>
            <a:off x="3419275" y="2383375"/>
            <a:ext cx="2305500" cy="52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99" name="Google Shape;299;p18"/>
          <p:cNvSpPr txBox="1"/>
          <p:nvPr>
            <p:ph idx="5" type="title"/>
          </p:nvPr>
        </p:nvSpPr>
        <p:spPr>
          <a:xfrm>
            <a:off x="720000" y="3573450"/>
            <a:ext cx="23055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sz="24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300" name="Google Shape;300;p18"/>
          <p:cNvSpPr txBox="1"/>
          <p:nvPr>
            <p:ph idx="6" type="subTitle"/>
          </p:nvPr>
        </p:nvSpPr>
        <p:spPr>
          <a:xfrm>
            <a:off x="720000" y="4121400"/>
            <a:ext cx="23055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1" name="Google Shape;301;p18"/>
          <p:cNvSpPr txBox="1"/>
          <p:nvPr>
            <p:ph idx="7" type="title"/>
          </p:nvPr>
        </p:nvSpPr>
        <p:spPr>
          <a:xfrm>
            <a:off x="3419269" y="3573450"/>
            <a:ext cx="23055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sz="24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302" name="Google Shape;302;p18"/>
          <p:cNvSpPr txBox="1"/>
          <p:nvPr>
            <p:ph idx="8" type="subTitle"/>
          </p:nvPr>
        </p:nvSpPr>
        <p:spPr>
          <a:xfrm>
            <a:off x="3419275" y="4121500"/>
            <a:ext cx="2305500" cy="492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3" name="Google Shape;303;p18"/>
          <p:cNvSpPr txBox="1"/>
          <p:nvPr>
            <p:ph idx="9" type="title"/>
          </p:nvPr>
        </p:nvSpPr>
        <p:spPr>
          <a:xfrm>
            <a:off x="6118545" y="1835250"/>
            <a:ext cx="23055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sz="24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304" name="Google Shape;304;p18"/>
          <p:cNvSpPr txBox="1"/>
          <p:nvPr>
            <p:ph idx="13" type="subTitle"/>
          </p:nvPr>
        </p:nvSpPr>
        <p:spPr>
          <a:xfrm>
            <a:off x="6118550" y="2383250"/>
            <a:ext cx="2305500" cy="527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5" name="Google Shape;305;p18"/>
          <p:cNvSpPr txBox="1"/>
          <p:nvPr>
            <p:ph idx="14" type="title"/>
          </p:nvPr>
        </p:nvSpPr>
        <p:spPr>
          <a:xfrm>
            <a:off x="6118545" y="3573450"/>
            <a:ext cx="23055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sz="24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306" name="Google Shape;306;p18"/>
          <p:cNvSpPr txBox="1"/>
          <p:nvPr>
            <p:ph idx="15" type="subTitle"/>
          </p:nvPr>
        </p:nvSpPr>
        <p:spPr>
          <a:xfrm>
            <a:off x="6118550" y="4121475"/>
            <a:ext cx="2305500" cy="48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07" name="Google Shape;307;p18"/>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308" name="Shape 308"/>
        <p:cNvGrpSpPr/>
        <p:nvPr/>
      </p:nvGrpSpPr>
      <p:grpSpPr>
        <a:xfrm>
          <a:off x="0" y="0"/>
          <a:ext cx="0" cy="0"/>
          <a:chOff x="0" y="0"/>
          <a:chExt cx="0" cy="0"/>
        </a:xfrm>
      </p:grpSpPr>
      <p:grpSp>
        <p:nvGrpSpPr>
          <p:cNvPr id="309" name="Google Shape;309;p19"/>
          <p:cNvGrpSpPr/>
          <p:nvPr/>
        </p:nvGrpSpPr>
        <p:grpSpPr>
          <a:xfrm>
            <a:off x="203025" y="203099"/>
            <a:ext cx="8737800" cy="4737434"/>
            <a:chOff x="203025" y="257175"/>
            <a:chExt cx="8737800" cy="4635000"/>
          </a:xfrm>
        </p:grpSpPr>
        <p:sp>
          <p:nvSpPr>
            <p:cNvPr id="310" name="Google Shape;310;p19"/>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9"/>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9"/>
            <p:cNvSpPr/>
            <p:nvPr/>
          </p:nvSpPr>
          <p:spPr>
            <a:xfrm>
              <a:off x="2941072" y="45999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9"/>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9"/>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9"/>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9"/>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9"/>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9"/>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9"/>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9"/>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9"/>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9"/>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3" name="Google Shape;323;p19"/>
          <p:cNvSpPr txBox="1"/>
          <p:nvPr>
            <p:ph hasCustomPrompt="1" type="title"/>
          </p:nvPr>
        </p:nvSpPr>
        <p:spPr>
          <a:xfrm>
            <a:off x="720000" y="895075"/>
            <a:ext cx="3961500" cy="828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200"/>
              <a:buNone/>
              <a:defRPr sz="6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324" name="Google Shape;324;p19"/>
          <p:cNvSpPr txBox="1"/>
          <p:nvPr>
            <p:ph idx="1" type="subTitle"/>
          </p:nvPr>
        </p:nvSpPr>
        <p:spPr>
          <a:xfrm>
            <a:off x="720000" y="1601101"/>
            <a:ext cx="3961500" cy="445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25" name="Google Shape;325;p19"/>
          <p:cNvSpPr txBox="1"/>
          <p:nvPr>
            <p:ph hasCustomPrompt="1" idx="2" type="title"/>
          </p:nvPr>
        </p:nvSpPr>
        <p:spPr>
          <a:xfrm>
            <a:off x="2459250" y="2249917"/>
            <a:ext cx="4377900" cy="828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200"/>
              <a:buNone/>
              <a:defRPr sz="6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326" name="Google Shape;326;p19"/>
          <p:cNvSpPr txBox="1"/>
          <p:nvPr>
            <p:ph idx="3" type="subTitle"/>
          </p:nvPr>
        </p:nvSpPr>
        <p:spPr>
          <a:xfrm>
            <a:off x="2459250" y="2955945"/>
            <a:ext cx="4377900" cy="445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27" name="Google Shape;327;p19"/>
          <p:cNvSpPr txBox="1"/>
          <p:nvPr>
            <p:ph hasCustomPrompt="1" idx="4" type="title"/>
          </p:nvPr>
        </p:nvSpPr>
        <p:spPr>
          <a:xfrm>
            <a:off x="4681500" y="3452375"/>
            <a:ext cx="3742500" cy="828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200"/>
              <a:buNone/>
              <a:defRPr sz="6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328" name="Google Shape;328;p19"/>
          <p:cNvSpPr txBox="1"/>
          <p:nvPr>
            <p:ph idx="5" type="subTitle"/>
          </p:nvPr>
        </p:nvSpPr>
        <p:spPr>
          <a:xfrm>
            <a:off x="4681500" y="4158400"/>
            <a:ext cx="3742500" cy="445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29" name="Google Shape;329;p19"/>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330" name="Shape 330"/>
        <p:cNvGrpSpPr/>
        <p:nvPr/>
      </p:nvGrpSpPr>
      <p:grpSpPr>
        <a:xfrm>
          <a:off x="0" y="0"/>
          <a:ext cx="0" cy="0"/>
          <a:chOff x="0" y="0"/>
          <a:chExt cx="0" cy="0"/>
        </a:xfrm>
      </p:grpSpPr>
      <p:grpSp>
        <p:nvGrpSpPr>
          <p:cNvPr id="331" name="Google Shape;331;p20"/>
          <p:cNvGrpSpPr/>
          <p:nvPr/>
        </p:nvGrpSpPr>
        <p:grpSpPr>
          <a:xfrm>
            <a:off x="203025" y="203099"/>
            <a:ext cx="8737800" cy="4737434"/>
            <a:chOff x="203025" y="257175"/>
            <a:chExt cx="8737800" cy="4635000"/>
          </a:xfrm>
        </p:grpSpPr>
        <p:sp>
          <p:nvSpPr>
            <p:cNvPr id="332" name="Google Shape;332;p20"/>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0"/>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0"/>
            <p:cNvSpPr/>
            <p:nvPr/>
          </p:nvSpPr>
          <p:spPr>
            <a:xfrm>
              <a:off x="2941072" y="45999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0"/>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0"/>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0"/>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0"/>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0"/>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0"/>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0"/>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0"/>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0"/>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4" name="Google Shape;344;p20"/>
          <p:cNvSpPr txBox="1"/>
          <p:nvPr>
            <p:ph type="ctrTitle"/>
          </p:nvPr>
        </p:nvSpPr>
        <p:spPr>
          <a:xfrm>
            <a:off x="4840425" y="862775"/>
            <a:ext cx="3583500" cy="8742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45" name="Google Shape;345;p20"/>
          <p:cNvSpPr txBox="1"/>
          <p:nvPr>
            <p:ph idx="1" type="subTitle"/>
          </p:nvPr>
        </p:nvSpPr>
        <p:spPr>
          <a:xfrm>
            <a:off x="4840500" y="1736975"/>
            <a:ext cx="3583500" cy="12105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46" name="Google Shape;346;p20"/>
          <p:cNvSpPr txBox="1"/>
          <p:nvPr/>
        </p:nvSpPr>
        <p:spPr>
          <a:xfrm>
            <a:off x="4586025" y="3581719"/>
            <a:ext cx="3838200" cy="6621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lang="en" sz="1200">
                <a:solidFill>
                  <a:schemeClr val="dk1"/>
                </a:solidFill>
                <a:latin typeface="Montserrat"/>
                <a:ea typeface="Montserrat"/>
                <a:cs typeface="Montserrat"/>
                <a:sym typeface="Montserrat"/>
              </a:rPr>
              <a:t>CREDITS: This presentation template was created by </a:t>
            </a:r>
            <a:r>
              <a:rPr b="1" lang="en" sz="1200">
                <a:solidFill>
                  <a:schemeClr val="dk1"/>
                </a:solidFill>
                <a:latin typeface="Montserrat"/>
                <a:ea typeface="Montserrat"/>
                <a:cs typeface="Montserrat"/>
                <a:sym typeface="Montserrat"/>
              </a:rPr>
              <a:t>Slidesgo</a:t>
            </a:r>
            <a:r>
              <a:rPr lang="en" sz="1200">
                <a:solidFill>
                  <a:schemeClr val="dk1"/>
                </a:solidFill>
                <a:latin typeface="Montserrat"/>
                <a:ea typeface="Montserrat"/>
                <a:cs typeface="Montserrat"/>
                <a:sym typeface="Montserrat"/>
              </a:rPr>
              <a:t>, including icons by </a:t>
            </a:r>
            <a:r>
              <a:rPr b="1" lang="en" sz="1200">
                <a:solidFill>
                  <a:schemeClr val="dk1"/>
                </a:solidFill>
                <a:latin typeface="Montserrat"/>
                <a:ea typeface="Montserrat"/>
                <a:cs typeface="Montserrat"/>
                <a:sym typeface="Montserrat"/>
              </a:rPr>
              <a:t>Flaticon</a:t>
            </a:r>
            <a:r>
              <a:rPr lang="en" sz="1200">
                <a:solidFill>
                  <a:schemeClr val="dk1"/>
                </a:solidFill>
                <a:latin typeface="Montserrat"/>
                <a:ea typeface="Montserrat"/>
                <a:cs typeface="Montserrat"/>
                <a:sym typeface="Montserrat"/>
              </a:rPr>
              <a:t>, and infographics &amp; images by </a:t>
            </a:r>
            <a:r>
              <a:rPr b="1" lang="en" sz="1200">
                <a:solidFill>
                  <a:schemeClr val="dk1"/>
                </a:solidFill>
                <a:latin typeface="Montserrat"/>
                <a:ea typeface="Montserrat"/>
                <a:cs typeface="Montserrat"/>
                <a:sym typeface="Montserrat"/>
              </a:rPr>
              <a:t>Freepik</a:t>
            </a:r>
            <a:endParaRPr b="1" sz="1200">
              <a:solidFill>
                <a:schemeClr val="dk1"/>
              </a:solidFill>
              <a:latin typeface="Montserrat"/>
              <a:ea typeface="Montserrat"/>
              <a:cs typeface="Montserrat"/>
              <a:sym typeface="Montserrat"/>
            </a:endParaRPr>
          </a:p>
        </p:txBody>
      </p:sp>
      <p:sp>
        <p:nvSpPr>
          <p:cNvPr id="347" name="Google Shape;347;p20"/>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
    <p:spTree>
      <p:nvGrpSpPr>
        <p:cNvPr id="348" name="Shape 348"/>
        <p:cNvGrpSpPr/>
        <p:nvPr/>
      </p:nvGrpSpPr>
      <p:grpSpPr>
        <a:xfrm>
          <a:off x="0" y="0"/>
          <a:ext cx="0" cy="0"/>
          <a:chOff x="0" y="0"/>
          <a:chExt cx="0" cy="0"/>
        </a:xfrm>
      </p:grpSpPr>
      <p:grpSp>
        <p:nvGrpSpPr>
          <p:cNvPr id="349" name="Google Shape;349;p21"/>
          <p:cNvGrpSpPr/>
          <p:nvPr/>
        </p:nvGrpSpPr>
        <p:grpSpPr>
          <a:xfrm>
            <a:off x="203025" y="203099"/>
            <a:ext cx="8737800" cy="4737434"/>
            <a:chOff x="203025" y="257175"/>
            <a:chExt cx="8737800" cy="4635000"/>
          </a:xfrm>
        </p:grpSpPr>
        <p:sp>
          <p:nvSpPr>
            <p:cNvPr id="350" name="Google Shape;350;p21"/>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1"/>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1"/>
            <p:cNvSpPr/>
            <p:nvPr/>
          </p:nvSpPr>
          <p:spPr>
            <a:xfrm>
              <a:off x="2941072" y="45999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1"/>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1"/>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1"/>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1"/>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1"/>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1"/>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1"/>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1"/>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1"/>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1"/>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3" name="Google Shape;363;p21"/>
          <p:cNvSpPr txBox="1"/>
          <p:nvPr>
            <p:ph type="title"/>
          </p:nvPr>
        </p:nvSpPr>
        <p:spPr>
          <a:xfrm>
            <a:off x="1024800" y="1080000"/>
            <a:ext cx="2665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21"/>
          <p:cNvSpPr txBox="1"/>
          <p:nvPr>
            <p:ph idx="1" type="subTitle"/>
          </p:nvPr>
        </p:nvSpPr>
        <p:spPr>
          <a:xfrm>
            <a:off x="1024800" y="1987638"/>
            <a:ext cx="2907600" cy="1033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65" name="Google Shape;365;p21"/>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3">
    <p:spTree>
      <p:nvGrpSpPr>
        <p:cNvPr id="366" name="Shape 366"/>
        <p:cNvGrpSpPr/>
        <p:nvPr/>
      </p:nvGrpSpPr>
      <p:grpSpPr>
        <a:xfrm>
          <a:off x="0" y="0"/>
          <a:ext cx="0" cy="0"/>
          <a:chOff x="0" y="0"/>
          <a:chExt cx="0" cy="0"/>
        </a:xfrm>
      </p:grpSpPr>
      <p:grpSp>
        <p:nvGrpSpPr>
          <p:cNvPr id="367" name="Google Shape;367;p22"/>
          <p:cNvGrpSpPr/>
          <p:nvPr/>
        </p:nvGrpSpPr>
        <p:grpSpPr>
          <a:xfrm>
            <a:off x="203025" y="203099"/>
            <a:ext cx="8737800" cy="4737434"/>
            <a:chOff x="203025" y="257175"/>
            <a:chExt cx="8737800" cy="4635000"/>
          </a:xfrm>
        </p:grpSpPr>
        <p:sp>
          <p:nvSpPr>
            <p:cNvPr id="368" name="Google Shape;368;p22"/>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2"/>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2"/>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2"/>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2"/>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2"/>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2"/>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2"/>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2"/>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2"/>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2"/>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2"/>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0" name="Google Shape;380;p22"/>
          <p:cNvSpPr txBox="1"/>
          <p:nvPr>
            <p:ph type="title"/>
          </p:nvPr>
        </p:nvSpPr>
        <p:spPr>
          <a:xfrm>
            <a:off x="720000" y="2810702"/>
            <a:ext cx="4058700" cy="5301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81" name="Google Shape;381;p22"/>
          <p:cNvSpPr txBox="1"/>
          <p:nvPr>
            <p:ph hasCustomPrompt="1" idx="2" type="title"/>
          </p:nvPr>
        </p:nvSpPr>
        <p:spPr>
          <a:xfrm>
            <a:off x="720000" y="1688175"/>
            <a:ext cx="1441800" cy="841800"/>
          </a:xfrm>
          <a:prstGeom prst="rect">
            <a:avLst/>
          </a:prstGeom>
        </p:spPr>
        <p:txBody>
          <a:bodyPr anchorCtr="0" anchor="b" bIns="91425" lIns="91425" spcFirstLastPara="1" rIns="91425" wrap="square" tIns="91425">
            <a:noAutofit/>
          </a:bodyPr>
          <a:lstStyle>
            <a:lvl1pPr lvl="0" rtl="0">
              <a:spcBef>
                <a:spcPts val="0"/>
              </a:spcBef>
              <a:spcAft>
                <a:spcPts val="0"/>
              </a:spcAft>
              <a:buSzPts val="6000"/>
              <a:buNone/>
              <a:defRPr sz="6000">
                <a:solidFill>
                  <a:schemeClr val="l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382" name="Google Shape;382;p22"/>
          <p:cNvSpPr txBox="1"/>
          <p:nvPr>
            <p:ph idx="1" type="subTitle"/>
          </p:nvPr>
        </p:nvSpPr>
        <p:spPr>
          <a:xfrm>
            <a:off x="720000" y="3323425"/>
            <a:ext cx="3387600" cy="713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83" name="Google Shape;383;p22"/>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
    <p:spTree>
      <p:nvGrpSpPr>
        <p:cNvPr id="384" name="Shape 384"/>
        <p:cNvGrpSpPr/>
        <p:nvPr/>
      </p:nvGrpSpPr>
      <p:grpSpPr>
        <a:xfrm>
          <a:off x="0" y="0"/>
          <a:ext cx="0" cy="0"/>
          <a:chOff x="0" y="0"/>
          <a:chExt cx="0" cy="0"/>
        </a:xfrm>
      </p:grpSpPr>
      <p:grpSp>
        <p:nvGrpSpPr>
          <p:cNvPr id="385" name="Google Shape;385;p23"/>
          <p:cNvGrpSpPr/>
          <p:nvPr/>
        </p:nvGrpSpPr>
        <p:grpSpPr>
          <a:xfrm>
            <a:off x="203025" y="203099"/>
            <a:ext cx="8737800" cy="4737434"/>
            <a:chOff x="203025" y="257175"/>
            <a:chExt cx="8737800" cy="4635000"/>
          </a:xfrm>
        </p:grpSpPr>
        <p:sp>
          <p:nvSpPr>
            <p:cNvPr id="386" name="Google Shape;386;p23"/>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3"/>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3"/>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3"/>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3"/>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3"/>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3"/>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3"/>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3"/>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3"/>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3"/>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3"/>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8" name="Google Shape;398;p23"/>
          <p:cNvSpPr txBox="1"/>
          <p:nvPr>
            <p:ph type="title"/>
          </p:nvPr>
        </p:nvSpPr>
        <p:spPr>
          <a:xfrm>
            <a:off x="5199707" y="1486850"/>
            <a:ext cx="3072000" cy="9522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9" name="Google Shape;399;p23"/>
          <p:cNvSpPr txBox="1"/>
          <p:nvPr>
            <p:ph idx="1" type="subTitle"/>
          </p:nvPr>
        </p:nvSpPr>
        <p:spPr>
          <a:xfrm>
            <a:off x="5199475" y="2517868"/>
            <a:ext cx="3072000" cy="1317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0" name="Google Shape;400;p23"/>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5">
    <p:spTree>
      <p:nvGrpSpPr>
        <p:cNvPr id="401" name="Shape 401"/>
        <p:cNvGrpSpPr/>
        <p:nvPr/>
      </p:nvGrpSpPr>
      <p:grpSpPr>
        <a:xfrm>
          <a:off x="0" y="0"/>
          <a:ext cx="0" cy="0"/>
          <a:chOff x="0" y="0"/>
          <a:chExt cx="0" cy="0"/>
        </a:xfrm>
      </p:grpSpPr>
      <p:grpSp>
        <p:nvGrpSpPr>
          <p:cNvPr id="402" name="Google Shape;402;p24"/>
          <p:cNvGrpSpPr/>
          <p:nvPr/>
        </p:nvGrpSpPr>
        <p:grpSpPr>
          <a:xfrm>
            <a:off x="203025" y="203099"/>
            <a:ext cx="8737800" cy="4737434"/>
            <a:chOff x="203025" y="257175"/>
            <a:chExt cx="8737800" cy="4635000"/>
          </a:xfrm>
        </p:grpSpPr>
        <p:sp>
          <p:nvSpPr>
            <p:cNvPr id="403" name="Google Shape;403;p24"/>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4"/>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4"/>
            <p:cNvSpPr/>
            <p:nvPr/>
          </p:nvSpPr>
          <p:spPr>
            <a:xfrm>
              <a:off x="2941072" y="45999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4"/>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4"/>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4"/>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4"/>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4"/>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4"/>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4"/>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4"/>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4"/>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4"/>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6" name="Google Shape;416;p24"/>
          <p:cNvSpPr txBox="1"/>
          <p:nvPr>
            <p:ph type="title"/>
          </p:nvPr>
        </p:nvSpPr>
        <p:spPr>
          <a:xfrm>
            <a:off x="720000" y="540000"/>
            <a:ext cx="6823800" cy="5400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7" name="Google Shape;417;p24"/>
          <p:cNvSpPr txBox="1"/>
          <p:nvPr>
            <p:ph idx="1" type="subTitle"/>
          </p:nvPr>
        </p:nvSpPr>
        <p:spPr>
          <a:xfrm>
            <a:off x="1270994" y="1939320"/>
            <a:ext cx="2823900" cy="1647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Char char="●"/>
              <a:defRPr sz="1400"/>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418" name="Google Shape;418;p24"/>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6">
    <p:spTree>
      <p:nvGrpSpPr>
        <p:cNvPr id="419" name="Shape 419"/>
        <p:cNvGrpSpPr/>
        <p:nvPr/>
      </p:nvGrpSpPr>
      <p:grpSpPr>
        <a:xfrm>
          <a:off x="0" y="0"/>
          <a:ext cx="0" cy="0"/>
          <a:chOff x="0" y="0"/>
          <a:chExt cx="0" cy="0"/>
        </a:xfrm>
      </p:grpSpPr>
      <p:grpSp>
        <p:nvGrpSpPr>
          <p:cNvPr id="420" name="Google Shape;420;p25"/>
          <p:cNvGrpSpPr/>
          <p:nvPr/>
        </p:nvGrpSpPr>
        <p:grpSpPr>
          <a:xfrm>
            <a:off x="203025" y="203099"/>
            <a:ext cx="8737800" cy="4737434"/>
            <a:chOff x="203025" y="257175"/>
            <a:chExt cx="8737800" cy="4635000"/>
          </a:xfrm>
        </p:grpSpPr>
        <p:sp>
          <p:nvSpPr>
            <p:cNvPr id="421" name="Google Shape;421;p25"/>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5"/>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5"/>
            <p:cNvSpPr/>
            <p:nvPr/>
          </p:nvSpPr>
          <p:spPr>
            <a:xfrm>
              <a:off x="2941072" y="45999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5"/>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5"/>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5"/>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5"/>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5"/>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5"/>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5"/>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5"/>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5"/>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3" name="Google Shape;433;p25"/>
          <p:cNvSpPr txBox="1"/>
          <p:nvPr>
            <p:ph type="title"/>
          </p:nvPr>
        </p:nvSpPr>
        <p:spPr>
          <a:xfrm>
            <a:off x="720000" y="540000"/>
            <a:ext cx="5985600" cy="5400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4" name="Google Shape;434;p25"/>
          <p:cNvSpPr txBox="1"/>
          <p:nvPr>
            <p:ph idx="1" type="subTitle"/>
          </p:nvPr>
        </p:nvSpPr>
        <p:spPr>
          <a:xfrm>
            <a:off x="720000" y="1209675"/>
            <a:ext cx="3852000" cy="3393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Char char="●"/>
              <a:defRPr sz="1400"/>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p:txBody>
      </p:sp>
      <p:sp>
        <p:nvSpPr>
          <p:cNvPr id="435" name="Google Shape;435;p25"/>
          <p:cNvSpPr txBox="1"/>
          <p:nvPr>
            <p:ph idx="2" type="subTitle"/>
          </p:nvPr>
        </p:nvSpPr>
        <p:spPr>
          <a:xfrm>
            <a:off x="4572000" y="1209675"/>
            <a:ext cx="3852000" cy="3393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Char char="●"/>
              <a:defRPr sz="1400"/>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7">
    <p:spTree>
      <p:nvGrpSpPr>
        <p:cNvPr id="436" name="Shape 436"/>
        <p:cNvGrpSpPr/>
        <p:nvPr/>
      </p:nvGrpSpPr>
      <p:grpSpPr>
        <a:xfrm>
          <a:off x="0" y="0"/>
          <a:ext cx="0" cy="0"/>
          <a:chOff x="0" y="0"/>
          <a:chExt cx="0" cy="0"/>
        </a:xfrm>
      </p:grpSpPr>
      <p:grpSp>
        <p:nvGrpSpPr>
          <p:cNvPr id="437" name="Google Shape;437;p26"/>
          <p:cNvGrpSpPr/>
          <p:nvPr/>
        </p:nvGrpSpPr>
        <p:grpSpPr>
          <a:xfrm>
            <a:off x="203100" y="203037"/>
            <a:ext cx="8737800" cy="4737434"/>
            <a:chOff x="203025" y="257175"/>
            <a:chExt cx="8737800" cy="4635000"/>
          </a:xfrm>
        </p:grpSpPr>
        <p:sp>
          <p:nvSpPr>
            <p:cNvPr id="438" name="Google Shape;438;p26"/>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6"/>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6"/>
            <p:cNvSpPr/>
            <p:nvPr/>
          </p:nvSpPr>
          <p:spPr>
            <a:xfrm>
              <a:off x="2941072" y="45999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6"/>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6"/>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6"/>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6"/>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6"/>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6"/>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6"/>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6"/>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6"/>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0" name="Google Shape;450;p26"/>
          <p:cNvSpPr txBox="1"/>
          <p:nvPr>
            <p:ph type="title"/>
          </p:nvPr>
        </p:nvSpPr>
        <p:spPr>
          <a:xfrm>
            <a:off x="720075" y="539938"/>
            <a:ext cx="5985600" cy="5400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1" name="Google Shape;451;p26"/>
          <p:cNvSpPr txBox="1"/>
          <p:nvPr>
            <p:ph idx="1" type="subTitle"/>
          </p:nvPr>
        </p:nvSpPr>
        <p:spPr>
          <a:xfrm>
            <a:off x="720075" y="1209613"/>
            <a:ext cx="3852000" cy="3393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Char char="●"/>
              <a:defRPr sz="1400"/>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4">
    <p:spTree>
      <p:nvGrpSpPr>
        <p:cNvPr id="452" name="Shape 452"/>
        <p:cNvGrpSpPr/>
        <p:nvPr/>
      </p:nvGrpSpPr>
      <p:grpSpPr>
        <a:xfrm>
          <a:off x="0" y="0"/>
          <a:ext cx="0" cy="0"/>
          <a:chOff x="0" y="0"/>
          <a:chExt cx="0" cy="0"/>
        </a:xfrm>
      </p:grpSpPr>
      <p:grpSp>
        <p:nvGrpSpPr>
          <p:cNvPr id="453" name="Google Shape;453;p27"/>
          <p:cNvGrpSpPr/>
          <p:nvPr/>
        </p:nvGrpSpPr>
        <p:grpSpPr>
          <a:xfrm>
            <a:off x="203025" y="203099"/>
            <a:ext cx="8737800" cy="4737434"/>
            <a:chOff x="203025" y="257175"/>
            <a:chExt cx="8737800" cy="4635000"/>
          </a:xfrm>
        </p:grpSpPr>
        <p:sp>
          <p:nvSpPr>
            <p:cNvPr id="454" name="Google Shape;454;p27"/>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7"/>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7"/>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7"/>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7"/>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7"/>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7"/>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7"/>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7"/>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7"/>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7"/>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7"/>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6" name="Google Shape;466;p27"/>
          <p:cNvSpPr txBox="1"/>
          <p:nvPr>
            <p:ph type="title"/>
          </p:nvPr>
        </p:nvSpPr>
        <p:spPr>
          <a:xfrm>
            <a:off x="720000" y="540000"/>
            <a:ext cx="4519200" cy="5400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7" name="Google Shape;467;p27"/>
          <p:cNvSpPr/>
          <p:nvPr/>
        </p:nvSpPr>
        <p:spPr>
          <a:xfrm rot="-5400000">
            <a:off x="6966825" y="-287125"/>
            <a:ext cx="1565700" cy="8865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468" name="Shape 468"/>
        <p:cNvGrpSpPr/>
        <p:nvPr/>
      </p:nvGrpSpPr>
      <p:grpSpPr>
        <a:xfrm>
          <a:off x="0" y="0"/>
          <a:ext cx="0" cy="0"/>
          <a:chOff x="0" y="0"/>
          <a:chExt cx="0" cy="0"/>
        </a:xfrm>
      </p:grpSpPr>
      <p:grpSp>
        <p:nvGrpSpPr>
          <p:cNvPr id="469" name="Google Shape;469;p28"/>
          <p:cNvGrpSpPr/>
          <p:nvPr/>
        </p:nvGrpSpPr>
        <p:grpSpPr>
          <a:xfrm>
            <a:off x="203025" y="203099"/>
            <a:ext cx="8737800" cy="4737434"/>
            <a:chOff x="203025" y="257175"/>
            <a:chExt cx="8737800" cy="4635000"/>
          </a:xfrm>
        </p:grpSpPr>
        <p:sp>
          <p:nvSpPr>
            <p:cNvPr id="470" name="Google Shape;470;p28"/>
            <p:cNvSpPr/>
            <p:nvPr/>
          </p:nvSpPr>
          <p:spPr>
            <a:xfrm>
              <a:off x="203025" y="257175"/>
              <a:ext cx="8737800" cy="4635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8"/>
            <p:cNvSpPr/>
            <p:nvPr/>
          </p:nvSpPr>
          <p:spPr>
            <a:xfrm>
              <a:off x="2000149" y="4371374"/>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8"/>
            <p:cNvSpPr/>
            <p:nvPr/>
          </p:nvSpPr>
          <p:spPr>
            <a:xfrm>
              <a:off x="780250" y="415429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8"/>
            <p:cNvSpPr/>
            <p:nvPr/>
          </p:nvSpPr>
          <p:spPr>
            <a:xfrm>
              <a:off x="462250" y="2415581"/>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8"/>
            <p:cNvSpPr/>
            <p:nvPr/>
          </p:nvSpPr>
          <p:spPr>
            <a:xfrm>
              <a:off x="1588307" y="150040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8"/>
            <p:cNvSpPr/>
            <p:nvPr/>
          </p:nvSpPr>
          <p:spPr>
            <a:xfrm>
              <a:off x="4296895" y="60633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8"/>
            <p:cNvSpPr/>
            <p:nvPr/>
          </p:nvSpPr>
          <p:spPr>
            <a:xfrm>
              <a:off x="6231284" y="6209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8"/>
            <p:cNvSpPr/>
            <p:nvPr/>
          </p:nvSpPr>
          <p:spPr>
            <a:xfrm>
              <a:off x="4599380" y="173800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8"/>
            <p:cNvSpPr/>
            <p:nvPr/>
          </p:nvSpPr>
          <p:spPr>
            <a:xfrm>
              <a:off x="8444077" y="1455230"/>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8"/>
            <p:cNvSpPr/>
            <p:nvPr/>
          </p:nvSpPr>
          <p:spPr>
            <a:xfrm>
              <a:off x="8572881" y="32764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8"/>
            <p:cNvSpPr/>
            <p:nvPr/>
          </p:nvSpPr>
          <p:spPr>
            <a:xfrm>
              <a:off x="7676850" y="4588545"/>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8"/>
            <p:cNvSpPr/>
            <p:nvPr/>
          </p:nvSpPr>
          <p:spPr>
            <a:xfrm>
              <a:off x="5182895" y="4582227"/>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theme" Target="../theme/theme1.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Vibur"/>
              <a:buNone/>
              <a:defRPr sz="2800">
                <a:solidFill>
                  <a:schemeClr val="dk1"/>
                </a:solidFill>
                <a:latin typeface="Vibur"/>
                <a:ea typeface="Vibur"/>
                <a:cs typeface="Vibur"/>
                <a:sym typeface="Vibur"/>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Montserrat"/>
              <a:buChar char="●"/>
              <a:defRPr sz="1800">
                <a:solidFill>
                  <a:schemeClr val="dk1"/>
                </a:solidFill>
                <a:latin typeface="Montserrat"/>
                <a:ea typeface="Montserrat"/>
                <a:cs typeface="Montserrat"/>
                <a:sym typeface="Montserrat"/>
              </a:defRPr>
            </a:lvl1pPr>
            <a:lvl2pPr indent="-317500" lvl="1" marL="9144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2pPr>
            <a:lvl3pPr indent="-317500" lvl="2" marL="13716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3pPr>
            <a:lvl4pPr indent="-317500" lvl="3" marL="18288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4pPr>
            <a:lvl5pPr indent="-317500" lvl="4" marL="22860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5pPr>
            <a:lvl6pPr indent="-317500" lvl="5" marL="27432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6pPr>
            <a:lvl7pPr indent="-317500" lvl="6" marL="32004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7pPr>
            <a:lvl8pPr indent="-317500" lvl="7" marL="36576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8pPr>
            <a:lvl9pPr indent="-317500" lvl="8" marL="41148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3B5B3"/>
        </a:solidFill>
      </p:bgPr>
    </p:bg>
    <p:spTree>
      <p:nvGrpSpPr>
        <p:cNvPr id="485" name="Shape 485"/>
        <p:cNvGrpSpPr/>
        <p:nvPr/>
      </p:nvGrpSpPr>
      <p:grpSpPr>
        <a:xfrm>
          <a:off x="0" y="0"/>
          <a:ext cx="0" cy="0"/>
          <a:chOff x="0" y="0"/>
          <a:chExt cx="0" cy="0"/>
        </a:xfrm>
      </p:grpSpPr>
      <p:grpSp>
        <p:nvGrpSpPr>
          <p:cNvPr id="486" name="Google Shape;486;p29"/>
          <p:cNvGrpSpPr/>
          <p:nvPr/>
        </p:nvGrpSpPr>
        <p:grpSpPr>
          <a:xfrm rot="331691">
            <a:off x="2939753" y="3954095"/>
            <a:ext cx="1546971" cy="824847"/>
            <a:chOff x="1323800" y="2506225"/>
            <a:chExt cx="1780500" cy="1118700"/>
          </a:xfrm>
        </p:grpSpPr>
        <p:sp>
          <p:nvSpPr>
            <p:cNvPr id="487" name="Google Shape;487;p29"/>
            <p:cNvSpPr/>
            <p:nvPr/>
          </p:nvSpPr>
          <p:spPr>
            <a:xfrm>
              <a:off x="1546900" y="2751250"/>
              <a:ext cx="1279600" cy="869300"/>
            </a:xfrm>
            <a:custGeom>
              <a:rect b="b" l="l" r="r" t="t"/>
              <a:pathLst>
                <a:path extrusionOk="0" h="34772" w="51184">
                  <a:moveTo>
                    <a:pt x="27592" y="0"/>
                  </a:moveTo>
                  <a:cubicBezTo>
                    <a:pt x="26335" y="0"/>
                    <a:pt x="25013" y="124"/>
                    <a:pt x="23624" y="386"/>
                  </a:cubicBezTo>
                  <a:cubicBezTo>
                    <a:pt x="0" y="4848"/>
                    <a:pt x="3676" y="34771"/>
                    <a:pt x="3676" y="34771"/>
                  </a:cubicBezTo>
                  <a:lnTo>
                    <a:pt x="10500" y="34421"/>
                  </a:lnTo>
                  <a:cubicBezTo>
                    <a:pt x="10500" y="34421"/>
                    <a:pt x="8635" y="7952"/>
                    <a:pt x="24412" y="5899"/>
                  </a:cubicBezTo>
                  <a:cubicBezTo>
                    <a:pt x="24896" y="5836"/>
                    <a:pt x="25369" y="5805"/>
                    <a:pt x="25832" y="5805"/>
                  </a:cubicBezTo>
                  <a:cubicBezTo>
                    <a:pt x="39497" y="5805"/>
                    <a:pt x="43835" y="32409"/>
                    <a:pt x="43835" y="32409"/>
                  </a:cubicBezTo>
                  <a:lnTo>
                    <a:pt x="51184" y="31622"/>
                  </a:lnTo>
                  <a:cubicBezTo>
                    <a:pt x="51184" y="31622"/>
                    <a:pt x="47697" y="0"/>
                    <a:pt x="275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9"/>
            <p:cNvSpPr/>
            <p:nvPr/>
          </p:nvSpPr>
          <p:spPr>
            <a:xfrm>
              <a:off x="1836450" y="2941825"/>
              <a:ext cx="769125" cy="669975"/>
            </a:xfrm>
            <a:custGeom>
              <a:rect b="b" l="l" r="r" t="t"/>
              <a:pathLst>
                <a:path extrusionOk="0" h="26799" w="30765">
                  <a:moveTo>
                    <a:pt x="13979" y="1"/>
                  </a:moveTo>
                  <a:cubicBezTo>
                    <a:pt x="13353" y="1"/>
                    <a:pt x="12708" y="65"/>
                    <a:pt x="12042" y="200"/>
                  </a:cubicBezTo>
                  <a:cubicBezTo>
                    <a:pt x="0" y="2639"/>
                    <a:pt x="667" y="26798"/>
                    <a:pt x="667" y="26798"/>
                  </a:cubicBezTo>
                  <a:lnTo>
                    <a:pt x="6267" y="26623"/>
                  </a:lnTo>
                  <a:cubicBezTo>
                    <a:pt x="6267" y="26623"/>
                    <a:pt x="6273" y="6039"/>
                    <a:pt x="12392" y="5450"/>
                  </a:cubicBezTo>
                  <a:cubicBezTo>
                    <a:pt x="12575" y="5432"/>
                    <a:pt x="12755" y="5424"/>
                    <a:pt x="12933" y="5424"/>
                  </a:cubicBezTo>
                  <a:cubicBezTo>
                    <a:pt x="21630" y="5424"/>
                    <a:pt x="24991" y="25924"/>
                    <a:pt x="24991" y="25924"/>
                  </a:cubicBezTo>
                  <a:lnTo>
                    <a:pt x="30765" y="25048"/>
                  </a:lnTo>
                  <a:cubicBezTo>
                    <a:pt x="30765" y="25048"/>
                    <a:pt x="26326" y="1"/>
                    <a:pt x="1397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9"/>
            <p:cNvSpPr/>
            <p:nvPr/>
          </p:nvSpPr>
          <p:spPr>
            <a:xfrm>
              <a:off x="1323800" y="2506225"/>
              <a:ext cx="1780500" cy="1118700"/>
            </a:xfrm>
            <a:custGeom>
              <a:rect b="b" l="l" r="r" t="t"/>
              <a:pathLst>
                <a:path extrusionOk="0" h="44748" w="71220">
                  <a:moveTo>
                    <a:pt x="33827" y="1"/>
                  </a:moveTo>
                  <a:cubicBezTo>
                    <a:pt x="27762" y="1"/>
                    <a:pt x="21613" y="1712"/>
                    <a:pt x="16274" y="6075"/>
                  </a:cubicBezTo>
                  <a:cubicBezTo>
                    <a:pt x="1" y="19374"/>
                    <a:pt x="4025" y="44747"/>
                    <a:pt x="4025" y="44747"/>
                  </a:cubicBezTo>
                  <a:lnTo>
                    <a:pt x="11199" y="44222"/>
                  </a:lnTo>
                  <a:cubicBezTo>
                    <a:pt x="11199" y="44222"/>
                    <a:pt x="7184" y="14860"/>
                    <a:pt x="31497" y="8524"/>
                  </a:cubicBezTo>
                  <a:cubicBezTo>
                    <a:pt x="33401" y="8028"/>
                    <a:pt x="35193" y="7800"/>
                    <a:pt x="36881" y="7800"/>
                  </a:cubicBezTo>
                  <a:cubicBezTo>
                    <a:pt x="57222" y="7800"/>
                    <a:pt x="62295" y="41073"/>
                    <a:pt x="62295" y="41073"/>
                  </a:cubicBezTo>
                  <a:lnTo>
                    <a:pt x="71220" y="40198"/>
                  </a:lnTo>
                  <a:cubicBezTo>
                    <a:pt x="71220" y="40198"/>
                    <a:pt x="66671" y="15350"/>
                    <a:pt x="57046" y="8000"/>
                  </a:cubicBezTo>
                  <a:cubicBezTo>
                    <a:pt x="51337" y="3640"/>
                    <a:pt x="42672" y="1"/>
                    <a:pt x="338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0" name="Google Shape;490;p29"/>
          <p:cNvGrpSpPr/>
          <p:nvPr/>
        </p:nvGrpSpPr>
        <p:grpSpPr>
          <a:xfrm>
            <a:off x="3946609" y="1839000"/>
            <a:ext cx="1250787" cy="715300"/>
            <a:chOff x="3253475" y="1370475"/>
            <a:chExt cx="1000950" cy="500700"/>
          </a:xfrm>
        </p:grpSpPr>
        <p:sp>
          <p:nvSpPr>
            <p:cNvPr id="491" name="Google Shape;491;p29"/>
            <p:cNvSpPr/>
            <p:nvPr/>
          </p:nvSpPr>
          <p:spPr>
            <a:xfrm>
              <a:off x="3253475" y="1370475"/>
              <a:ext cx="1000950" cy="500700"/>
            </a:xfrm>
            <a:custGeom>
              <a:rect b="b" l="l" r="r" t="t"/>
              <a:pathLst>
                <a:path extrusionOk="0" h="20028" w="40038">
                  <a:moveTo>
                    <a:pt x="15982" y="0"/>
                  </a:moveTo>
                  <a:cubicBezTo>
                    <a:pt x="15695" y="0"/>
                    <a:pt x="15395" y="30"/>
                    <a:pt x="15081" y="93"/>
                  </a:cubicBezTo>
                  <a:cubicBezTo>
                    <a:pt x="9589" y="1192"/>
                    <a:pt x="11053" y="9799"/>
                    <a:pt x="11384" y="11438"/>
                  </a:cubicBezTo>
                  <a:lnTo>
                    <a:pt x="11384" y="11438"/>
                  </a:lnTo>
                  <a:cubicBezTo>
                    <a:pt x="11137" y="10397"/>
                    <a:pt x="10011" y="6693"/>
                    <a:pt x="6517" y="6693"/>
                  </a:cubicBezTo>
                  <a:cubicBezTo>
                    <a:pt x="6111" y="6693"/>
                    <a:pt x="5673" y="6743"/>
                    <a:pt x="5201" y="6853"/>
                  </a:cubicBezTo>
                  <a:cubicBezTo>
                    <a:pt x="1" y="8067"/>
                    <a:pt x="1907" y="20028"/>
                    <a:pt x="1907" y="20028"/>
                  </a:cubicBezTo>
                  <a:lnTo>
                    <a:pt x="39695" y="19160"/>
                  </a:lnTo>
                  <a:cubicBezTo>
                    <a:pt x="39695" y="19160"/>
                    <a:pt x="40037" y="5119"/>
                    <a:pt x="35616" y="5119"/>
                  </a:cubicBezTo>
                  <a:cubicBezTo>
                    <a:pt x="35589" y="5119"/>
                    <a:pt x="35562" y="5119"/>
                    <a:pt x="35534" y="5120"/>
                  </a:cubicBezTo>
                  <a:cubicBezTo>
                    <a:pt x="31028" y="5294"/>
                    <a:pt x="30681" y="11533"/>
                    <a:pt x="30681" y="11533"/>
                  </a:cubicBezTo>
                  <a:cubicBezTo>
                    <a:pt x="30681" y="11533"/>
                    <a:pt x="30172" y="3038"/>
                    <a:pt x="26124" y="3038"/>
                  </a:cubicBezTo>
                  <a:cubicBezTo>
                    <a:pt x="26084" y="3038"/>
                    <a:pt x="26043" y="3039"/>
                    <a:pt x="26001" y="3040"/>
                  </a:cubicBezTo>
                  <a:cubicBezTo>
                    <a:pt x="21841" y="3214"/>
                    <a:pt x="22014" y="9974"/>
                    <a:pt x="22014" y="9974"/>
                  </a:cubicBezTo>
                  <a:cubicBezTo>
                    <a:pt x="22014" y="9974"/>
                    <a:pt x="21235" y="0"/>
                    <a:pt x="159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9"/>
            <p:cNvSpPr/>
            <p:nvPr/>
          </p:nvSpPr>
          <p:spPr>
            <a:xfrm>
              <a:off x="4108000" y="1570600"/>
              <a:ext cx="93875" cy="69175"/>
            </a:xfrm>
            <a:custGeom>
              <a:rect b="b" l="l" r="r" t="t"/>
              <a:pathLst>
                <a:path extrusionOk="0" h="2767" w="3755">
                  <a:moveTo>
                    <a:pt x="1986" y="0"/>
                  </a:moveTo>
                  <a:cubicBezTo>
                    <a:pt x="61" y="0"/>
                    <a:pt x="0" y="2276"/>
                    <a:pt x="1567" y="2766"/>
                  </a:cubicBezTo>
                  <a:cubicBezTo>
                    <a:pt x="3310" y="2697"/>
                    <a:pt x="3755" y="609"/>
                    <a:pt x="2039" y="1"/>
                  </a:cubicBezTo>
                  <a:cubicBezTo>
                    <a:pt x="2021" y="0"/>
                    <a:pt x="2004" y="0"/>
                    <a:pt x="198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9"/>
            <p:cNvSpPr/>
            <p:nvPr/>
          </p:nvSpPr>
          <p:spPr>
            <a:xfrm>
              <a:off x="4126675" y="1653150"/>
              <a:ext cx="93900" cy="69200"/>
            </a:xfrm>
            <a:custGeom>
              <a:rect b="b" l="l" r="r" t="t"/>
              <a:pathLst>
                <a:path extrusionOk="0" h="2768" w="3756">
                  <a:moveTo>
                    <a:pt x="1988" y="1"/>
                  </a:moveTo>
                  <a:cubicBezTo>
                    <a:pt x="62" y="1"/>
                    <a:pt x="1" y="2277"/>
                    <a:pt x="1568" y="2768"/>
                  </a:cubicBezTo>
                  <a:cubicBezTo>
                    <a:pt x="3312" y="2699"/>
                    <a:pt x="3755" y="610"/>
                    <a:pt x="2040" y="1"/>
                  </a:cubicBezTo>
                  <a:cubicBezTo>
                    <a:pt x="2022" y="1"/>
                    <a:pt x="2005" y="1"/>
                    <a:pt x="19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9"/>
            <p:cNvSpPr/>
            <p:nvPr/>
          </p:nvSpPr>
          <p:spPr>
            <a:xfrm>
              <a:off x="3350725" y="1751350"/>
              <a:ext cx="93875" cy="69175"/>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9"/>
            <p:cNvSpPr/>
            <p:nvPr/>
          </p:nvSpPr>
          <p:spPr>
            <a:xfrm>
              <a:off x="4053250" y="1646875"/>
              <a:ext cx="68050" cy="50175"/>
            </a:xfrm>
            <a:custGeom>
              <a:rect b="b" l="l" r="r" t="t"/>
              <a:pathLst>
                <a:path extrusionOk="0" h="2007" w="2722">
                  <a:moveTo>
                    <a:pt x="1440" y="1"/>
                  </a:moveTo>
                  <a:cubicBezTo>
                    <a:pt x="44" y="1"/>
                    <a:pt x="0" y="1651"/>
                    <a:pt x="1136" y="2007"/>
                  </a:cubicBezTo>
                  <a:cubicBezTo>
                    <a:pt x="2400" y="1956"/>
                    <a:pt x="2721" y="442"/>
                    <a:pt x="1478" y="1"/>
                  </a:cubicBezTo>
                  <a:cubicBezTo>
                    <a:pt x="1465" y="1"/>
                    <a:pt x="1453" y="1"/>
                    <a:pt x="144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9"/>
            <p:cNvSpPr/>
            <p:nvPr/>
          </p:nvSpPr>
          <p:spPr>
            <a:xfrm>
              <a:off x="3911450" y="1544050"/>
              <a:ext cx="68050" cy="50175"/>
            </a:xfrm>
            <a:custGeom>
              <a:rect b="b" l="l" r="r" t="t"/>
              <a:pathLst>
                <a:path extrusionOk="0" h="2007" w="2722">
                  <a:moveTo>
                    <a:pt x="1441" y="1"/>
                  </a:moveTo>
                  <a:cubicBezTo>
                    <a:pt x="44" y="1"/>
                    <a:pt x="0" y="1650"/>
                    <a:pt x="1137" y="2007"/>
                  </a:cubicBezTo>
                  <a:cubicBezTo>
                    <a:pt x="2401" y="1956"/>
                    <a:pt x="2722" y="442"/>
                    <a:pt x="1478" y="1"/>
                  </a:cubicBezTo>
                  <a:cubicBezTo>
                    <a:pt x="1466" y="1"/>
                    <a:pt x="1453" y="1"/>
                    <a:pt x="144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9"/>
            <p:cNvSpPr/>
            <p:nvPr/>
          </p:nvSpPr>
          <p:spPr>
            <a:xfrm>
              <a:off x="3538075" y="1708650"/>
              <a:ext cx="68050" cy="50175"/>
            </a:xfrm>
            <a:custGeom>
              <a:rect b="b" l="l" r="r" t="t"/>
              <a:pathLst>
                <a:path extrusionOk="0" h="2007" w="2722">
                  <a:moveTo>
                    <a:pt x="1441" y="0"/>
                  </a:moveTo>
                  <a:cubicBezTo>
                    <a:pt x="44" y="0"/>
                    <a:pt x="0" y="1650"/>
                    <a:pt x="1135" y="2006"/>
                  </a:cubicBezTo>
                  <a:cubicBezTo>
                    <a:pt x="2399" y="1956"/>
                    <a:pt x="2722" y="442"/>
                    <a:pt x="1478" y="1"/>
                  </a:cubicBezTo>
                  <a:cubicBezTo>
                    <a:pt x="1466" y="0"/>
                    <a:pt x="1453" y="0"/>
                    <a:pt x="144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9"/>
            <p:cNvSpPr/>
            <p:nvPr/>
          </p:nvSpPr>
          <p:spPr>
            <a:xfrm>
              <a:off x="4076650" y="1780900"/>
              <a:ext cx="68050" cy="50150"/>
            </a:xfrm>
            <a:custGeom>
              <a:rect b="b" l="l" r="r" t="t"/>
              <a:pathLst>
                <a:path extrusionOk="0" h="2006" w="2722">
                  <a:moveTo>
                    <a:pt x="1439" y="1"/>
                  </a:moveTo>
                  <a:cubicBezTo>
                    <a:pt x="43" y="1"/>
                    <a:pt x="0" y="1651"/>
                    <a:pt x="1135" y="2006"/>
                  </a:cubicBezTo>
                  <a:cubicBezTo>
                    <a:pt x="2399" y="1956"/>
                    <a:pt x="2721" y="442"/>
                    <a:pt x="1478" y="1"/>
                  </a:cubicBezTo>
                  <a:cubicBezTo>
                    <a:pt x="1465" y="1"/>
                    <a:pt x="1452" y="1"/>
                    <a:pt x="14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9"/>
            <p:cNvSpPr/>
            <p:nvPr/>
          </p:nvSpPr>
          <p:spPr>
            <a:xfrm>
              <a:off x="3986250" y="1738825"/>
              <a:ext cx="68050" cy="50150"/>
            </a:xfrm>
            <a:custGeom>
              <a:rect b="b" l="l" r="r" t="t"/>
              <a:pathLst>
                <a:path extrusionOk="0" h="2006" w="2722">
                  <a:moveTo>
                    <a:pt x="1440" y="0"/>
                  </a:moveTo>
                  <a:cubicBezTo>
                    <a:pt x="44" y="0"/>
                    <a:pt x="0" y="1650"/>
                    <a:pt x="1136" y="2005"/>
                  </a:cubicBezTo>
                  <a:cubicBezTo>
                    <a:pt x="2400" y="1956"/>
                    <a:pt x="2722" y="442"/>
                    <a:pt x="1478" y="1"/>
                  </a:cubicBezTo>
                  <a:cubicBezTo>
                    <a:pt x="1465" y="1"/>
                    <a:pt x="1453" y="0"/>
                    <a:pt x="144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9"/>
            <p:cNvSpPr/>
            <p:nvPr/>
          </p:nvSpPr>
          <p:spPr>
            <a:xfrm>
              <a:off x="3444550" y="1661875"/>
              <a:ext cx="68075" cy="50175"/>
            </a:xfrm>
            <a:custGeom>
              <a:rect b="b" l="l" r="r" t="t"/>
              <a:pathLst>
                <a:path extrusionOk="0" h="2007" w="2723">
                  <a:moveTo>
                    <a:pt x="1441" y="1"/>
                  </a:moveTo>
                  <a:cubicBezTo>
                    <a:pt x="46" y="1"/>
                    <a:pt x="1" y="1651"/>
                    <a:pt x="1137" y="2007"/>
                  </a:cubicBezTo>
                  <a:cubicBezTo>
                    <a:pt x="2401" y="1956"/>
                    <a:pt x="2722" y="442"/>
                    <a:pt x="1479" y="1"/>
                  </a:cubicBezTo>
                  <a:cubicBezTo>
                    <a:pt x="1466" y="1"/>
                    <a:pt x="1454" y="1"/>
                    <a:pt x="144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1" name="Google Shape;501;p29"/>
          <p:cNvSpPr/>
          <p:nvPr/>
        </p:nvSpPr>
        <p:spPr>
          <a:xfrm>
            <a:off x="3274200" y="967125"/>
            <a:ext cx="312819" cy="289153"/>
          </a:xfrm>
          <a:custGeom>
            <a:rect b="b" l="l" r="r" t="t"/>
            <a:pathLst>
              <a:path extrusionOk="0" h="33978" w="36759">
                <a:moveTo>
                  <a:pt x="18380" y="0"/>
                </a:moveTo>
                <a:cubicBezTo>
                  <a:pt x="17607" y="0"/>
                  <a:pt x="16835" y="403"/>
                  <a:pt x="16438" y="1207"/>
                </a:cubicBezTo>
                <a:lnTo>
                  <a:pt x="12631" y="8924"/>
                </a:lnTo>
                <a:cubicBezTo>
                  <a:pt x="12315" y="9563"/>
                  <a:pt x="11705" y="10006"/>
                  <a:pt x="11000" y="10108"/>
                </a:cubicBezTo>
                <a:lnTo>
                  <a:pt x="2484" y="11345"/>
                </a:lnTo>
                <a:cubicBezTo>
                  <a:pt x="709" y="11604"/>
                  <a:pt x="0" y="13786"/>
                  <a:pt x="1285" y="15038"/>
                </a:cubicBezTo>
                <a:lnTo>
                  <a:pt x="7446" y="21045"/>
                </a:lnTo>
                <a:cubicBezTo>
                  <a:pt x="7956" y="21541"/>
                  <a:pt x="8190" y="22258"/>
                  <a:pt x="8069" y="22960"/>
                </a:cubicBezTo>
                <a:lnTo>
                  <a:pt x="6615" y="31442"/>
                </a:lnTo>
                <a:cubicBezTo>
                  <a:pt x="6375" y="32841"/>
                  <a:pt x="7486" y="33977"/>
                  <a:pt x="8747" y="33977"/>
                </a:cubicBezTo>
                <a:cubicBezTo>
                  <a:pt x="9080" y="33977"/>
                  <a:pt x="9424" y="33898"/>
                  <a:pt x="9755" y="33723"/>
                </a:cubicBezTo>
                <a:lnTo>
                  <a:pt x="17373" y="29719"/>
                </a:lnTo>
                <a:cubicBezTo>
                  <a:pt x="17688" y="29554"/>
                  <a:pt x="18034" y="29471"/>
                  <a:pt x="18380" y="29471"/>
                </a:cubicBezTo>
                <a:cubicBezTo>
                  <a:pt x="18726" y="29471"/>
                  <a:pt x="19072" y="29554"/>
                  <a:pt x="19387" y="29719"/>
                </a:cubicBezTo>
                <a:lnTo>
                  <a:pt x="27004" y="33723"/>
                </a:lnTo>
                <a:cubicBezTo>
                  <a:pt x="27336" y="33898"/>
                  <a:pt x="27679" y="33977"/>
                  <a:pt x="28012" y="33977"/>
                </a:cubicBezTo>
                <a:cubicBezTo>
                  <a:pt x="29273" y="33977"/>
                  <a:pt x="30385" y="32841"/>
                  <a:pt x="30144" y="31442"/>
                </a:cubicBezTo>
                <a:lnTo>
                  <a:pt x="28690" y="22960"/>
                </a:lnTo>
                <a:cubicBezTo>
                  <a:pt x="28569" y="22258"/>
                  <a:pt x="28803" y="21541"/>
                  <a:pt x="29313" y="21045"/>
                </a:cubicBezTo>
                <a:lnTo>
                  <a:pt x="35474" y="15038"/>
                </a:lnTo>
                <a:cubicBezTo>
                  <a:pt x="36759" y="13786"/>
                  <a:pt x="36050" y="11604"/>
                  <a:pt x="34275" y="11345"/>
                </a:cubicBezTo>
                <a:lnTo>
                  <a:pt x="25759" y="10108"/>
                </a:lnTo>
                <a:cubicBezTo>
                  <a:pt x="25054" y="10006"/>
                  <a:pt x="24445" y="9563"/>
                  <a:pt x="24130" y="8924"/>
                </a:cubicBezTo>
                <a:lnTo>
                  <a:pt x="20321" y="1207"/>
                </a:lnTo>
                <a:cubicBezTo>
                  <a:pt x="19924" y="403"/>
                  <a:pt x="19152" y="0"/>
                  <a:pt x="1838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9"/>
          <p:cNvSpPr/>
          <p:nvPr/>
        </p:nvSpPr>
        <p:spPr>
          <a:xfrm>
            <a:off x="3677752" y="3352692"/>
            <a:ext cx="70979" cy="45953"/>
          </a:xfrm>
          <a:custGeom>
            <a:rect b="b" l="l" r="r" t="t"/>
            <a:pathLst>
              <a:path extrusionOk="0" h="2767" w="3755">
                <a:moveTo>
                  <a:pt x="1986" y="0"/>
                </a:moveTo>
                <a:cubicBezTo>
                  <a:pt x="61" y="0"/>
                  <a:pt x="1" y="2275"/>
                  <a:pt x="1568" y="2766"/>
                </a:cubicBezTo>
                <a:cubicBezTo>
                  <a:pt x="3311" y="2697"/>
                  <a:pt x="3755" y="608"/>
                  <a:pt x="2040" y="1"/>
                </a:cubicBezTo>
                <a:cubicBezTo>
                  <a:pt x="2022" y="0"/>
                  <a:pt x="2004" y="0"/>
                  <a:pt x="1986" y="0"/>
                </a:cubicBezTo>
                <a:close/>
              </a:path>
            </a:pathLst>
          </a:custGeom>
          <a:solidFill>
            <a:srgbClr val="4D4D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9"/>
          <p:cNvSpPr txBox="1"/>
          <p:nvPr>
            <p:ph type="ctrTitle"/>
          </p:nvPr>
        </p:nvSpPr>
        <p:spPr>
          <a:xfrm>
            <a:off x="386550" y="2732953"/>
            <a:ext cx="4650900" cy="969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The life of Sofiah G.D. Wembolenga</a:t>
            </a:r>
            <a:endParaRPr/>
          </a:p>
        </p:txBody>
      </p:sp>
      <p:grpSp>
        <p:nvGrpSpPr>
          <p:cNvPr id="504" name="Google Shape;504;p29"/>
          <p:cNvGrpSpPr/>
          <p:nvPr/>
        </p:nvGrpSpPr>
        <p:grpSpPr>
          <a:xfrm>
            <a:off x="7281729" y="504117"/>
            <a:ext cx="1027730" cy="1019205"/>
            <a:chOff x="5198650" y="533750"/>
            <a:chExt cx="934300" cy="926550"/>
          </a:xfrm>
        </p:grpSpPr>
        <p:sp>
          <p:nvSpPr>
            <p:cNvPr id="505" name="Google Shape;505;p29"/>
            <p:cNvSpPr/>
            <p:nvPr/>
          </p:nvSpPr>
          <p:spPr>
            <a:xfrm>
              <a:off x="5599325" y="533750"/>
              <a:ext cx="132975" cy="137975"/>
            </a:xfrm>
            <a:custGeom>
              <a:rect b="b" l="l" r="r" t="t"/>
              <a:pathLst>
                <a:path extrusionOk="0" h="5519" w="5319">
                  <a:moveTo>
                    <a:pt x="2659" y="0"/>
                  </a:moveTo>
                  <a:cubicBezTo>
                    <a:pt x="2380" y="0"/>
                    <a:pt x="2101" y="155"/>
                    <a:pt x="1980" y="463"/>
                  </a:cubicBezTo>
                  <a:lnTo>
                    <a:pt x="0" y="5518"/>
                  </a:lnTo>
                  <a:cubicBezTo>
                    <a:pt x="860" y="5344"/>
                    <a:pt x="1749" y="5252"/>
                    <a:pt x="2660" y="5252"/>
                  </a:cubicBezTo>
                  <a:cubicBezTo>
                    <a:pt x="3570" y="5252"/>
                    <a:pt x="4460" y="5344"/>
                    <a:pt x="5319" y="5518"/>
                  </a:cubicBezTo>
                  <a:lnTo>
                    <a:pt x="3338" y="463"/>
                  </a:lnTo>
                  <a:cubicBezTo>
                    <a:pt x="3217" y="155"/>
                    <a:pt x="2938" y="0"/>
                    <a:pt x="2659" y="0"/>
                  </a:cubicBezTo>
                  <a:close/>
                </a:path>
              </a:pathLst>
            </a:custGeom>
            <a:solidFill>
              <a:srgbClr val="FFE9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9"/>
            <p:cNvSpPr/>
            <p:nvPr/>
          </p:nvSpPr>
          <p:spPr>
            <a:xfrm>
              <a:off x="5198650" y="930525"/>
              <a:ext cx="141875" cy="132975"/>
            </a:xfrm>
            <a:custGeom>
              <a:rect b="b" l="l" r="r" t="t"/>
              <a:pathLst>
                <a:path extrusionOk="0" h="5319" w="5675">
                  <a:moveTo>
                    <a:pt x="5674" y="0"/>
                  </a:moveTo>
                  <a:lnTo>
                    <a:pt x="619" y="1980"/>
                  </a:lnTo>
                  <a:cubicBezTo>
                    <a:pt x="1" y="2223"/>
                    <a:pt x="1" y="3097"/>
                    <a:pt x="619" y="3338"/>
                  </a:cubicBezTo>
                  <a:lnTo>
                    <a:pt x="5674" y="5319"/>
                  </a:lnTo>
                  <a:cubicBezTo>
                    <a:pt x="5500" y="4460"/>
                    <a:pt x="5408" y="3571"/>
                    <a:pt x="5408" y="2660"/>
                  </a:cubicBezTo>
                  <a:cubicBezTo>
                    <a:pt x="5408" y="1749"/>
                    <a:pt x="5500" y="860"/>
                    <a:pt x="5674" y="0"/>
                  </a:cubicBezTo>
                  <a:close/>
                </a:path>
              </a:pathLst>
            </a:custGeom>
            <a:solidFill>
              <a:srgbClr val="FFE9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9"/>
            <p:cNvSpPr/>
            <p:nvPr/>
          </p:nvSpPr>
          <p:spPr>
            <a:xfrm>
              <a:off x="5328850" y="664025"/>
              <a:ext cx="154050" cy="150075"/>
            </a:xfrm>
            <a:custGeom>
              <a:rect b="b" l="l" r="r" t="t"/>
              <a:pathLst>
                <a:path extrusionOk="0" h="6003" w="6162">
                  <a:moveTo>
                    <a:pt x="887" y="0"/>
                  </a:moveTo>
                  <a:cubicBezTo>
                    <a:pt x="396" y="0"/>
                    <a:pt x="1" y="516"/>
                    <a:pt x="223" y="1024"/>
                  </a:cubicBezTo>
                  <a:lnTo>
                    <a:pt x="2399" y="6003"/>
                  </a:lnTo>
                  <a:cubicBezTo>
                    <a:pt x="3387" y="4510"/>
                    <a:pt x="4668" y="3228"/>
                    <a:pt x="6162" y="2240"/>
                  </a:cubicBezTo>
                  <a:lnTo>
                    <a:pt x="1183" y="64"/>
                  </a:lnTo>
                  <a:cubicBezTo>
                    <a:pt x="1083" y="20"/>
                    <a:pt x="983" y="0"/>
                    <a:pt x="887" y="0"/>
                  </a:cubicBezTo>
                  <a:close/>
                </a:path>
              </a:pathLst>
            </a:custGeom>
            <a:solidFill>
              <a:srgbClr val="FFE9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9"/>
            <p:cNvSpPr/>
            <p:nvPr/>
          </p:nvSpPr>
          <p:spPr>
            <a:xfrm>
              <a:off x="5848725" y="664025"/>
              <a:ext cx="154050" cy="150075"/>
            </a:xfrm>
            <a:custGeom>
              <a:rect b="b" l="l" r="r" t="t"/>
              <a:pathLst>
                <a:path extrusionOk="0" h="6003" w="6162">
                  <a:moveTo>
                    <a:pt x="5275" y="0"/>
                  </a:moveTo>
                  <a:cubicBezTo>
                    <a:pt x="5178" y="0"/>
                    <a:pt x="5079" y="20"/>
                    <a:pt x="4979" y="64"/>
                  </a:cubicBezTo>
                  <a:lnTo>
                    <a:pt x="0" y="2240"/>
                  </a:lnTo>
                  <a:cubicBezTo>
                    <a:pt x="1494" y="3228"/>
                    <a:pt x="2774" y="4510"/>
                    <a:pt x="3762" y="6003"/>
                  </a:cubicBezTo>
                  <a:lnTo>
                    <a:pt x="5939" y="1024"/>
                  </a:lnTo>
                  <a:cubicBezTo>
                    <a:pt x="6161" y="516"/>
                    <a:pt x="5765" y="0"/>
                    <a:pt x="5275" y="0"/>
                  </a:cubicBezTo>
                  <a:close/>
                </a:path>
              </a:pathLst>
            </a:custGeom>
            <a:solidFill>
              <a:srgbClr val="FFE9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9"/>
            <p:cNvSpPr/>
            <p:nvPr/>
          </p:nvSpPr>
          <p:spPr>
            <a:xfrm>
              <a:off x="5848725" y="1179925"/>
              <a:ext cx="154050" cy="150075"/>
            </a:xfrm>
            <a:custGeom>
              <a:rect b="b" l="l" r="r" t="t"/>
              <a:pathLst>
                <a:path extrusionOk="0" h="6003" w="6162">
                  <a:moveTo>
                    <a:pt x="3762" y="1"/>
                  </a:moveTo>
                  <a:cubicBezTo>
                    <a:pt x="2774" y="1494"/>
                    <a:pt x="1494" y="2774"/>
                    <a:pt x="0" y="3763"/>
                  </a:cubicBezTo>
                  <a:lnTo>
                    <a:pt x="4979" y="5940"/>
                  </a:lnTo>
                  <a:cubicBezTo>
                    <a:pt x="5078" y="5983"/>
                    <a:pt x="5178" y="6003"/>
                    <a:pt x="5274" y="6003"/>
                  </a:cubicBezTo>
                  <a:cubicBezTo>
                    <a:pt x="5765" y="6003"/>
                    <a:pt x="6161" y="5487"/>
                    <a:pt x="5939" y="4979"/>
                  </a:cubicBezTo>
                  <a:lnTo>
                    <a:pt x="3762" y="1"/>
                  </a:lnTo>
                  <a:close/>
                </a:path>
              </a:pathLst>
            </a:custGeom>
            <a:solidFill>
              <a:srgbClr val="FFE9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9"/>
            <p:cNvSpPr/>
            <p:nvPr/>
          </p:nvSpPr>
          <p:spPr>
            <a:xfrm>
              <a:off x="5991075" y="930525"/>
              <a:ext cx="141875" cy="132975"/>
            </a:xfrm>
            <a:custGeom>
              <a:rect b="b" l="l" r="r" t="t"/>
              <a:pathLst>
                <a:path extrusionOk="0" h="5319" w="5675">
                  <a:moveTo>
                    <a:pt x="1" y="0"/>
                  </a:moveTo>
                  <a:lnTo>
                    <a:pt x="1" y="0"/>
                  </a:lnTo>
                  <a:cubicBezTo>
                    <a:pt x="175" y="860"/>
                    <a:pt x="268" y="1749"/>
                    <a:pt x="268" y="2660"/>
                  </a:cubicBezTo>
                  <a:cubicBezTo>
                    <a:pt x="268" y="3571"/>
                    <a:pt x="175" y="4460"/>
                    <a:pt x="1" y="5319"/>
                  </a:cubicBezTo>
                  <a:lnTo>
                    <a:pt x="5057" y="3338"/>
                  </a:lnTo>
                  <a:cubicBezTo>
                    <a:pt x="5674" y="3097"/>
                    <a:pt x="5674" y="2223"/>
                    <a:pt x="5057" y="1980"/>
                  </a:cubicBezTo>
                  <a:lnTo>
                    <a:pt x="1" y="0"/>
                  </a:lnTo>
                  <a:close/>
                </a:path>
              </a:pathLst>
            </a:custGeom>
            <a:solidFill>
              <a:srgbClr val="FFE9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9"/>
            <p:cNvSpPr/>
            <p:nvPr/>
          </p:nvSpPr>
          <p:spPr>
            <a:xfrm>
              <a:off x="5328825" y="1179925"/>
              <a:ext cx="154075" cy="150075"/>
            </a:xfrm>
            <a:custGeom>
              <a:rect b="b" l="l" r="r" t="t"/>
              <a:pathLst>
                <a:path extrusionOk="0" h="6003" w="6163">
                  <a:moveTo>
                    <a:pt x="2400" y="1"/>
                  </a:moveTo>
                  <a:lnTo>
                    <a:pt x="224" y="4979"/>
                  </a:lnTo>
                  <a:cubicBezTo>
                    <a:pt x="1" y="5487"/>
                    <a:pt x="397" y="6003"/>
                    <a:pt x="888" y="6003"/>
                  </a:cubicBezTo>
                  <a:cubicBezTo>
                    <a:pt x="985" y="6003"/>
                    <a:pt x="1084" y="5983"/>
                    <a:pt x="1184" y="5940"/>
                  </a:cubicBezTo>
                  <a:lnTo>
                    <a:pt x="6163" y="3763"/>
                  </a:lnTo>
                  <a:cubicBezTo>
                    <a:pt x="4669" y="2774"/>
                    <a:pt x="3388" y="1494"/>
                    <a:pt x="2400" y="1"/>
                  </a:cubicBezTo>
                  <a:close/>
                </a:path>
              </a:pathLst>
            </a:custGeom>
            <a:solidFill>
              <a:srgbClr val="FFE9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9"/>
            <p:cNvSpPr/>
            <p:nvPr/>
          </p:nvSpPr>
          <p:spPr>
            <a:xfrm>
              <a:off x="5599325" y="1322275"/>
              <a:ext cx="132975" cy="138025"/>
            </a:xfrm>
            <a:custGeom>
              <a:rect b="b" l="l" r="r" t="t"/>
              <a:pathLst>
                <a:path extrusionOk="0" h="5521" w="5319">
                  <a:moveTo>
                    <a:pt x="0" y="1"/>
                  </a:moveTo>
                  <a:lnTo>
                    <a:pt x="1980" y="5057"/>
                  </a:lnTo>
                  <a:cubicBezTo>
                    <a:pt x="2101" y="5366"/>
                    <a:pt x="2380" y="5520"/>
                    <a:pt x="2659" y="5520"/>
                  </a:cubicBezTo>
                  <a:cubicBezTo>
                    <a:pt x="2938" y="5520"/>
                    <a:pt x="3217" y="5366"/>
                    <a:pt x="3338" y="5057"/>
                  </a:cubicBezTo>
                  <a:lnTo>
                    <a:pt x="5319" y="1"/>
                  </a:lnTo>
                  <a:lnTo>
                    <a:pt x="5319" y="1"/>
                  </a:lnTo>
                  <a:cubicBezTo>
                    <a:pt x="4460" y="175"/>
                    <a:pt x="3570" y="268"/>
                    <a:pt x="2660" y="268"/>
                  </a:cubicBezTo>
                  <a:cubicBezTo>
                    <a:pt x="1749" y="268"/>
                    <a:pt x="860" y="175"/>
                    <a:pt x="0" y="1"/>
                  </a:cubicBezTo>
                  <a:close/>
                </a:path>
              </a:pathLst>
            </a:custGeom>
            <a:solidFill>
              <a:srgbClr val="FFE9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9"/>
            <p:cNvSpPr/>
            <p:nvPr/>
          </p:nvSpPr>
          <p:spPr>
            <a:xfrm>
              <a:off x="5357100" y="688350"/>
              <a:ext cx="617350" cy="617350"/>
            </a:xfrm>
            <a:custGeom>
              <a:rect b="b" l="l" r="r" t="t"/>
              <a:pathLst>
                <a:path extrusionOk="0" h="24694" w="24694">
                  <a:moveTo>
                    <a:pt x="12346" y="1"/>
                  </a:moveTo>
                  <a:cubicBezTo>
                    <a:pt x="9072" y="1"/>
                    <a:pt x="5932" y="1302"/>
                    <a:pt x="3617" y="3617"/>
                  </a:cubicBezTo>
                  <a:cubicBezTo>
                    <a:pt x="1301" y="5933"/>
                    <a:pt x="0" y="9073"/>
                    <a:pt x="0" y="12348"/>
                  </a:cubicBezTo>
                  <a:cubicBezTo>
                    <a:pt x="0" y="15621"/>
                    <a:pt x="1301" y="18762"/>
                    <a:pt x="3617" y="21077"/>
                  </a:cubicBezTo>
                  <a:cubicBezTo>
                    <a:pt x="5932" y="23394"/>
                    <a:pt x="9072" y="24694"/>
                    <a:pt x="12346" y="24694"/>
                  </a:cubicBezTo>
                  <a:cubicBezTo>
                    <a:pt x="15621" y="24694"/>
                    <a:pt x="18762" y="23394"/>
                    <a:pt x="21077" y="21077"/>
                  </a:cubicBezTo>
                  <a:cubicBezTo>
                    <a:pt x="23392" y="18762"/>
                    <a:pt x="24694" y="15621"/>
                    <a:pt x="24694" y="12348"/>
                  </a:cubicBezTo>
                  <a:cubicBezTo>
                    <a:pt x="24694" y="9073"/>
                    <a:pt x="23392" y="5933"/>
                    <a:pt x="21077" y="3617"/>
                  </a:cubicBezTo>
                  <a:cubicBezTo>
                    <a:pt x="18762" y="1302"/>
                    <a:pt x="15621" y="1"/>
                    <a:pt x="12346" y="1"/>
                  </a:cubicBezTo>
                  <a:close/>
                </a:path>
              </a:pathLst>
            </a:custGeom>
            <a:solidFill>
              <a:srgbClr val="FFE9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4" name="Google Shape;514;p29"/>
          <p:cNvSpPr/>
          <p:nvPr/>
        </p:nvSpPr>
        <p:spPr>
          <a:xfrm rot="-1210942">
            <a:off x="5025955" y="1074601"/>
            <a:ext cx="3702436" cy="3422249"/>
          </a:xfrm>
          <a:custGeom>
            <a:rect b="b" l="l" r="r" t="t"/>
            <a:pathLst>
              <a:path extrusionOk="0" h="33978" w="36759">
                <a:moveTo>
                  <a:pt x="18380" y="0"/>
                </a:moveTo>
                <a:cubicBezTo>
                  <a:pt x="17607" y="0"/>
                  <a:pt x="16835" y="403"/>
                  <a:pt x="16438" y="1207"/>
                </a:cubicBezTo>
                <a:lnTo>
                  <a:pt x="12631" y="8924"/>
                </a:lnTo>
                <a:cubicBezTo>
                  <a:pt x="12315" y="9563"/>
                  <a:pt x="11705" y="10006"/>
                  <a:pt x="11000" y="10108"/>
                </a:cubicBezTo>
                <a:lnTo>
                  <a:pt x="2484" y="11345"/>
                </a:lnTo>
                <a:cubicBezTo>
                  <a:pt x="709" y="11604"/>
                  <a:pt x="0" y="13786"/>
                  <a:pt x="1285" y="15038"/>
                </a:cubicBezTo>
                <a:lnTo>
                  <a:pt x="7446" y="21045"/>
                </a:lnTo>
                <a:cubicBezTo>
                  <a:pt x="7956" y="21541"/>
                  <a:pt x="8190" y="22258"/>
                  <a:pt x="8069" y="22960"/>
                </a:cubicBezTo>
                <a:lnTo>
                  <a:pt x="6615" y="31442"/>
                </a:lnTo>
                <a:cubicBezTo>
                  <a:pt x="6375" y="32841"/>
                  <a:pt x="7486" y="33977"/>
                  <a:pt x="8747" y="33977"/>
                </a:cubicBezTo>
                <a:cubicBezTo>
                  <a:pt x="9080" y="33977"/>
                  <a:pt x="9424" y="33898"/>
                  <a:pt x="9755" y="33723"/>
                </a:cubicBezTo>
                <a:lnTo>
                  <a:pt x="17373" y="29719"/>
                </a:lnTo>
                <a:cubicBezTo>
                  <a:pt x="17688" y="29554"/>
                  <a:pt x="18034" y="29471"/>
                  <a:pt x="18380" y="29471"/>
                </a:cubicBezTo>
                <a:cubicBezTo>
                  <a:pt x="18726" y="29471"/>
                  <a:pt x="19072" y="29554"/>
                  <a:pt x="19387" y="29719"/>
                </a:cubicBezTo>
                <a:lnTo>
                  <a:pt x="27004" y="33723"/>
                </a:lnTo>
                <a:cubicBezTo>
                  <a:pt x="27336" y="33898"/>
                  <a:pt x="27679" y="33977"/>
                  <a:pt x="28012" y="33977"/>
                </a:cubicBezTo>
                <a:cubicBezTo>
                  <a:pt x="29273" y="33977"/>
                  <a:pt x="30385" y="32841"/>
                  <a:pt x="30144" y="31442"/>
                </a:cubicBezTo>
                <a:lnTo>
                  <a:pt x="28690" y="22960"/>
                </a:lnTo>
                <a:cubicBezTo>
                  <a:pt x="28569" y="22258"/>
                  <a:pt x="28803" y="21541"/>
                  <a:pt x="29313" y="21045"/>
                </a:cubicBezTo>
                <a:lnTo>
                  <a:pt x="35474" y="15038"/>
                </a:lnTo>
                <a:cubicBezTo>
                  <a:pt x="36759" y="13786"/>
                  <a:pt x="36050" y="11604"/>
                  <a:pt x="34275" y="11345"/>
                </a:cubicBezTo>
                <a:lnTo>
                  <a:pt x="25759" y="10108"/>
                </a:lnTo>
                <a:cubicBezTo>
                  <a:pt x="25054" y="10006"/>
                  <a:pt x="24445" y="9563"/>
                  <a:pt x="24130" y="8924"/>
                </a:cubicBezTo>
                <a:lnTo>
                  <a:pt x="20321" y="1207"/>
                </a:lnTo>
                <a:cubicBezTo>
                  <a:pt x="19924" y="403"/>
                  <a:pt x="19152" y="0"/>
                  <a:pt x="183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30"/>
          <p:cNvSpPr txBox="1"/>
          <p:nvPr>
            <p:ph type="title"/>
          </p:nvPr>
        </p:nvSpPr>
        <p:spPr>
          <a:xfrm>
            <a:off x="492413" y="6"/>
            <a:ext cx="7704000" cy="540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Day One</a:t>
            </a:r>
            <a:endParaRPr/>
          </a:p>
        </p:txBody>
      </p:sp>
      <p:sp>
        <p:nvSpPr>
          <p:cNvPr id="520" name="Google Shape;520;p30"/>
          <p:cNvSpPr txBox="1"/>
          <p:nvPr>
            <p:ph idx="1" type="body"/>
          </p:nvPr>
        </p:nvSpPr>
        <p:spPr>
          <a:xfrm>
            <a:off x="341975" y="540075"/>
            <a:ext cx="8471400" cy="410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Welcome to the world Sofiah! Welcome to the world, you</a:t>
            </a:r>
            <a:r>
              <a:rPr lang="en"/>
              <a:t>'ll love it here:)) Here's a picture of your aunt holding you! </a:t>
            </a:r>
            <a:endParaRPr/>
          </a:p>
          <a:p>
            <a:pPr indent="0" lvl="0" marL="0" rtl="0" algn="l">
              <a:spcBef>
                <a:spcPts val="1200"/>
              </a:spcBef>
              <a:spcAft>
                <a:spcPts val="1200"/>
              </a:spcAft>
              <a:buNone/>
            </a:pPr>
            <a:r>
              <a:rPr lang="en"/>
              <a:t>           </a:t>
            </a:r>
            <a:endParaRPr/>
          </a:p>
        </p:txBody>
      </p:sp>
      <p:pic>
        <p:nvPicPr>
          <p:cNvPr id="521" name="Google Shape;521;p30"/>
          <p:cNvPicPr preferRelativeResize="0"/>
          <p:nvPr/>
        </p:nvPicPr>
        <p:blipFill>
          <a:blip r:embed="rId3">
            <a:alphaModFix/>
          </a:blip>
          <a:stretch>
            <a:fillRect/>
          </a:stretch>
        </p:blipFill>
        <p:spPr>
          <a:xfrm>
            <a:off x="720000" y="1082025"/>
            <a:ext cx="3748725" cy="374635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31"/>
          <p:cNvSpPr txBox="1"/>
          <p:nvPr>
            <p:ph type="title"/>
          </p:nvPr>
        </p:nvSpPr>
        <p:spPr>
          <a:xfrm>
            <a:off x="3715650" y="1480938"/>
            <a:ext cx="1712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Day 2</a:t>
            </a:r>
            <a:endParaRPr/>
          </a:p>
        </p:txBody>
      </p:sp>
      <p:sp>
        <p:nvSpPr>
          <p:cNvPr id="527" name="Google Shape;527;p31"/>
          <p:cNvSpPr txBox="1"/>
          <p:nvPr>
            <p:ph idx="1" type="subTitle"/>
          </p:nvPr>
        </p:nvSpPr>
        <p:spPr>
          <a:xfrm>
            <a:off x="2291550" y="2244163"/>
            <a:ext cx="4560900" cy="141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Ca</a:t>
            </a:r>
            <a:r>
              <a:rPr lang="en"/>
              <a:t>rrying you has been a struggle, especially since your basket is like the </a:t>
            </a:r>
            <a:r>
              <a:rPr lang="en"/>
              <a:t>embodiment</a:t>
            </a:r>
            <a:r>
              <a:rPr lang="en"/>
              <a:t> of the one from the Prince Of Egypt. But I </a:t>
            </a:r>
            <a:r>
              <a:rPr lang="en"/>
              <a:t>love you regardless.</a:t>
            </a:r>
            <a:endParaRPr/>
          </a:p>
          <a:p>
            <a:pPr indent="0" lvl="0" marL="0" rtl="0" algn="ctr">
              <a:spcBef>
                <a:spcPts val="0"/>
              </a:spcBef>
              <a:spcAft>
                <a:spcPts val="0"/>
              </a:spcAft>
              <a:buNone/>
            </a:pPr>
            <a:r>
              <a:rPr lang="en"/>
              <a:t>-Mama&lt;3</a:t>
            </a:r>
            <a:endParaRPr/>
          </a:p>
        </p:txBody>
      </p:sp>
      <p:pic>
        <p:nvPicPr>
          <p:cNvPr id="528" name="Google Shape;528;p31"/>
          <p:cNvPicPr preferRelativeResize="0"/>
          <p:nvPr/>
        </p:nvPicPr>
        <p:blipFill>
          <a:blip r:embed="rId3">
            <a:alphaModFix/>
          </a:blip>
          <a:stretch>
            <a:fillRect/>
          </a:stretch>
        </p:blipFill>
        <p:spPr>
          <a:xfrm>
            <a:off x="394300" y="436375"/>
            <a:ext cx="2426473" cy="1617275"/>
          </a:xfrm>
          <a:prstGeom prst="rect">
            <a:avLst/>
          </a:prstGeom>
          <a:noFill/>
          <a:ln>
            <a:noFill/>
          </a:ln>
        </p:spPr>
      </p:pic>
      <p:pic>
        <p:nvPicPr>
          <p:cNvPr id="529" name="Google Shape;529;p31"/>
          <p:cNvPicPr preferRelativeResize="0"/>
          <p:nvPr/>
        </p:nvPicPr>
        <p:blipFill>
          <a:blip r:embed="rId4">
            <a:alphaModFix/>
          </a:blip>
          <a:stretch>
            <a:fillRect/>
          </a:stretch>
        </p:blipFill>
        <p:spPr>
          <a:xfrm>
            <a:off x="6365723" y="3078949"/>
            <a:ext cx="2510928" cy="167367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32"/>
          <p:cNvSpPr txBox="1"/>
          <p:nvPr>
            <p:ph type="title"/>
          </p:nvPr>
        </p:nvSpPr>
        <p:spPr>
          <a:xfrm>
            <a:off x="3715650" y="1480938"/>
            <a:ext cx="1712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Day Three</a:t>
            </a:r>
            <a:endParaRPr/>
          </a:p>
        </p:txBody>
      </p:sp>
      <p:sp>
        <p:nvSpPr>
          <p:cNvPr id="535" name="Google Shape;535;p32"/>
          <p:cNvSpPr txBox="1"/>
          <p:nvPr>
            <p:ph idx="1" type="subTitle"/>
          </p:nvPr>
        </p:nvSpPr>
        <p:spPr>
          <a:xfrm>
            <a:off x="2291550" y="2244163"/>
            <a:ext cx="4560900" cy="141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Your aunt, Teja, literally loves you to the moon, you’re so loved by everyone around you, especially me! Your godmothers, Vivian and Selena, finally met you today! They’ve never been happier:)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33"/>
          <p:cNvSpPr txBox="1"/>
          <p:nvPr>
            <p:ph type="title"/>
          </p:nvPr>
        </p:nvSpPr>
        <p:spPr>
          <a:xfrm>
            <a:off x="3715650" y="1480938"/>
            <a:ext cx="1712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Day Four</a:t>
            </a:r>
            <a:endParaRPr/>
          </a:p>
        </p:txBody>
      </p:sp>
      <p:sp>
        <p:nvSpPr>
          <p:cNvPr id="541" name="Google Shape;541;p33"/>
          <p:cNvSpPr txBox="1"/>
          <p:nvPr>
            <p:ph idx="1" type="subTitle"/>
          </p:nvPr>
        </p:nvSpPr>
        <p:spPr>
          <a:xfrm>
            <a:off x="2291550" y="2244163"/>
            <a:ext cx="4560900" cy="141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Walking up the </a:t>
            </a:r>
            <a:r>
              <a:rPr lang="en"/>
              <a:t>stairs and carrying you becomes harder and more difficult as the days pass, but that’s not going to stop me from caring about you. We saw Katy HS’s color-guard team perform today! It was so bright and colorful, I think you really enjoyed it.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34"/>
          <p:cNvSpPr txBox="1"/>
          <p:nvPr>
            <p:ph type="title"/>
          </p:nvPr>
        </p:nvSpPr>
        <p:spPr>
          <a:xfrm>
            <a:off x="3715650" y="1480938"/>
            <a:ext cx="1712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Day Five</a:t>
            </a:r>
            <a:endParaRPr/>
          </a:p>
        </p:txBody>
      </p:sp>
      <p:sp>
        <p:nvSpPr>
          <p:cNvPr id="547" name="Google Shape;547;p34"/>
          <p:cNvSpPr txBox="1"/>
          <p:nvPr>
            <p:ph idx="1" type="subTitle"/>
          </p:nvPr>
        </p:nvSpPr>
        <p:spPr>
          <a:xfrm>
            <a:off x="2291550" y="2244163"/>
            <a:ext cx="4560900" cy="141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 needed a break today Sofiah, so aunt Teja </a:t>
            </a:r>
            <a:r>
              <a:rPr lang="en"/>
              <a:t>took</a:t>
            </a:r>
            <a:r>
              <a:rPr lang="en"/>
              <a:t> care of you today while we watched color- guard perform again today they were amazing as usual! But this performance was far more “punk” like and was it was nice seeing a different side of the color-guard!</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35"/>
          <p:cNvSpPr txBox="1"/>
          <p:nvPr>
            <p:ph type="title"/>
          </p:nvPr>
        </p:nvSpPr>
        <p:spPr>
          <a:xfrm>
            <a:off x="3715650" y="1480938"/>
            <a:ext cx="1712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Day Six </a:t>
            </a:r>
            <a:endParaRPr/>
          </a:p>
        </p:txBody>
      </p:sp>
      <p:sp>
        <p:nvSpPr>
          <p:cNvPr id="553" name="Google Shape;553;p35"/>
          <p:cNvSpPr txBox="1"/>
          <p:nvPr>
            <p:ph idx="1" type="subTitle"/>
          </p:nvPr>
        </p:nvSpPr>
        <p:spPr>
          <a:xfrm>
            <a:off x="2291550" y="2244163"/>
            <a:ext cx="4560900" cy="141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Oh my darling child, I cannot with how annoyed you made </a:t>
            </a:r>
            <a:r>
              <a:rPr lang="en"/>
              <a:t>whenever</a:t>
            </a:r>
            <a:r>
              <a:rPr lang="en"/>
              <a:t> you woke me up at 12:00 in the morning! It’s ok though, all I know is after I feed you I’ll be able to go back to sleep!</a:t>
            </a:r>
            <a:endParaRPr/>
          </a:p>
        </p:txBody>
      </p:sp>
    </p:spTree>
  </p:cSld>
  <p:clrMapOvr>
    <a:masterClrMapping/>
  </p:clrMapOvr>
</p:sld>
</file>

<file path=ppt/theme/theme1.xml><?xml version="1.0" encoding="utf-8"?>
<a:theme xmlns:a="http://schemas.openxmlformats.org/drawingml/2006/main" xmlns:r="http://schemas.openxmlformats.org/officeDocument/2006/relationships" name="Babysitting Rules by Slidesgo">
  <a:themeElements>
    <a:clrScheme name="Simple Light">
      <a:dk1>
        <a:srgbClr val="3A3A53"/>
      </a:dk1>
      <a:lt1>
        <a:srgbClr val="93B5B3"/>
      </a:lt1>
      <a:dk2>
        <a:srgbClr val="F8F0F2"/>
      </a:dk2>
      <a:lt2>
        <a:srgbClr val="FFFFFF"/>
      </a:lt2>
      <a:accent1>
        <a:srgbClr val="FFABC1"/>
      </a:accent1>
      <a:accent2>
        <a:srgbClr val="B2ECE7"/>
      </a:accent2>
      <a:accent3>
        <a:srgbClr val="FFE983"/>
      </a:accent3>
      <a:accent4>
        <a:srgbClr val="FCF8EC"/>
      </a:accent4>
      <a:accent5>
        <a:srgbClr val="FFFFFF"/>
      </a:accent5>
      <a:accent6>
        <a:srgbClr val="FFFFFF"/>
      </a:accent6>
      <a:hlink>
        <a:srgbClr val="3A3A5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